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39"/>
  </p:notesMasterIdLst>
  <p:sldIdLst>
    <p:sldId id="256" r:id="rId4"/>
    <p:sldId id="300" r:id="rId5"/>
    <p:sldId id="301" r:id="rId6"/>
    <p:sldId id="263" r:id="rId7"/>
    <p:sldId id="325" r:id="rId8"/>
    <p:sldId id="303" r:id="rId9"/>
    <p:sldId id="265" r:id="rId10"/>
    <p:sldId id="304" r:id="rId11"/>
    <p:sldId id="305" r:id="rId12"/>
    <p:sldId id="306" r:id="rId13"/>
    <p:sldId id="308" r:id="rId14"/>
    <p:sldId id="310" r:id="rId15"/>
    <p:sldId id="266" r:id="rId16"/>
    <p:sldId id="311" r:id="rId17"/>
    <p:sldId id="312" r:id="rId18"/>
    <p:sldId id="313" r:id="rId19"/>
    <p:sldId id="314" r:id="rId20"/>
    <p:sldId id="267" r:id="rId21"/>
    <p:sldId id="315" r:id="rId22"/>
    <p:sldId id="316" r:id="rId23"/>
    <p:sldId id="268" r:id="rId24"/>
    <p:sldId id="317" r:id="rId25"/>
    <p:sldId id="318" r:id="rId26"/>
    <p:sldId id="319" r:id="rId27"/>
    <p:sldId id="320" r:id="rId28"/>
    <p:sldId id="269" r:id="rId29"/>
    <p:sldId id="321" r:id="rId30"/>
    <p:sldId id="322" r:id="rId31"/>
    <p:sldId id="323" r:id="rId32"/>
    <p:sldId id="324" r:id="rId33"/>
    <p:sldId id="326" r:id="rId34"/>
    <p:sldId id="327" r:id="rId35"/>
    <p:sldId id="330" r:id="rId36"/>
    <p:sldId id="328" r:id="rId37"/>
    <p:sldId id="32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AU, Ho-yin" initials="YH" lastIdx="1" clrIdx="0">
    <p:extLst>
      <p:ext uri="{19B8F6BF-5375-455C-9EA6-DF929625EA0E}">
        <p15:presenceInfo xmlns:p15="http://schemas.microsoft.com/office/powerpoint/2012/main" userId="S-1-5-21-2637006528-1015924553-1750768987-575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8" autoAdjust="0"/>
    <p:restoredTop sz="94660"/>
  </p:normalViewPr>
  <p:slideViewPr>
    <p:cSldViewPr snapToGrid="0">
      <p:cViewPr varScale="1">
        <p:scale>
          <a:sx n="107" d="100"/>
          <a:sy n="107" d="100"/>
        </p:scale>
        <p:origin x="54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HK"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9A9C4D-CF1E-48E3-BF4F-5D5B931A517E}" type="datetimeFigureOut">
              <a:rPr lang="zh-HK" altLang="en-US" smtClean="0"/>
              <a:t>22/5/2020</a:t>
            </a:fld>
            <a:endParaRPr lang="zh-HK"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HK"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C64FA5-673B-4024-8321-38D8D47738A5}" type="slidenum">
              <a:rPr lang="zh-HK" altLang="en-US" smtClean="0"/>
              <a:t>‹#›</a:t>
            </a:fld>
            <a:endParaRPr lang="zh-HK" altLang="en-US"/>
          </a:p>
        </p:txBody>
      </p:sp>
    </p:spTree>
    <p:extLst>
      <p:ext uri="{BB962C8B-B14F-4D97-AF65-F5344CB8AC3E}">
        <p14:creationId xmlns:p14="http://schemas.microsoft.com/office/powerpoint/2010/main" val="4006895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BD8E7-1312-41F3-99C4-6DA5AF891969}" type="slidenum">
              <a:rPr kumimoji="0" lang="en-US" altLang="zh-TW" sz="1200" b="0" i="0" u="none" strike="noStrike" kern="1200" cap="none" spc="0" normalizeH="0" baseline="0" noProof="0" smtClean="0">
                <a:ln>
                  <a:noFill/>
                </a:ln>
                <a:solidFill>
                  <a:srgbClr val="595959"/>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TW" altLang="en-US" sz="1200" b="0" i="0" u="none" strike="noStrike" kern="1200" cap="none" spc="0" normalizeH="0" baseline="0" noProof="0" dirty="0">
              <a:ln>
                <a:noFill/>
              </a:ln>
              <a:solidFill>
                <a:srgbClr val="595959"/>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489460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BD8E7-1312-41F3-99C4-6DA5AF891969}" type="slidenum">
              <a:rPr kumimoji="0" lang="en-US" altLang="zh-TW" sz="1200" b="0" i="0" u="none" strike="noStrike" kern="1200" cap="none" spc="0" normalizeH="0" baseline="0" noProof="0" smtClean="0">
                <a:ln>
                  <a:noFill/>
                </a:ln>
                <a:solidFill>
                  <a:srgbClr val="595959"/>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TW" altLang="en-US" sz="1200" b="0" i="0" u="none" strike="noStrike" kern="1200" cap="none" spc="0" normalizeH="0" baseline="0" noProof="0" dirty="0">
              <a:ln>
                <a:noFill/>
              </a:ln>
              <a:solidFill>
                <a:srgbClr val="595959"/>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61425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BD8E7-1312-41F3-99C4-6DA5AF891969}" type="slidenum">
              <a:rPr kumimoji="0" lang="en-US" altLang="zh-TW" sz="1200" b="0" i="0" u="none" strike="noStrike" kern="1200" cap="none" spc="0" normalizeH="0" baseline="0" noProof="0" smtClean="0">
                <a:ln>
                  <a:noFill/>
                </a:ln>
                <a:solidFill>
                  <a:srgbClr val="595959"/>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TW" altLang="en-US" sz="1200" b="0" i="0" u="none" strike="noStrike" kern="1200" cap="none" spc="0" normalizeH="0" baseline="0" noProof="0" dirty="0">
              <a:ln>
                <a:noFill/>
              </a:ln>
              <a:solidFill>
                <a:srgbClr val="595959"/>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633815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BD8E7-1312-41F3-99C4-6DA5AF891969}" type="slidenum">
              <a:rPr kumimoji="0" lang="en-US" altLang="zh-TW" sz="1200" b="0" i="0" u="none" strike="noStrike" kern="1200" cap="none" spc="0" normalizeH="0" baseline="0" noProof="0" smtClean="0">
                <a:ln>
                  <a:noFill/>
                </a:ln>
                <a:solidFill>
                  <a:srgbClr val="595959"/>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TW" altLang="en-US" sz="1200" b="0" i="0" u="none" strike="noStrike" kern="1200" cap="none" spc="0" normalizeH="0" baseline="0" noProof="0" dirty="0">
              <a:ln>
                <a:noFill/>
              </a:ln>
              <a:solidFill>
                <a:srgbClr val="595959"/>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1669973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BD8E7-1312-41F3-99C4-6DA5AF891969}" type="slidenum">
              <a:rPr kumimoji="0" lang="en-US" altLang="zh-TW" sz="1200" b="0" i="0" u="none" strike="noStrike" kern="1200" cap="none" spc="0" normalizeH="0" baseline="0" noProof="0" smtClean="0">
                <a:ln>
                  <a:noFill/>
                </a:ln>
                <a:solidFill>
                  <a:srgbClr val="595959"/>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TW" altLang="en-US" sz="1200" b="0" i="0" u="none" strike="noStrike" kern="1200" cap="none" spc="0" normalizeH="0" baseline="0" noProof="0" dirty="0">
              <a:ln>
                <a:noFill/>
              </a:ln>
              <a:solidFill>
                <a:srgbClr val="595959"/>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1562435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BD8E7-1312-41F3-99C4-6DA5AF891969}" type="slidenum">
              <a:rPr kumimoji="0" lang="en-US" altLang="zh-TW" sz="1200" b="0" i="0" u="none" strike="noStrike" kern="1200" cap="none" spc="0" normalizeH="0" baseline="0" noProof="0" smtClean="0">
                <a:ln>
                  <a:noFill/>
                </a:ln>
                <a:solidFill>
                  <a:srgbClr val="595959"/>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TW" altLang="en-US" sz="1200" b="0" i="0" u="none" strike="noStrike" kern="1200" cap="none" spc="0" normalizeH="0" baseline="0" noProof="0" dirty="0">
              <a:ln>
                <a:noFill/>
              </a:ln>
              <a:solidFill>
                <a:srgbClr val="595959"/>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1474077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BD8E7-1312-41F3-99C4-6DA5AF891969}" type="slidenum">
              <a:rPr kumimoji="0" lang="en-US" altLang="zh-TW" sz="1200" b="0" i="0" u="none" strike="noStrike" kern="1200" cap="none" spc="0" normalizeH="0" baseline="0" noProof="0" smtClean="0">
                <a:ln>
                  <a:noFill/>
                </a:ln>
                <a:solidFill>
                  <a:srgbClr val="595959"/>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TW" altLang="en-US" sz="1200" b="0" i="0" u="none" strike="noStrike" kern="1200" cap="none" spc="0" normalizeH="0" baseline="0" noProof="0" dirty="0">
              <a:ln>
                <a:noFill/>
              </a:ln>
              <a:solidFill>
                <a:srgbClr val="595959"/>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610376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smtClean="0"/>
              <a:t>按一下以編輯母片標題樣式</a:t>
            </a:r>
            <a:endParaRPr lang="en-US"/>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en-US"/>
          </a:p>
        </p:txBody>
      </p:sp>
      <p:sp>
        <p:nvSpPr>
          <p:cNvPr id="4" name="日期版面配置區 3"/>
          <p:cNvSpPr>
            <a:spLocks noGrp="1"/>
          </p:cNvSpPr>
          <p:nvPr>
            <p:ph type="dt" sz="half" idx="10"/>
          </p:nvPr>
        </p:nvSpPr>
        <p:spPr/>
        <p:txBody>
          <a:bodyPr/>
          <a:lstStyle/>
          <a:p>
            <a:fld id="{F6264F03-E294-4BBF-B740-81E5658EBA5B}" type="datetimeFigureOut">
              <a:rPr lang="en-US" smtClean="0"/>
              <a:t>5/22/2020</a:t>
            </a:fld>
            <a:endParaRPr lang="en-US"/>
          </a:p>
        </p:txBody>
      </p:sp>
      <p:sp>
        <p:nvSpPr>
          <p:cNvPr id="5" name="頁尾版面配置區 4"/>
          <p:cNvSpPr>
            <a:spLocks noGrp="1"/>
          </p:cNvSpPr>
          <p:nvPr>
            <p:ph type="ftr" sz="quarter" idx="11"/>
          </p:nvPr>
        </p:nvSpPr>
        <p:spPr/>
        <p:txBody>
          <a:bodyPr/>
          <a:lstStyle/>
          <a:p>
            <a:endParaRPr lang="en-US"/>
          </a:p>
        </p:txBody>
      </p:sp>
      <p:sp>
        <p:nvSpPr>
          <p:cNvPr id="6" name="投影片編號版面配置區 5"/>
          <p:cNvSpPr>
            <a:spLocks noGrp="1"/>
          </p:cNvSpPr>
          <p:nvPr>
            <p:ph type="sldNum" sz="quarter" idx="12"/>
          </p:nvPr>
        </p:nvSpPr>
        <p:spPr/>
        <p:txBody>
          <a:bodyPr/>
          <a:lstStyle/>
          <a:p>
            <a:fld id="{6A3F48CA-F688-492E-A896-A7988B4EEB4B}" type="slidenum">
              <a:rPr lang="en-US" smtClean="0"/>
              <a:t>‹#›</a:t>
            </a:fld>
            <a:endParaRPr lang="en-US"/>
          </a:p>
        </p:txBody>
      </p:sp>
    </p:spTree>
    <p:extLst>
      <p:ext uri="{BB962C8B-B14F-4D97-AF65-F5344CB8AC3E}">
        <p14:creationId xmlns:p14="http://schemas.microsoft.com/office/powerpoint/2010/main" val="3501753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3"/>
          <p:cNvSpPr>
            <a:spLocks noGrp="1"/>
          </p:cNvSpPr>
          <p:nvPr>
            <p:ph type="dt" sz="half" idx="10"/>
          </p:nvPr>
        </p:nvSpPr>
        <p:spPr/>
        <p:txBody>
          <a:bodyPr/>
          <a:lstStyle/>
          <a:p>
            <a:fld id="{F6264F03-E294-4BBF-B740-81E5658EBA5B}" type="datetimeFigureOut">
              <a:rPr lang="en-US" smtClean="0"/>
              <a:t>5/22/2020</a:t>
            </a:fld>
            <a:endParaRPr lang="en-US"/>
          </a:p>
        </p:txBody>
      </p:sp>
      <p:sp>
        <p:nvSpPr>
          <p:cNvPr id="5" name="頁尾版面配置區 4"/>
          <p:cNvSpPr>
            <a:spLocks noGrp="1"/>
          </p:cNvSpPr>
          <p:nvPr>
            <p:ph type="ftr" sz="quarter" idx="11"/>
          </p:nvPr>
        </p:nvSpPr>
        <p:spPr/>
        <p:txBody>
          <a:bodyPr/>
          <a:lstStyle/>
          <a:p>
            <a:endParaRPr lang="en-US"/>
          </a:p>
        </p:txBody>
      </p:sp>
      <p:sp>
        <p:nvSpPr>
          <p:cNvPr id="6" name="投影片編號版面配置區 5"/>
          <p:cNvSpPr>
            <a:spLocks noGrp="1"/>
          </p:cNvSpPr>
          <p:nvPr>
            <p:ph type="sldNum" sz="quarter" idx="12"/>
          </p:nvPr>
        </p:nvSpPr>
        <p:spPr/>
        <p:txBody>
          <a:bodyPr/>
          <a:lstStyle/>
          <a:p>
            <a:fld id="{6A3F48CA-F688-492E-A896-A7988B4EEB4B}" type="slidenum">
              <a:rPr lang="en-US" smtClean="0"/>
              <a:t>‹#›</a:t>
            </a:fld>
            <a:endParaRPr lang="en-US"/>
          </a:p>
        </p:txBody>
      </p:sp>
    </p:spTree>
    <p:extLst>
      <p:ext uri="{BB962C8B-B14F-4D97-AF65-F5344CB8AC3E}">
        <p14:creationId xmlns:p14="http://schemas.microsoft.com/office/powerpoint/2010/main" val="3551333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3"/>
          <p:cNvSpPr>
            <a:spLocks noGrp="1"/>
          </p:cNvSpPr>
          <p:nvPr>
            <p:ph type="dt" sz="half" idx="10"/>
          </p:nvPr>
        </p:nvSpPr>
        <p:spPr/>
        <p:txBody>
          <a:bodyPr/>
          <a:lstStyle/>
          <a:p>
            <a:fld id="{F6264F03-E294-4BBF-B740-81E5658EBA5B}" type="datetimeFigureOut">
              <a:rPr lang="en-US" smtClean="0"/>
              <a:t>5/22/2020</a:t>
            </a:fld>
            <a:endParaRPr lang="en-US"/>
          </a:p>
        </p:txBody>
      </p:sp>
      <p:sp>
        <p:nvSpPr>
          <p:cNvPr id="5" name="頁尾版面配置區 4"/>
          <p:cNvSpPr>
            <a:spLocks noGrp="1"/>
          </p:cNvSpPr>
          <p:nvPr>
            <p:ph type="ftr" sz="quarter" idx="11"/>
          </p:nvPr>
        </p:nvSpPr>
        <p:spPr/>
        <p:txBody>
          <a:bodyPr/>
          <a:lstStyle/>
          <a:p>
            <a:endParaRPr lang="en-US"/>
          </a:p>
        </p:txBody>
      </p:sp>
      <p:sp>
        <p:nvSpPr>
          <p:cNvPr id="6" name="投影片編號版面配置區 5"/>
          <p:cNvSpPr>
            <a:spLocks noGrp="1"/>
          </p:cNvSpPr>
          <p:nvPr>
            <p:ph type="sldNum" sz="quarter" idx="12"/>
          </p:nvPr>
        </p:nvSpPr>
        <p:spPr/>
        <p:txBody>
          <a:bodyPr/>
          <a:lstStyle/>
          <a:p>
            <a:fld id="{6A3F48CA-F688-492E-A896-A7988B4EEB4B}" type="slidenum">
              <a:rPr lang="en-US" smtClean="0"/>
              <a:t>‹#›</a:t>
            </a:fld>
            <a:endParaRPr lang="en-US"/>
          </a:p>
        </p:txBody>
      </p:sp>
    </p:spTree>
    <p:extLst>
      <p:ext uri="{BB962C8B-B14F-4D97-AF65-F5344CB8AC3E}">
        <p14:creationId xmlns:p14="http://schemas.microsoft.com/office/powerpoint/2010/main" val="612599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Pr>
        <a:solidFill>
          <a:schemeClr val="accent1">
            <a:lumMod val="75000"/>
          </a:schemeClr>
        </a:solidFill>
        <a:effectLst/>
      </p:bgPr>
    </p:bg>
    <p:spTree>
      <p:nvGrpSpPr>
        <p:cNvPr id="1" name=""/>
        <p:cNvGrpSpPr/>
        <p:nvPr/>
      </p:nvGrpSpPr>
      <p:grpSpPr>
        <a:xfrm>
          <a:off x="0" y="0"/>
          <a:ext cx="0" cy="0"/>
          <a:chOff x="0" y="0"/>
          <a:chExt cx="0" cy="0"/>
        </a:xfrm>
      </p:grpSpPr>
      <p:sp>
        <p:nvSpPr>
          <p:cNvPr id="7" name="矩形 6"/>
          <p:cNvSpPr/>
          <p:nvPr userDrawn="1"/>
        </p:nvSpPr>
        <p:spPr>
          <a:xfrm>
            <a:off x="304800" y="304800"/>
            <a:ext cx="115824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noProof="0" dirty="0">
              <a:latin typeface="+mj-ea"/>
              <a:ea typeface="+mj-ea"/>
            </a:endParaRPr>
          </a:p>
        </p:txBody>
      </p:sp>
      <p:sp>
        <p:nvSpPr>
          <p:cNvPr id="2" name="標題 1"/>
          <p:cNvSpPr>
            <a:spLocks noGrp="1"/>
          </p:cNvSpPr>
          <p:nvPr>
            <p:ph type="ctrTitle"/>
          </p:nvPr>
        </p:nvSpPr>
        <p:spPr>
          <a:xfrm>
            <a:off x="838200" y="1548245"/>
            <a:ext cx="10515600" cy="2240280"/>
          </a:xfrm>
        </p:spPr>
        <p:txBody>
          <a:bodyPr rtlCol="0" anchor="b">
            <a:normAutofit/>
          </a:bodyPr>
          <a:lstStyle>
            <a:lvl1pPr algn="ctr">
              <a:defRPr sz="4400">
                <a:solidFill>
                  <a:schemeClr val="bg1"/>
                </a:solidFill>
                <a:latin typeface="+mj-ea"/>
                <a:ea typeface="+mj-ea"/>
              </a:defRPr>
            </a:lvl1pPr>
          </a:lstStyle>
          <a:p>
            <a:pPr rtl="0"/>
            <a:r>
              <a:rPr lang="zh-TW" altLang="en-US" noProof="0" smtClean="0"/>
              <a:t>按一下以編輯母片標題樣式</a:t>
            </a:r>
            <a:endParaRPr lang="zh-TW" altLang="en-US" noProof="0" dirty="0"/>
          </a:p>
        </p:txBody>
      </p:sp>
      <p:sp>
        <p:nvSpPr>
          <p:cNvPr id="3" name="副標題 2"/>
          <p:cNvSpPr>
            <a:spLocks noGrp="1"/>
          </p:cNvSpPr>
          <p:nvPr>
            <p:ph type="subTitle" idx="1"/>
          </p:nvPr>
        </p:nvSpPr>
        <p:spPr>
          <a:xfrm>
            <a:off x="838200" y="3854659"/>
            <a:ext cx="10515600" cy="1143000"/>
          </a:xfrm>
        </p:spPr>
        <p:txBody>
          <a:bodyPr rtlCol="0">
            <a:normAutofit/>
          </a:bodyPr>
          <a:lstStyle>
            <a:lvl1pPr marL="0" indent="0" algn="ctr">
              <a:buNone/>
              <a:defRPr sz="2000" cap="all" spc="50" baseline="0">
                <a:solidFill>
                  <a:schemeClr val="bg1"/>
                </a:solidFill>
                <a:latin typeface="+mj-ea"/>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zh-TW" altLang="en-US" noProof="0" smtClean="0"/>
              <a:t>按一下以編輯母片副標題樣式</a:t>
            </a:r>
            <a:endParaRPr lang="zh-TW" altLang="en-US" noProof="0" dirty="0"/>
          </a:p>
        </p:txBody>
      </p:sp>
    </p:spTree>
    <p:extLst>
      <p:ext uri="{BB962C8B-B14F-4D97-AF65-F5344CB8AC3E}">
        <p14:creationId xmlns:p14="http://schemas.microsoft.com/office/powerpoint/2010/main" val="33987938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含圖片的標題投影片">
    <p:bg>
      <p:bgRef idx="1001">
        <a:schemeClr val="bg1"/>
      </p:bgRef>
    </p:bg>
    <p:spTree>
      <p:nvGrpSpPr>
        <p:cNvPr id="1" name=""/>
        <p:cNvGrpSpPr/>
        <p:nvPr/>
      </p:nvGrpSpPr>
      <p:grpSpPr>
        <a:xfrm>
          <a:off x="0" y="0"/>
          <a:ext cx="0" cy="0"/>
          <a:chOff x="0" y="0"/>
          <a:chExt cx="0" cy="0"/>
        </a:xfrm>
      </p:grpSpPr>
      <p:sp>
        <p:nvSpPr>
          <p:cNvPr id="8" name="矩形 7"/>
          <p:cNvSpPr/>
          <p:nvPr userDrawn="1"/>
        </p:nvSpPr>
        <p:spPr>
          <a:xfrm>
            <a:off x="0" y="4800600"/>
            <a:ext cx="12192000" cy="2057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noProof="0" dirty="0">
              <a:latin typeface="+mj-ea"/>
              <a:ea typeface="+mj-ea"/>
            </a:endParaRPr>
          </a:p>
        </p:txBody>
      </p:sp>
      <p:sp>
        <p:nvSpPr>
          <p:cNvPr id="2" name="標題 1"/>
          <p:cNvSpPr>
            <a:spLocks noGrp="1"/>
          </p:cNvSpPr>
          <p:nvPr>
            <p:ph type="ctrTitle"/>
          </p:nvPr>
        </p:nvSpPr>
        <p:spPr>
          <a:xfrm>
            <a:off x="533400" y="5084483"/>
            <a:ext cx="11125200" cy="914400"/>
          </a:xfrm>
        </p:spPr>
        <p:txBody>
          <a:bodyPr rtlCol="0" anchor="b">
            <a:normAutofit/>
          </a:bodyPr>
          <a:lstStyle>
            <a:lvl1pPr algn="ctr">
              <a:defRPr sz="4400" spc="-50" baseline="0">
                <a:solidFill>
                  <a:schemeClr val="bg1"/>
                </a:solidFill>
                <a:latin typeface="+mj-ea"/>
                <a:ea typeface="+mj-ea"/>
              </a:defRPr>
            </a:lvl1pPr>
          </a:lstStyle>
          <a:p>
            <a:pPr rtl="0"/>
            <a:r>
              <a:rPr lang="zh-TW" altLang="en-US" noProof="0" smtClean="0"/>
              <a:t>按一下以編輯母片標題樣式</a:t>
            </a:r>
            <a:endParaRPr lang="zh-TW" altLang="en-US" noProof="0" dirty="0"/>
          </a:p>
        </p:txBody>
      </p:sp>
      <p:sp>
        <p:nvSpPr>
          <p:cNvPr id="9" name="圖片預留位置 2" descr="要新增影像的空白預留位置。按一下預留位置，然後選取您要新增的影像"/>
          <p:cNvSpPr>
            <a:spLocks noGrp="1"/>
          </p:cNvSpPr>
          <p:nvPr>
            <p:ph type="pic" idx="10"/>
          </p:nvPr>
        </p:nvSpPr>
        <p:spPr>
          <a:xfrm>
            <a:off x="1" y="1"/>
            <a:ext cx="4023360" cy="4745736"/>
          </a:xfrm>
        </p:spPr>
        <p:txBody>
          <a:bodyPr tIns="457200" rtlCol="0">
            <a:normAutofit/>
          </a:bodyPr>
          <a:lstStyle>
            <a:lvl1pPr marL="0" indent="0" algn="ctr">
              <a:buNone/>
              <a:defRPr sz="2000">
                <a:latin typeface="+mj-ea"/>
                <a:ea typeface="+mj-e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zh-TW" altLang="en-US" noProof="0" smtClean="0"/>
              <a:t>按一下圖示以新增圖片</a:t>
            </a:r>
            <a:endParaRPr lang="zh-TW" altLang="en-US" noProof="0" dirty="0"/>
          </a:p>
        </p:txBody>
      </p:sp>
      <p:sp>
        <p:nvSpPr>
          <p:cNvPr id="13" name="圖片預留位置 2" descr="要新增影像的空白預留位置。按一下預留位置，然後選取您要新增的影像"/>
          <p:cNvSpPr>
            <a:spLocks noGrp="1"/>
          </p:cNvSpPr>
          <p:nvPr>
            <p:ph type="pic" idx="11"/>
          </p:nvPr>
        </p:nvSpPr>
        <p:spPr>
          <a:xfrm>
            <a:off x="4084320" y="1"/>
            <a:ext cx="4023360" cy="4745736"/>
          </a:xfrm>
        </p:spPr>
        <p:txBody>
          <a:bodyPr tIns="457200" rtlCol="0">
            <a:normAutofit/>
          </a:bodyPr>
          <a:lstStyle>
            <a:lvl1pPr marL="0" indent="0" algn="ctr">
              <a:buNone/>
              <a:defRPr sz="2000">
                <a:latin typeface="+mj-ea"/>
                <a:ea typeface="+mj-e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zh-TW" altLang="en-US" noProof="0" smtClean="0"/>
              <a:t>按一下圖示以新增圖片</a:t>
            </a:r>
            <a:endParaRPr lang="zh-TW" altLang="en-US" noProof="0" dirty="0"/>
          </a:p>
        </p:txBody>
      </p:sp>
      <p:sp>
        <p:nvSpPr>
          <p:cNvPr id="14" name="圖片預留位置 2" descr="要新增影像的空白預留位置。按一下預留位置，然後選取您要新增的影像"/>
          <p:cNvSpPr>
            <a:spLocks noGrp="1"/>
          </p:cNvSpPr>
          <p:nvPr>
            <p:ph type="pic" idx="12"/>
          </p:nvPr>
        </p:nvSpPr>
        <p:spPr>
          <a:xfrm>
            <a:off x="8168640" y="1"/>
            <a:ext cx="4023360" cy="4745736"/>
          </a:xfrm>
        </p:spPr>
        <p:txBody>
          <a:bodyPr tIns="457200" rtlCol="0">
            <a:normAutofit/>
          </a:bodyPr>
          <a:lstStyle>
            <a:lvl1pPr marL="0" indent="0" algn="ctr">
              <a:buNone/>
              <a:defRPr sz="2000">
                <a:latin typeface="+mj-ea"/>
                <a:ea typeface="+mj-e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zh-TW" altLang="en-US" noProof="0" smtClean="0"/>
              <a:t>按一下圖示以新增圖片</a:t>
            </a:r>
            <a:endParaRPr lang="zh-TW" altLang="en-US" noProof="0" dirty="0"/>
          </a:p>
        </p:txBody>
      </p:sp>
      <p:sp>
        <p:nvSpPr>
          <p:cNvPr id="3" name="副標題 2"/>
          <p:cNvSpPr>
            <a:spLocks noGrp="1"/>
          </p:cNvSpPr>
          <p:nvPr>
            <p:ph type="subTitle" idx="1"/>
          </p:nvPr>
        </p:nvSpPr>
        <p:spPr>
          <a:xfrm>
            <a:off x="533400" y="6043123"/>
            <a:ext cx="11125200" cy="571500"/>
          </a:xfrm>
        </p:spPr>
        <p:txBody>
          <a:bodyPr rtlCol="0">
            <a:normAutofit/>
          </a:bodyPr>
          <a:lstStyle>
            <a:lvl1pPr marL="0" indent="0" algn="ctr">
              <a:spcBef>
                <a:spcPts val="0"/>
              </a:spcBef>
              <a:buNone/>
              <a:defRPr sz="2000" cap="all" spc="50" baseline="0">
                <a:solidFill>
                  <a:schemeClr val="bg1"/>
                </a:solidFill>
                <a:latin typeface="+mj-ea"/>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zh-TW" altLang="en-US" noProof="0" smtClean="0"/>
              <a:t>按一下以編輯母片副標題樣式</a:t>
            </a:r>
            <a:endParaRPr lang="zh-TW" altLang="en-US" noProof="0" dirty="0"/>
          </a:p>
        </p:txBody>
      </p:sp>
    </p:spTree>
    <p:extLst>
      <p:ext uri="{BB962C8B-B14F-4D97-AF65-F5344CB8AC3E}">
        <p14:creationId xmlns:p14="http://schemas.microsoft.com/office/powerpoint/2010/main" val="38751352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noProof="0" smtClean="0"/>
              <a:t>按一下以編輯母片標題樣式</a:t>
            </a:r>
            <a:endParaRPr lang="zh-TW" altLang="en-US" noProof="0" dirty="0"/>
          </a:p>
        </p:txBody>
      </p:sp>
      <p:sp>
        <p:nvSpPr>
          <p:cNvPr id="3" name="內容預留位置 2"/>
          <p:cNvSpPr>
            <a:spLocks noGrp="1"/>
          </p:cNvSpPr>
          <p:nvPr>
            <p:ph idx="1"/>
          </p:nvPr>
        </p:nvSpPr>
        <p:spPr/>
        <p:txBody>
          <a:bodyPr rtlCol="0"/>
          <a:lstStyle>
            <a:lvl1pPr>
              <a:defRPr/>
            </a:lvl1pPr>
            <a:lvl5pPr>
              <a:defRPr/>
            </a:lvl5pPr>
          </a:lstStyle>
          <a:p>
            <a:pPr lvl="0" rtl="0"/>
            <a:r>
              <a:rPr lang="zh-TW" altLang="en-US" noProof="0" smtClean="0"/>
              <a:t>編輯母片文字樣式</a:t>
            </a:r>
          </a:p>
          <a:p>
            <a:pPr lvl="1" rtl="0"/>
            <a:r>
              <a:rPr lang="zh-TW" altLang="en-US" noProof="0" smtClean="0"/>
              <a:t>第二層</a:t>
            </a:r>
          </a:p>
          <a:p>
            <a:pPr lvl="2" rtl="0"/>
            <a:r>
              <a:rPr lang="zh-TW" altLang="en-US" noProof="0" smtClean="0"/>
              <a:t>第三層</a:t>
            </a:r>
          </a:p>
          <a:p>
            <a:pPr lvl="3" rtl="0"/>
            <a:r>
              <a:rPr lang="zh-TW" altLang="en-US" noProof="0" smtClean="0"/>
              <a:t>第四層</a:t>
            </a:r>
          </a:p>
          <a:p>
            <a:pPr lvl="4" rtl="0"/>
            <a:r>
              <a:rPr lang="zh-TW" altLang="en-US" noProof="0" smtClean="0"/>
              <a:t>第五層</a:t>
            </a:r>
            <a:endParaRPr lang="zh-TW" altLang="en-US" noProof="0" dirty="0"/>
          </a:p>
        </p:txBody>
      </p:sp>
      <p:sp>
        <p:nvSpPr>
          <p:cNvPr id="5" name="頁尾預留位置 4"/>
          <p:cNvSpPr>
            <a:spLocks noGrp="1"/>
          </p:cNvSpPr>
          <p:nvPr>
            <p:ph type="ftr" sz="quarter" idx="11"/>
          </p:nvPr>
        </p:nvSpPr>
        <p:spPr/>
        <p:txBody>
          <a:bodyPr rtlCol="0"/>
          <a:lstStyle/>
          <a:p>
            <a:pPr rtl="0"/>
            <a:r>
              <a:rPr lang="zh-TW" altLang="en-US" noProof="0" dirty="0" smtClean="0"/>
              <a:t>新增頁尾</a:t>
            </a:r>
            <a:endParaRPr lang="zh-TW" altLang="en-US" noProof="0" dirty="0"/>
          </a:p>
        </p:txBody>
      </p:sp>
      <p:sp>
        <p:nvSpPr>
          <p:cNvPr id="4" name="日期預留位置 3"/>
          <p:cNvSpPr>
            <a:spLocks noGrp="1"/>
          </p:cNvSpPr>
          <p:nvPr>
            <p:ph type="dt" sz="half" idx="10"/>
          </p:nvPr>
        </p:nvSpPr>
        <p:spPr/>
        <p:txBody>
          <a:bodyPr rtlCol="0"/>
          <a:lstStyle>
            <a:lvl1pPr>
              <a:defRPr/>
            </a:lvl1pPr>
          </a:lstStyle>
          <a:p>
            <a:fld id="{B9E56E9A-A9CF-45DA-8936-9E28F68FAD54}" type="datetime2">
              <a:rPr lang="zh-TW" altLang="en-US" smtClean="0"/>
              <a:pPr/>
              <a:t>2020年5月22日</a:t>
            </a:fld>
            <a:endParaRPr lang="zh-TW" altLang="en-US" dirty="0"/>
          </a:p>
        </p:txBody>
      </p:sp>
      <p:sp>
        <p:nvSpPr>
          <p:cNvPr id="6" name="投影片編號預留位置 5"/>
          <p:cNvSpPr>
            <a:spLocks noGrp="1"/>
          </p:cNvSpPr>
          <p:nvPr>
            <p:ph type="sldNum" sz="quarter" idx="12"/>
          </p:nvPr>
        </p:nvSpPr>
        <p:spPr/>
        <p:txBody>
          <a:bodyPr rtlCol="0"/>
          <a:lstStyle/>
          <a:p>
            <a:pPr rtl="0"/>
            <a:fld id="{E31375A4-56A4-47D6-9801-1991572033F7}" type="slidenum">
              <a:rPr lang="en-US" altLang="zh-TW" noProof="0" smtClean="0"/>
              <a:t>‹#›</a:t>
            </a:fld>
            <a:endParaRPr lang="zh-TW" altLang="en-US" noProof="0" dirty="0"/>
          </a:p>
        </p:txBody>
      </p:sp>
    </p:spTree>
    <p:extLst>
      <p:ext uri="{BB962C8B-B14F-4D97-AF65-F5344CB8AC3E}">
        <p14:creationId xmlns:p14="http://schemas.microsoft.com/office/powerpoint/2010/main" val="1877729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章節標題">
    <p:bg>
      <p:bgPr>
        <a:solidFill>
          <a:schemeClr val="accent1">
            <a:lumMod val="75000"/>
          </a:schemeClr>
        </a:solidFill>
        <a:effectLst/>
      </p:bgPr>
    </p:bg>
    <p:spTree>
      <p:nvGrpSpPr>
        <p:cNvPr id="1" name=""/>
        <p:cNvGrpSpPr/>
        <p:nvPr/>
      </p:nvGrpSpPr>
      <p:grpSpPr>
        <a:xfrm>
          <a:off x="0" y="0"/>
          <a:ext cx="0" cy="0"/>
          <a:chOff x="0" y="0"/>
          <a:chExt cx="0" cy="0"/>
        </a:xfrm>
      </p:grpSpPr>
      <p:sp>
        <p:nvSpPr>
          <p:cNvPr id="7" name="矩形 6"/>
          <p:cNvSpPr/>
          <p:nvPr userDrawn="1"/>
        </p:nvSpPr>
        <p:spPr>
          <a:xfrm>
            <a:off x="304800" y="304800"/>
            <a:ext cx="115824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mj-ea"/>
              <a:ea typeface="+mj-ea"/>
            </a:endParaRPr>
          </a:p>
        </p:txBody>
      </p:sp>
      <p:sp>
        <p:nvSpPr>
          <p:cNvPr id="2" name="標題 1"/>
          <p:cNvSpPr>
            <a:spLocks noGrp="1"/>
          </p:cNvSpPr>
          <p:nvPr>
            <p:ph type="title"/>
          </p:nvPr>
        </p:nvSpPr>
        <p:spPr>
          <a:xfrm>
            <a:off x="831850" y="2483427"/>
            <a:ext cx="10515600" cy="2743200"/>
          </a:xfrm>
        </p:spPr>
        <p:txBody>
          <a:bodyPr rtlCol="0" anchor="b">
            <a:normAutofit/>
          </a:bodyPr>
          <a:lstStyle>
            <a:lvl1pPr algn="ctr">
              <a:defRPr sz="4400" spc="-50" baseline="0">
                <a:solidFill>
                  <a:schemeClr val="bg1"/>
                </a:solidFill>
                <a:latin typeface="+mj-ea"/>
                <a:ea typeface="+mj-ea"/>
              </a:defRPr>
            </a:lvl1pPr>
          </a:lstStyle>
          <a:p>
            <a:pPr rtl="0"/>
            <a:r>
              <a:rPr lang="zh-TW" altLang="en-US" smtClean="0"/>
              <a:t>按一下以編輯母片標題樣式</a:t>
            </a:r>
            <a:endParaRPr lang="zh-TW" altLang="en-US" dirty="0"/>
          </a:p>
        </p:txBody>
      </p:sp>
      <p:sp>
        <p:nvSpPr>
          <p:cNvPr id="5" name="文字預留位置 4"/>
          <p:cNvSpPr>
            <a:spLocks noGrp="1"/>
          </p:cNvSpPr>
          <p:nvPr>
            <p:ph type="body" sz="quarter" idx="10"/>
          </p:nvPr>
        </p:nvSpPr>
        <p:spPr>
          <a:xfrm>
            <a:off x="835025" y="5257800"/>
            <a:ext cx="10515600" cy="914400"/>
          </a:xfrm>
        </p:spPr>
        <p:txBody>
          <a:bodyPr rtlCol="0">
            <a:normAutofit/>
          </a:bodyPr>
          <a:lstStyle>
            <a:lvl1pPr marL="0" indent="0" algn="ctr">
              <a:spcBef>
                <a:spcPts val="0"/>
              </a:spcBef>
              <a:buFontTx/>
              <a:buNone/>
              <a:defRPr sz="2000" cap="all" spc="50" baseline="0">
                <a:solidFill>
                  <a:schemeClr val="bg1"/>
                </a:solidFill>
                <a:latin typeface="+mj-ea"/>
                <a:ea typeface="+mj-ea"/>
              </a:defRPr>
            </a:lvl1pPr>
            <a:lvl2pPr marL="365760" indent="0" algn="ctr">
              <a:buNone/>
              <a:defRPr sz="2000" cap="all" spc="50" baseline="0">
                <a:solidFill>
                  <a:schemeClr val="bg1"/>
                </a:solidFill>
              </a:defRPr>
            </a:lvl2pPr>
            <a:lvl3pPr algn="ctr">
              <a:defRPr sz="2000" cap="all" spc="50" baseline="0">
                <a:solidFill>
                  <a:schemeClr val="bg1"/>
                </a:solidFill>
              </a:defRPr>
            </a:lvl3pPr>
            <a:lvl4pPr algn="ctr">
              <a:defRPr sz="2000" cap="all" spc="50" baseline="0">
                <a:solidFill>
                  <a:schemeClr val="bg1"/>
                </a:solidFill>
              </a:defRPr>
            </a:lvl4pPr>
            <a:lvl5pPr algn="ctr">
              <a:defRPr sz="2000" cap="all" spc="50" baseline="0">
                <a:solidFill>
                  <a:schemeClr val="bg1"/>
                </a:solidFill>
              </a:defRPr>
            </a:lvl5pPr>
          </a:lstStyle>
          <a:p>
            <a:pPr lvl="0" rtl="0"/>
            <a:r>
              <a:rPr lang="zh-TW" altLang="en-US" smtClean="0"/>
              <a:t>編輯母片文字樣式</a:t>
            </a:r>
          </a:p>
        </p:txBody>
      </p:sp>
    </p:spTree>
    <p:extLst>
      <p:ext uri="{BB962C8B-B14F-4D97-AF65-F5344CB8AC3E}">
        <p14:creationId xmlns:p14="http://schemas.microsoft.com/office/powerpoint/2010/main" val="14526809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noProof="0" smtClean="0"/>
              <a:t>按一下以編輯母片標題樣式</a:t>
            </a:r>
            <a:endParaRPr lang="zh-TW" altLang="en-US" noProof="0" dirty="0"/>
          </a:p>
        </p:txBody>
      </p:sp>
      <p:sp>
        <p:nvSpPr>
          <p:cNvPr id="3" name="內容預留位置 2"/>
          <p:cNvSpPr>
            <a:spLocks noGrp="1"/>
          </p:cNvSpPr>
          <p:nvPr>
            <p:ph sz="half" idx="1"/>
          </p:nvPr>
        </p:nvSpPr>
        <p:spPr>
          <a:xfrm>
            <a:off x="1524000" y="1714500"/>
            <a:ext cx="4495800" cy="4462272"/>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zh-TW" altLang="en-US" noProof="0" smtClean="0"/>
              <a:t>編輯母片文字樣式</a:t>
            </a:r>
          </a:p>
          <a:p>
            <a:pPr lvl="1" rtl="0"/>
            <a:r>
              <a:rPr lang="zh-TW" altLang="en-US" noProof="0" smtClean="0"/>
              <a:t>第二層</a:t>
            </a:r>
          </a:p>
          <a:p>
            <a:pPr lvl="2" rtl="0"/>
            <a:r>
              <a:rPr lang="zh-TW" altLang="en-US" noProof="0" smtClean="0"/>
              <a:t>第三層</a:t>
            </a:r>
          </a:p>
          <a:p>
            <a:pPr lvl="3" rtl="0"/>
            <a:r>
              <a:rPr lang="zh-TW" altLang="en-US" noProof="0" smtClean="0"/>
              <a:t>第四層</a:t>
            </a:r>
          </a:p>
          <a:p>
            <a:pPr lvl="4" rtl="0"/>
            <a:r>
              <a:rPr lang="zh-TW" altLang="en-US" noProof="0" smtClean="0"/>
              <a:t>第五層</a:t>
            </a:r>
            <a:endParaRPr lang="zh-TW" altLang="en-US" noProof="0" dirty="0"/>
          </a:p>
        </p:txBody>
      </p:sp>
      <p:sp>
        <p:nvSpPr>
          <p:cNvPr id="4" name="內容預留位置 3"/>
          <p:cNvSpPr>
            <a:spLocks noGrp="1"/>
          </p:cNvSpPr>
          <p:nvPr>
            <p:ph sz="half" idx="2"/>
          </p:nvPr>
        </p:nvSpPr>
        <p:spPr>
          <a:xfrm>
            <a:off x="6172200" y="1714500"/>
            <a:ext cx="4495800" cy="4462272"/>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zh-TW" altLang="en-US" noProof="0" smtClean="0"/>
              <a:t>編輯母片文字樣式</a:t>
            </a:r>
          </a:p>
          <a:p>
            <a:pPr lvl="1" rtl="0"/>
            <a:r>
              <a:rPr lang="zh-TW" altLang="en-US" noProof="0" smtClean="0"/>
              <a:t>第二層</a:t>
            </a:r>
          </a:p>
          <a:p>
            <a:pPr lvl="2" rtl="0"/>
            <a:r>
              <a:rPr lang="zh-TW" altLang="en-US" noProof="0" smtClean="0"/>
              <a:t>第三層</a:t>
            </a:r>
          </a:p>
          <a:p>
            <a:pPr lvl="3" rtl="0"/>
            <a:r>
              <a:rPr lang="zh-TW" altLang="en-US" noProof="0" smtClean="0"/>
              <a:t>第四層</a:t>
            </a:r>
          </a:p>
          <a:p>
            <a:pPr lvl="4" rtl="0"/>
            <a:r>
              <a:rPr lang="zh-TW" altLang="en-US" noProof="0" smtClean="0"/>
              <a:t>第五層</a:t>
            </a:r>
            <a:endParaRPr lang="zh-TW" altLang="en-US" noProof="0" dirty="0"/>
          </a:p>
        </p:txBody>
      </p:sp>
      <p:sp>
        <p:nvSpPr>
          <p:cNvPr id="6" name="頁尾預留位置 5"/>
          <p:cNvSpPr>
            <a:spLocks noGrp="1"/>
          </p:cNvSpPr>
          <p:nvPr>
            <p:ph type="ftr" sz="quarter" idx="11"/>
          </p:nvPr>
        </p:nvSpPr>
        <p:spPr/>
        <p:txBody>
          <a:bodyPr rtlCol="0"/>
          <a:lstStyle/>
          <a:p>
            <a:pPr rtl="0"/>
            <a:r>
              <a:rPr lang="zh-TW" altLang="en-US" noProof="0" dirty="0" smtClean="0"/>
              <a:t>新增頁尾</a:t>
            </a:r>
            <a:endParaRPr lang="zh-TW" altLang="en-US" noProof="0" dirty="0"/>
          </a:p>
        </p:txBody>
      </p:sp>
      <p:sp>
        <p:nvSpPr>
          <p:cNvPr id="5" name="日期預留位置 4"/>
          <p:cNvSpPr>
            <a:spLocks noGrp="1"/>
          </p:cNvSpPr>
          <p:nvPr>
            <p:ph type="dt" sz="half" idx="10"/>
          </p:nvPr>
        </p:nvSpPr>
        <p:spPr/>
        <p:txBody>
          <a:bodyPr rtlCol="0"/>
          <a:lstStyle>
            <a:lvl1pPr>
              <a:defRPr/>
            </a:lvl1pPr>
          </a:lstStyle>
          <a:p>
            <a:fld id="{8CFD715C-A1FB-42EE-A58D-45F64A889EBF}" type="datetime2">
              <a:rPr lang="zh-TW" altLang="en-US" smtClean="0"/>
              <a:pPr/>
              <a:t>2020年5月22日</a:t>
            </a:fld>
            <a:endParaRPr lang="zh-TW" altLang="en-US" dirty="0"/>
          </a:p>
        </p:txBody>
      </p:sp>
      <p:sp>
        <p:nvSpPr>
          <p:cNvPr id="7" name="投影片編號預留位置 6"/>
          <p:cNvSpPr>
            <a:spLocks noGrp="1"/>
          </p:cNvSpPr>
          <p:nvPr>
            <p:ph type="sldNum" sz="quarter" idx="12"/>
          </p:nvPr>
        </p:nvSpPr>
        <p:spPr/>
        <p:txBody>
          <a:bodyPr rtlCol="0"/>
          <a:lstStyle/>
          <a:p>
            <a:pPr rtl="0"/>
            <a:fld id="{E31375A4-56A4-47D6-9801-1991572033F7}" type="slidenum">
              <a:rPr lang="en-US" altLang="zh-TW" noProof="0" smtClean="0"/>
              <a:t>‹#›</a:t>
            </a:fld>
            <a:endParaRPr lang="zh-TW" altLang="en-US" noProof="0" dirty="0"/>
          </a:p>
        </p:txBody>
      </p:sp>
    </p:spTree>
    <p:extLst>
      <p:ext uri="{BB962C8B-B14F-4D97-AF65-F5344CB8AC3E}">
        <p14:creationId xmlns:p14="http://schemas.microsoft.com/office/powerpoint/2010/main" val="364227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noProof="0" smtClean="0"/>
              <a:t>按一下以編輯母片標題樣式</a:t>
            </a:r>
            <a:endParaRPr lang="zh-TW" altLang="en-US" noProof="0" dirty="0"/>
          </a:p>
        </p:txBody>
      </p:sp>
      <p:sp>
        <p:nvSpPr>
          <p:cNvPr id="3" name="文字預留位置 2"/>
          <p:cNvSpPr>
            <a:spLocks noGrp="1"/>
          </p:cNvSpPr>
          <p:nvPr>
            <p:ph type="body" idx="1"/>
          </p:nvPr>
        </p:nvSpPr>
        <p:spPr>
          <a:xfrm>
            <a:off x="1527048" y="1733162"/>
            <a:ext cx="4498848" cy="685800"/>
          </a:xfrm>
        </p:spPr>
        <p:txBody>
          <a:bodyPr rtlCol="0" anchor="b">
            <a:normAutofit/>
          </a:bodyPr>
          <a:lstStyle>
            <a:lvl1pPr marL="0" indent="0">
              <a:spcBef>
                <a:spcPts val="0"/>
              </a:spcBef>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TW" altLang="en-US" noProof="0" smtClean="0"/>
              <a:t>編輯母片文字樣式</a:t>
            </a:r>
          </a:p>
        </p:txBody>
      </p:sp>
      <p:sp>
        <p:nvSpPr>
          <p:cNvPr id="4" name="內容預留位置 3"/>
          <p:cNvSpPr>
            <a:spLocks noGrp="1"/>
          </p:cNvSpPr>
          <p:nvPr>
            <p:ph sz="half" idx="2"/>
          </p:nvPr>
        </p:nvSpPr>
        <p:spPr>
          <a:xfrm>
            <a:off x="1527048" y="2481943"/>
            <a:ext cx="4498848" cy="3690257"/>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zh-TW" altLang="en-US" noProof="0" smtClean="0"/>
              <a:t>編輯母片文字樣式</a:t>
            </a:r>
          </a:p>
          <a:p>
            <a:pPr lvl="1" rtl="0"/>
            <a:r>
              <a:rPr lang="zh-TW" altLang="en-US" noProof="0" smtClean="0"/>
              <a:t>第二層</a:t>
            </a:r>
          </a:p>
          <a:p>
            <a:pPr lvl="2" rtl="0"/>
            <a:r>
              <a:rPr lang="zh-TW" altLang="en-US" noProof="0" smtClean="0"/>
              <a:t>第三層</a:t>
            </a:r>
          </a:p>
          <a:p>
            <a:pPr lvl="3" rtl="0"/>
            <a:r>
              <a:rPr lang="zh-TW" altLang="en-US" noProof="0" smtClean="0"/>
              <a:t>第四層</a:t>
            </a:r>
          </a:p>
          <a:p>
            <a:pPr lvl="4" rtl="0"/>
            <a:r>
              <a:rPr lang="zh-TW" altLang="en-US" noProof="0" smtClean="0"/>
              <a:t>第五層</a:t>
            </a:r>
            <a:endParaRPr lang="zh-TW" altLang="en-US" noProof="0" dirty="0"/>
          </a:p>
        </p:txBody>
      </p:sp>
      <p:sp>
        <p:nvSpPr>
          <p:cNvPr id="5" name="文字預留位置 4"/>
          <p:cNvSpPr>
            <a:spLocks noGrp="1"/>
          </p:cNvSpPr>
          <p:nvPr>
            <p:ph type="body" sz="quarter" idx="3"/>
          </p:nvPr>
        </p:nvSpPr>
        <p:spPr>
          <a:xfrm>
            <a:off x="6172200" y="1733162"/>
            <a:ext cx="4498848" cy="685800"/>
          </a:xfrm>
        </p:spPr>
        <p:txBody>
          <a:bodyPr rtlCol="0" anchor="b">
            <a:normAutofit/>
          </a:bodyPr>
          <a:lstStyle>
            <a:lvl1pPr marL="0" indent="0">
              <a:spcBef>
                <a:spcPts val="0"/>
              </a:spcBef>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TW" altLang="en-US" noProof="0" smtClean="0"/>
              <a:t>編輯母片文字樣式</a:t>
            </a:r>
          </a:p>
        </p:txBody>
      </p:sp>
      <p:sp>
        <p:nvSpPr>
          <p:cNvPr id="6" name="內容預留位置 5"/>
          <p:cNvSpPr>
            <a:spLocks noGrp="1"/>
          </p:cNvSpPr>
          <p:nvPr>
            <p:ph sz="quarter" idx="4"/>
          </p:nvPr>
        </p:nvSpPr>
        <p:spPr>
          <a:xfrm>
            <a:off x="6172200" y="2481943"/>
            <a:ext cx="4498848" cy="3690257"/>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zh-TW" altLang="en-US" noProof="0" smtClean="0"/>
              <a:t>編輯母片文字樣式</a:t>
            </a:r>
          </a:p>
          <a:p>
            <a:pPr lvl="1" rtl="0"/>
            <a:r>
              <a:rPr lang="zh-TW" altLang="en-US" noProof="0" smtClean="0"/>
              <a:t>第二層</a:t>
            </a:r>
          </a:p>
          <a:p>
            <a:pPr lvl="2" rtl="0"/>
            <a:r>
              <a:rPr lang="zh-TW" altLang="en-US" noProof="0" smtClean="0"/>
              <a:t>第三層</a:t>
            </a:r>
          </a:p>
          <a:p>
            <a:pPr lvl="3" rtl="0"/>
            <a:r>
              <a:rPr lang="zh-TW" altLang="en-US" noProof="0" smtClean="0"/>
              <a:t>第四層</a:t>
            </a:r>
          </a:p>
          <a:p>
            <a:pPr lvl="4" rtl="0"/>
            <a:r>
              <a:rPr lang="zh-TW" altLang="en-US" noProof="0" smtClean="0"/>
              <a:t>第五層</a:t>
            </a:r>
            <a:endParaRPr lang="zh-TW" altLang="en-US" noProof="0" dirty="0"/>
          </a:p>
        </p:txBody>
      </p:sp>
      <p:sp>
        <p:nvSpPr>
          <p:cNvPr id="8" name="頁尾預留位置 7"/>
          <p:cNvSpPr>
            <a:spLocks noGrp="1"/>
          </p:cNvSpPr>
          <p:nvPr>
            <p:ph type="ftr" sz="quarter" idx="11"/>
          </p:nvPr>
        </p:nvSpPr>
        <p:spPr/>
        <p:txBody>
          <a:bodyPr rtlCol="0"/>
          <a:lstStyle/>
          <a:p>
            <a:pPr rtl="0"/>
            <a:r>
              <a:rPr lang="zh-TW" altLang="en-US" noProof="0" dirty="0" smtClean="0"/>
              <a:t>新增頁尾</a:t>
            </a:r>
            <a:endParaRPr lang="zh-TW" altLang="en-US" noProof="0" dirty="0"/>
          </a:p>
        </p:txBody>
      </p:sp>
      <p:sp>
        <p:nvSpPr>
          <p:cNvPr id="7" name="日期預留位置 6"/>
          <p:cNvSpPr>
            <a:spLocks noGrp="1"/>
          </p:cNvSpPr>
          <p:nvPr>
            <p:ph type="dt" sz="half" idx="10"/>
          </p:nvPr>
        </p:nvSpPr>
        <p:spPr/>
        <p:txBody>
          <a:bodyPr rtlCol="0"/>
          <a:lstStyle>
            <a:lvl1pPr>
              <a:defRPr/>
            </a:lvl1pPr>
          </a:lstStyle>
          <a:p>
            <a:fld id="{BE11781F-EB6E-4076-9EA2-C019AC57B5CD}" type="datetime2">
              <a:rPr lang="zh-TW" altLang="en-US" smtClean="0"/>
              <a:pPr/>
              <a:t>2020年5月22日</a:t>
            </a:fld>
            <a:endParaRPr lang="zh-TW" altLang="en-US" dirty="0"/>
          </a:p>
        </p:txBody>
      </p:sp>
      <p:sp>
        <p:nvSpPr>
          <p:cNvPr id="9" name="投影片編號預留位置 8"/>
          <p:cNvSpPr>
            <a:spLocks noGrp="1"/>
          </p:cNvSpPr>
          <p:nvPr>
            <p:ph type="sldNum" sz="quarter" idx="12"/>
          </p:nvPr>
        </p:nvSpPr>
        <p:spPr/>
        <p:txBody>
          <a:bodyPr rtlCol="0"/>
          <a:lstStyle/>
          <a:p>
            <a:pPr rtl="0"/>
            <a:fld id="{E31375A4-56A4-47D6-9801-1991572033F7}" type="slidenum">
              <a:rPr lang="en-US" altLang="zh-TW" noProof="0" smtClean="0"/>
              <a:t>‹#›</a:t>
            </a:fld>
            <a:endParaRPr lang="zh-TW" altLang="en-US" noProof="0" dirty="0"/>
          </a:p>
        </p:txBody>
      </p:sp>
    </p:spTree>
    <p:extLst>
      <p:ext uri="{BB962C8B-B14F-4D97-AF65-F5344CB8AC3E}">
        <p14:creationId xmlns:p14="http://schemas.microsoft.com/office/powerpoint/2010/main" val="2725826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smtClean="0"/>
              <a:t>按一下以編輯母片標題樣式</a:t>
            </a:r>
            <a:endParaRPr lang="zh-TW" altLang="en-US" dirty="0"/>
          </a:p>
        </p:txBody>
      </p:sp>
      <p:sp>
        <p:nvSpPr>
          <p:cNvPr id="4" name="頁尾預留位置 3"/>
          <p:cNvSpPr>
            <a:spLocks noGrp="1"/>
          </p:cNvSpPr>
          <p:nvPr>
            <p:ph type="ftr" sz="quarter" idx="11"/>
          </p:nvPr>
        </p:nvSpPr>
        <p:spPr/>
        <p:txBody>
          <a:bodyPr rtlCol="0"/>
          <a:lstStyle/>
          <a:p>
            <a:pPr rtl="0"/>
            <a:r>
              <a:rPr lang="zh-TW" altLang="en-US" dirty="0" smtClean="0"/>
              <a:t>新增頁尾</a:t>
            </a:r>
            <a:endParaRPr lang="zh-TW" altLang="en-US" dirty="0"/>
          </a:p>
        </p:txBody>
      </p:sp>
      <p:sp>
        <p:nvSpPr>
          <p:cNvPr id="3" name="日期預留位置 2"/>
          <p:cNvSpPr>
            <a:spLocks noGrp="1"/>
          </p:cNvSpPr>
          <p:nvPr>
            <p:ph type="dt" sz="half" idx="10"/>
          </p:nvPr>
        </p:nvSpPr>
        <p:spPr/>
        <p:txBody>
          <a:bodyPr rtlCol="0"/>
          <a:lstStyle>
            <a:lvl1pPr>
              <a:defRPr/>
            </a:lvl1pPr>
          </a:lstStyle>
          <a:p>
            <a:fld id="{AB451BE5-2F00-4AFD-9FC6-A52E954BDBD1}" type="datetime2">
              <a:rPr lang="zh-TW" altLang="en-US" smtClean="0"/>
              <a:pPr/>
              <a:t>2020年5月22日</a:t>
            </a:fld>
            <a:endParaRPr lang="zh-TW" altLang="en-US" dirty="0"/>
          </a:p>
        </p:txBody>
      </p:sp>
      <p:sp>
        <p:nvSpPr>
          <p:cNvPr id="5" name="投影片編號預留位置 4"/>
          <p:cNvSpPr>
            <a:spLocks noGrp="1"/>
          </p:cNvSpPr>
          <p:nvPr>
            <p:ph type="sldNum" sz="quarter" idx="12"/>
          </p:nvPr>
        </p:nvSpPr>
        <p:spPr/>
        <p:txBody>
          <a:bodyPr rtlCol="0"/>
          <a:lstStyle/>
          <a:p>
            <a:pPr rtl="0"/>
            <a:fld id="{E31375A4-56A4-47D6-9801-1991572033F7}" type="slidenum">
              <a:rPr lang="en-US" altLang="zh-TW" smtClean="0"/>
              <a:t>‹#›</a:t>
            </a:fld>
            <a:endParaRPr lang="zh-TW" altLang="en-US" dirty="0"/>
          </a:p>
        </p:txBody>
      </p:sp>
    </p:spTree>
    <p:extLst>
      <p:ext uri="{BB962C8B-B14F-4D97-AF65-F5344CB8AC3E}">
        <p14:creationId xmlns:p14="http://schemas.microsoft.com/office/powerpoint/2010/main" val="407660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810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idx="1"/>
          </p:nvPr>
        </p:nvSpPr>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3"/>
          <p:cNvSpPr>
            <a:spLocks noGrp="1"/>
          </p:cNvSpPr>
          <p:nvPr>
            <p:ph type="dt" sz="half" idx="10"/>
          </p:nvPr>
        </p:nvSpPr>
        <p:spPr/>
        <p:txBody>
          <a:bodyPr/>
          <a:lstStyle/>
          <a:p>
            <a:fld id="{F6264F03-E294-4BBF-B740-81E5658EBA5B}" type="datetimeFigureOut">
              <a:rPr lang="en-US" smtClean="0"/>
              <a:t>5/22/2020</a:t>
            </a:fld>
            <a:endParaRPr lang="en-US"/>
          </a:p>
        </p:txBody>
      </p:sp>
      <p:sp>
        <p:nvSpPr>
          <p:cNvPr id="5" name="頁尾版面配置區 4"/>
          <p:cNvSpPr>
            <a:spLocks noGrp="1"/>
          </p:cNvSpPr>
          <p:nvPr>
            <p:ph type="ftr" sz="quarter" idx="11"/>
          </p:nvPr>
        </p:nvSpPr>
        <p:spPr/>
        <p:txBody>
          <a:bodyPr/>
          <a:lstStyle/>
          <a:p>
            <a:endParaRPr lang="en-US"/>
          </a:p>
        </p:txBody>
      </p:sp>
      <p:sp>
        <p:nvSpPr>
          <p:cNvPr id="6" name="投影片編號版面配置區 5"/>
          <p:cNvSpPr>
            <a:spLocks noGrp="1"/>
          </p:cNvSpPr>
          <p:nvPr>
            <p:ph type="sldNum" sz="quarter" idx="12"/>
          </p:nvPr>
        </p:nvSpPr>
        <p:spPr/>
        <p:txBody>
          <a:bodyPr/>
          <a:lstStyle/>
          <a:p>
            <a:fld id="{6A3F48CA-F688-492E-A896-A7988B4EEB4B}" type="slidenum">
              <a:rPr lang="en-US" smtClean="0"/>
              <a:t>‹#›</a:t>
            </a:fld>
            <a:endParaRPr lang="en-US"/>
          </a:p>
        </p:txBody>
      </p:sp>
    </p:spTree>
    <p:extLst>
      <p:ext uri="{BB962C8B-B14F-4D97-AF65-F5344CB8AC3E}">
        <p14:creationId xmlns:p14="http://schemas.microsoft.com/office/powerpoint/2010/main" val="932676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151812" y="1672934"/>
            <a:ext cx="3506788" cy="2880360"/>
          </a:xfrm>
        </p:spPr>
        <p:txBody>
          <a:bodyPr rtlCol="0" anchor="b">
            <a:normAutofit/>
          </a:bodyPr>
          <a:lstStyle>
            <a:lvl1pPr>
              <a:defRPr sz="3000"/>
            </a:lvl1pPr>
          </a:lstStyle>
          <a:p>
            <a:pPr rtl="0"/>
            <a:r>
              <a:rPr lang="zh-TW" altLang="en-US" noProof="0" smtClean="0"/>
              <a:t>按一下以編輯母片標題樣式</a:t>
            </a:r>
            <a:endParaRPr lang="zh-TW" altLang="en-US" noProof="0" dirty="0"/>
          </a:p>
        </p:txBody>
      </p:sp>
      <p:sp>
        <p:nvSpPr>
          <p:cNvPr id="3" name="內容預留位置 2"/>
          <p:cNvSpPr>
            <a:spLocks noGrp="1"/>
          </p:cNvSpPr>
          <p:nvPr>
            <p:ph idx="1"/>
          </p:nvPr>
        </p:nvSpPr>
        <p:spPr>
          <a:xfrm>
            <a:off x="530352" y="457200"/>
            <a:ext cx="7242111" cy="5715000"/>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zh-TW" altLang="en-US" noProof="0" smtClean="0"/>
              <a:t>編輯母片文字樣式</a:t>
            </a:r>
          </a:p>
          <a:p>
            <a:pPr lvl="1" rtl="0"/>
            <a:r>
              <a:rPr lang="zh-TW" altLang="en-US" noProof="0" smtClean="0"/>
              <a:t>第二層</a:t>
            </a:r>
          </a:p>
          <a:p>
            <a:pPr lvl="2" rtl="0"/>
            <a:r>
              <a:rPr lang="zh-TW" altLang="en-US" noProof="0" smtClean="0"/>
              <a:t>第三層</a:t>
            </a:r>
          </a:p>
          <a:p>
            <a:pPr lvl="3" rtl="0"/>
            <a:r>
              <a:rPr lang="zh-TW" altLang="en-US" noProof="0" smtClean="0"/>
              <a:t>第四層</a:t>
            </a:r>
          </a:p>
          <a:p>
            <a:pPr lvl="4" rtl="0"/>
            <a:r>
              <a:rPr lang="zh-TW" altLang="en-US" noProof="0" smtClean="0"/>
              <a:t>第五層</a:t>
            </a:r>
            <a:endParaRPr lang="zh-TW" altLang="en-US" noProof="0" dirty="0"/>
          </a:p>
        </p:txBody>
      </p:sp>
      <p:sp>
        <p:nvSpPr>
          <p:cNvPr id="4" name="文字預留位置 3"/>
          <p:cNvSpPr>
            <a:spLocks noGrp="1"/>
          </p:cNvSpPr>
          <p:nvPr>
            <p:ph type="body" sz="half" idx="2"/>
          </p:nvPr>
        </p:nvSpPr>
        <p:spPr>
          <a:xfrm>
            <a:off x="8151812" y="4590288"/>
            <a:ext cx="3514564" cy="1581912"/>
          </a:xfrm>
        </p:spPr>
        <p:txBody>
          <a:bodyPr rtlCol="0"/>
          <a:lstStyle>
            <a:lvl1pPr marL="0" indent="0">
              <a:spcBef>
                <a:spcPts val="8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zh-TW" altLang="en-US" noProof="0" smtClean="0"/>
              <a:t>編輯母片文字樣式</a:t>
            </a:r>
          </a:p>
        </p:txBody>
      </p:sp>
      <p:sp>
        <p:nvSpPr>
          <p:cNvPr id="6" name="頁尾預留位置 5"/>
          <p:cNvSpPr>
            <a:spLocks noGrp="1"/>
          </p:cNvSpPr>
          <p:nvPr>
            <p:ph type="ftr" sz="quarter" idx="11"/>
          </p:nvPr>
        </p:nvSpPr>
        <p:spPr/>
        <p:txBody>
          <a:bodyPr rtlCol="0"/>
          <a:lstStyle/>
          <a:p>
            <a:pPr rtl="0"/>
            <a:r>
              <a:rPr lang="zh-TW" altLang="en-US" noProof="0" dirty="0" smtClean="0"/>
              <a:t>新增頁尾</a:t>
            </a:r>
            <a:endParaRPr lang="zh-TW" altLang="en-US" noProof="0" dirty="0"/>
          </a:p>
        </p:txBody>
      </p:sp>
      <p:sp>
        <p:nvSpPr>
          <p:cNvPr id="5" name="日期預留位置 4"/>
          <p:cNvSpPr>
            <a:spLocks noGrp="1"/>
          </p:cNvSpPr>
          <p:nvPr>
            <p:ph type="dt" sz="half" idx="10"/>
          </p:nvPr>
        </p:nvSpPr>
        <p:spPr/>
        <p:txBody>
          <a:bodyPr rtlCol="0"/>
          <a:lstStyle>
            <a:lvl1pPr>
              <a:defRPr/>
            </a:lvl1pPr>
          </a:lstStyle>
          <a:p>
            <a:fld id="{7AEBC0D7-BA24-48B4-A349-A1553F90B0AE}" type="datetime2">
              <a:rPr lang="zh-TW" altLang="en-US" smtClean="0"/>
              <a:pPr/>
              <a:t>2020年5月22日</a:t>
            </a:fld>
            <a:endParaRPr lang="zh-TW" altLang="en-US" dirty="0"/>
          </a:p>
        </p:txBody>
      </p:sp>
      <p:sp>
        <p:nvSpPr>
          <p:cNvPr id="7" name="投影片編號預留位置 6"/>
          <p:cNvSpPr>
            <a:spLocks noGrp="1"/>
          </p:cNvSpPr>
          <p:nvPr>
            <p:ph type="sldNum" sz="quarter" idx="12"/>
          </p:nvPr>
        </p:nvSpPr>
        <p:spPr/>
        <p:txBody>
          <a:bodyPr rtlCol="0"/>
          <a:lstStyle/>
          <a:p>
            <a:pPr rtl="0"/>
            <a:fld id="{E31375A4-56A4-47D6-9801-1991572033F7}" type="slidenum">
              <a:rPr lang="en-US" altLang="zh-TW" noProof="0" smtClean="0"/>
              <a:t>‹#›</a:t>
            </a:fld>
            <a:endParaRPr lang="zh-TW" altLang="en-US" noProof="0" dirty="0"/>
          </a:p>
        </p:txBody>
      </p:sp>
    </p:spTree>
    <p:extLst>
      <p:ext uri="{BB962C8B-B14F-4D97-AF65-F5344CB8AC3E}">
        <p14:creationId xmlns:p14="http://schemas.microsoft.com/office/powerpoint/2010/main" val="221284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含標題的圖片">
    <p:spTree>
      <p:nvGrpSpPr>
        <p:cNvPr id="1" name=""/>
        <p:cNvGrpSpPr/>
        <p:nvPr/>
      </p:nvGrpSpPr>
      <p:grpSpPr>
        <a:xfrm>
          <a:off x="0" y="0"/>
          <a:ext cx="0" cy="0"/>
          <a:chOff x="0" y="0"/>
          <a:chExt cx="0" cy="0"/>
        </a:xfrm>
      </p:grpSpPr>
      <p:sp>
        <p:nvSpPr>
          <p:cNvPr id="8" name="矩形 7"/>
          <p:cNvSpPr/>
          <p:nvPr userDrawn="1"/>
        </p:nvSpPr>
        <p:spPr>
          <a:xfrm>
            <a:off x="8153400" y="0"/>
            <a:ext cx="403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noProof="0" dirty="0">
              <a:latin typeface="+mj-ea"/>
              <a:ea typeface="+mj-ea"/>
            </a:endParaRPr>
          </a:p>
        </p:txBody>
      </p:sp>
      <p:sp>
        <p:nvSpPr>
          <p:cNvPr id="2" name="標題 1"/>
          <p:cNvSpPr>
            <a:spLocks noGrp="1"/>
          </p:cNvSpPr>
          <p:nvPr>
            <p:ph type="title"/>
          </p:nvPr>
        </p:nvSpPr>
        <p:spPr>
          <a:xfrm>
            <a:off x="8532813" y="1683327"/>
            <a:ext cx="3125787" cy="2877260"/>
          </a:xfrm>
        </p:spPr>
        <p:txBody>
          <a:bodyPr rtlCol="0" anchor="b">
            <a:normAutofit/>
          </a:bodyPr>
          <a:lstStyle>
            <a:lvl1pPr>
              <a:defRPr sz="3000">
                <a:solidFill>
                  <a:schemeClr val="bg1"/>
                </a:solidFill>
                <a:latin typeface="+mj-ea"/>
                <a:ea typeface="+mj-ea"/>
              </a:defRPr>
            </a:lvl1pPr>
          </a:lstStyle>
          <a:p>
            <a:pPr rtl="0"/>
            <a:r>
              <a:rPr lang="zh-TW" altLang="en-US" noProof="0" smtClean="0"/>
              <a:t>按一下以編輯母片標題樣式</a:t>
            </a:r>
            <a:endParaRPr lang="zh-TW" altLang="en-US" noProof="0" dirty="0"/>
          </a:p>
        </p:txBody>
      </p:sp>
      <p:sp>
        <p:nvSpPr>
          <p:cNvPr id="6" name="圖片預留位置 2" descr="要新增影像的空白預留位置。按一下預留位置，然後選取您要新增的影像"/>
          <p:cNvSpPr>
            <a:spLocks noGrp="1"/>
          </p:cNvSpPr>
          <p:nvPr>
            <p:ph type="pic" idx="1"/>
          </p:nvPr>
        </p:nvSpPr>
        <p:spPr>
          <a:xfrm>
            <a:off x="0" y="0"/>
            <a:ext cx="8101584" cy="6857999"/>
          </a:xfrm>
        </p:spPr>
        <p:txBody>
          <a:bodyPr tIns="457200" rtlCol="0">
            <a:normAutofit/>
          </a:bodyPr>
          <a:lstStyle>
            <a:lvl1pPr marL="0" indent="0" algn="ctr">
              <a:buNone/>
              <a:defRPr sz="2000">
                <a:latin typeface="+mj-ea"/>
                <a:ea typeface="+mj-e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zh-TW" altLang="en-US" noProof="0" smtClean="0"/>
              <a:t>按一下圖示以新增圖片</a:t>
            </a:r>
            <a:endParaRPr lang="zh-TW" altLang="en-US" noProof="0" dirty="0"/>
          </a:p>
        </p:txBody>
      </p:sp>
      <p:sp>
        <p:nvSpPr>
          <p:cNvPr id="4" name="文字預留位置 3"/>
          <p:cNvSpPr>
            <a:spLocks noGrp="1"/>
          </p:cNvSpPr>
          <p:nvPr>
            <p:ph type="body" sz="half" idx="2"/>
          </p:nvPr>
        </p:nvSpPr>
        <p:spPr>
          <a:xfrm>
            <a:off x="8532813" y="4591761"/>
            <a:ext cx="3125787" cy="1580440"/>
          </a:xfrm>
        </p:spPr>
        <p:txBody>
          <a:bodyPr rtlCol="0"/>
          <a:lstStyle>
            <a:lvl1pPr marL="0" indent="0">
              <a:spcBef>
                <a:spcPts val="800"/>
              </a:spcBef>
              <a:buNone/>
              <a:defRPr sz="1600">
                <a:solidFill>
                  <a:schemeClr val="bg1"/>
                </a:solidFill>
                <a:latin typeface="+mj-ea"/>
                <a:ea typeface="+mj-ea"/>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zh-TW" altLang="en-US" noProof="0" smtClean="0"/>
              <a:t>編輯母片文字樣式</a:t>
            </a:r>
          </a:p>
        </p:txBody>
      </p:sp>
    </p:spTree>
    <p:extLst>
      <p:ext uri="{BB962C8B-B14F-4D97-AF65-F5344CB8AC3E}">
        <p14:creationId xmlns:p14="http://schemas.microsoft.com/office/powerpoint/2010/main" val="4266577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noProof="0" smtClean="0"/>
              <a:t>按一下以編輯母片標題樣式</a:t>
            </a:r>
            <a:endParaRPr lang="zh-TW" altLang="en-US" noProof="0" dirty="0"/>
          </a:p>
        </p:txBody>
      </p:sp>
      <p:sp>
        <p:nvSpPr>
          <p:cNvPr id="3" name="直排文字預留位置 2"/>
          <p:cNvSpPr>
            <a:spLocks noGrp="1"/>
          </p:cNvSpPr>
          <p:nvPr>
            <p:ph type="body" orient="vert" idx="1"/>
          </p:nvPr>
        </p:nvSpPr>
        <p:spPr/>
        <p:txBody>
          <a:bodyPr vert="eaVert" rtlCol="0"/>
          <a:lstStyle>
            <a:lvl1pPr>
              <a:defRPr/>
            </a:lvl1pPr>
            <a:lvl5pPr>
              <a:defRPr/>
            </a:lvl5pPr>
          </a:lstStyle>
          <a:p>
            <a:pPr lvl="0" rtl="0"/>
            <a:r>
              <a:rPr lang="zh-TW" altLang="en-US" noProof="0" smtClean="0"/>
              <a:t>編輯母片文字樣式</a:t>
            </a:r>
          </a:p>
          <a:p>
            <a:pPr lvl="1" rtl="0"/>
            <a:r>
              <a:rPr lang="zh-TW" altLang="en-US" noProof="0" smtClean="0"/>
              <a:t>第二層</a:t>
            </a:r>
          </a:p>
          <a:p>
            <a:pPr lvl="2" rtl="0"/>
            <a:r>
              <a:rPr lang="zh-TW" altLang="en-US" noProof="0" smtClean="0"/>
              <a:t>第三層</a:t>
            </a:r>
          </a:p>
          <a:p>
            <a:pPr lvl="3" rtl="0"/>
            <a:r>
              <a:rPr lang="zh-TW" altLang="en-US" noProof="0" smtClean="0"/>
              <a:t>第四層</a:t>
            </a:r>
          </a:p>
          <a:p>
            <a:pPr lvl="4" rtl="0"/>
            <a:r>
              <a:rPr lang="zh-TW" altLang="en-US" noProof="0" smtClean="0"/>
              <a:t>第五層</a:t>
            </a:r>
            <a:endParaRPr lang="zh-TW" altLang="en-US" noProof="0" dirty="0"/>
          </a:p>
        </p:txBody>
      </p:sp>
      <p:sp>
        <p:nvSpPr>
          <p:cNvPr id="5" name="頁尾預留位置 4"/>
          <p:cNvSpPr>
            <a:spLocks noGrp="1"/>
          </p:cNvSpPr>
          <p:nvPr>
            <p:ph type="ftr" sz="quarter" idx="11"/>
          </p:nvPr>
        </p:nvSpPr>
        <p:spPr/>
        <p:txBody>
          <a:bodyPr rtlCol="0"/>
          <a:lstStyle/>
          <a:p>
            <a:pPr rtl="0"/>
            <a:r>
              <a:rPr lang="zh-TW" altLang="en-US" noProof="0" dirty="0" smtClean="0"/>
              <a:t>新增頁尾</a:t>
            </a:r>
            <a:endParaRPr lang="zh-TW" altLang="en-US" noProof="0" dirty="0"/>
          </a:p>
        </p:txBody>
      </p:sp>
      <p:sp>
        <p:nvSpPr>
          <p:cNvPr id="4" name="日期預留位置 3"/>
          <p:cNvSpPr>
            <a:spLocks noGrp="1"/>
          </p:cNvSpPr>
          <p:nvPr>
            <p:ph type="dt" sz="half" idx="10"/>
          </p:nvPr>
        </p:nvSpPr>
        <p:spPr/>
        <p:txBody>
          <a:bodyPr rtlCol="0"/>
          <a:lstStyle>
            <a:lvl1pPr>
              <a:defRPr/>
            </a:lvl1pPr>
          </a:lstStyle>
          <a:p>
            <a:fld id="{090F72CD-D466-4E38-8B6B-FE73E557DB03}" type="datetime2">
              <a:rPr lang="zh-TW" altLang="en-US" smtClean="0"/>
              <a:pPr/>
              <a:t>2020年5月22日</a:t>
            </a:fld>
            <a:endParaRPr lang="zh-TW" altLang="en-US" dirty="0"/>
          </a:p>
        </p:txBody>
      </p:sp>
      <p:sp>
        <p:nvSpPr>
          <p:cNvPr id="6" name="投影片編號預留位置 5"/>
          <p:cNvSpPr>
            <a:spLocks noGrp="1"/>
          </p:cNvSpPr>
          <p:nvPr>
            <p:ph type="sldNum" sz="quarter" idx="12"/>
          </p:nvPr>
        </p:nvSpPr>
        <p:spPr/>
        <p:txBody>
          <a:bodyPr rtlCol="0"/>
          <a:lstStyle/>
          <a:p>
            <a:pPr rtl="0"/>
            <a:fld id="{E31375A4-56A4-47D6-9801-1991572033F7}" type="slidenum">
              <a:rPr lang="en-US" altLang="zh-TW" noProof="0" smtClean="0"/>
              <a:t>‹#›</a:t>
            </a:fld>
            <a:endParaRPr lang="zh-TW" altLang="en-US" noProof="0" dirty="0"/>
          </a:p>
        </p:txBody>
      </p:sp>
    </p:spTree>
    <p:extLst>
      <p:ext uri="{BB962C8B-B14F-4D97-AF65-F5344CB8AC3E}">
        <p14:creationId xmlns:p14="http://schemas.microsoft.com/office/powerpoint/2010/main" val="221084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457200"/>
            <a:ext cx="1943100" cy="5719762"/>
          </a:xfrm>
        </p:spPr>
        <p:txBody>
          <a:bodyPr vert="eaVert" rtlCol="0"/>
          <a:lstStyle/>
          <a:p>
            <a:pPr rtl="0"/>
            <a:r>
              <a:rPr lang="zh-TW" altLang="en-US" noProof="0" smtClean="0"/>
              <a:t>按一下以編輯母片標題樣式</a:t>
            </a:r>
            <a:endParaRPr lang="zh-TW" altLang="en-US" noProof="0" dirty="0"/>
          </a:p>
        </p:txBody>
      </p:sp>
      <p:sp>
        <p:nvSpPr>
          <p:cNvPr id="3" name="直排文字預留位置 2"/>
          <p:cNvSpPr>
            <a:spLocks noGrp="1"/>
          </p:cNvSpPr>
          <p:nvPr>
            <p:ph type="body" orient="vert" idx="1"/>
          </p:nvPr>
        </p:nvSpPr>
        <p:spPr>
          <a:xfrm>
            <a:off x="1524000" y="457200"/>
            <a:ext cx="7048500" cy="5719762"/>
          </a:xfrm>
        </p:spPr>
        <p:txBody>
          <a:bodyPr vert="eaVert" rtlCol="0"/>
          <a:lstStyle>
            <a:lvl1pPr>
              <a:defRPr/>
            </a:lvl1pPr>
            <a:lvl5pPr>
              <a:defRPr/>
            </a:lvl5pPr>
          </a:lstStyle>
          <a:p>
            <a:pPr lvl="0" rtl="0"/>
            <a:r>
              <a:rPr lang="zh-TW" altLang="en-US" noProof="0" smtClean="0"/>
              <a:t>編輯母片文字樣式</a:t>
            </a:r>
          </a:p>
          <a:p>
            <a:pPr lvl="1" rtl="0"/>
            <a:r>
              <a:rPr lang="zh-TW" altLang="en-US" noProof="0" smtClean="0"/>
              <a:t>第二層</a:t>
            </a:r>
          </a:p>
          <a:p>
            <a:pPr lvl="2" rtl="0"/>
            <a:r>
              <a:rPr lang="zh-TW" altLang="en-US" noProof="0" smtClean="0"/>
              <a:t>第三層</a:t>
            </a:r>
          </a:p>
          <a:p>
            <a:pPr lvl="3" rtl="0"/>
            <a:r>
              <a:rPr lang="zh-TW" altLang="en-US" noProof="0" smtClean="0"/>
              <a:t>第四層</a:t>
            </a:r>
          </a:p>
          <a:p>
            <a:pPr lvl="4" rtl="0"/>
            <a:r>
              <a:rPr lang="zh-TW" altLang="en-US" noProof="0" smtClean="0"/>
              <a:t>第五層</a:t>
            </a:r>
            <a:endParaRPr lang="zh-TW" altLang="en-US" noProof="0" dirty="0"/>
          </a:p>
        </p:txBody>
      </p:sp>
      <p:sp>
        <p:nvSpPr>
          <p:cNvPr id="5" name="頁尾預留位置 4"/>
          <p:cNvSpPr>
            <a:spLocks noGrp="1"/>
          </p:cNvSpPr>
          <p:nvPr>
            <p:ph type="ftr" sz="quarter" idx="11"/>
          </p:nvPr>
        </p:nvSpPr>
        <p:spPr/>
        <p:txBody>
          <a:bodyPr rtlCol="0"/>
          <a:lstStyle/>
          <a:p>
            <a:pPr rtl="0"/>
            <a:r>
              <a:rPr lang="zh-TW" altLang="en-US" noProof="0" dirty="0" smtClean="0"/>
              <a:t>新增頁尾</a:t>
            </a:r>
            <a:endParaRPr lang="zh-TW" altLang="en-US" noProof="0" dirty="0"/>
          </a:p>
        </p:txBody>
      </p:sp>
      <p:sp>
        <p:nvSpPr>
          <p:cNvPr id="4" name="日期預留位置 3"/>
          <p:cNvSpPr>
            <a:spLocks noGrp="1"/>
          </p:cNvSpPr>
          <p:nvPr>
            <p:ph type="dt" sz="half" idx="10"/>
          </p:nvPr>
        </p:nvSpPr>
        <p:spPr/>
        <p:txBody>
          <a:bodyPr rtlCol="0"/>
          <a:lstStyle>
            <a:lvl1pPr>
              <a:defRPr/>
            </a:lvl1pPr>
          </a:lstStyle>
          <a:p>
            <a:fld id="{18196BFE-4800-487C-81EC-369A2B16EA72}" type="datetime2">
              <a:rPr lang="zh-TW" altLang="en-US" smtClean="0"/>
              <a:pPr/>
              <a:t>2020年5月22日</a:t>
            </a:fld>
            <a:endParaRPr lang="zh-TW" altLang="en-US" dirty="0"/>
          </a:p>
        </p:txBody>
      </p:sp>
      <p:sp>
        <p:nvSpPr>
          <p:cNvPr id="6" name="投影片編號預留位置 5"/>
          <p:cNvSpPr>
            <a:spLocks noGrp="1"/>
          </p:cNvSpPr>
          <p:nvPr>
            <p:ph type="sldNum" sz="quarter" idx="12"/>
          </p:nvPr>
        </p:nvSpPr>
        <p:spPr/>
        <p:txBody>
          <a:bodyPr rtlCol="0"/>
          <a:lstStyle/>
          <a:p>
            <a:pPr rtl="0"/>
            <a:fld id="{E31375A4-56A4-47D6-9801-1991572033F7}" type="slidenum">
              <a:rPr lang="en-US" altLang="zh-TW" noProof="0" smtClean="0"/>
              <a:t>‹#›</a:t>
            </a:fld>
            <a:endParaRPr lang="zh-TW" altLang="en-US" noProof="0" dirty="0"/>
          </a:p>
        </p:txBody>
      </p:sp>
    </p:spTree>
    <p:extLst>
      <p:ext uri="{BB962C8B-B14F-4D97-AF65-F5344CB8AC3E}">
        <p14:creationId xmlns:p14="http://schemas.microsoft.com/office/powerpoint/2010/main" val="2886639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1C2BD2F-D9B4-4AC6-8768-127A2FD77F0D}"/>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zh-HK" altLang="en-US"/>
          </a:p>
        </p:txBody>
      </p:sp>
      <p:sp>
        <p:nvSpPr>
          <p:cNvPr id="3" name="副標題 2">
            <a:extLst>
              <a:ext uri="{FF2B5EF4-FFF2-40B4-BE49-F238E27FC236}">
                <a16:creationId xmlns:a16="http://schemas.microsoft.com/office/drawing/2014/main" id="{3A6BC493-8AA5-4EE2-ADDB-79CFFF55E5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zh-HK" altLang="en-US"/>
          </a:p>
        </p:txBody>
      </p:sp>
      <p:sp>
        <p:nvSpPr>
          <p:cNvPr id="4" name="日期版面配置區 3">
            <a:extLst>
              <a:ext uri="{FF2B5EF4-FFF2-40B4-BE49-F238E27FC236}">
                <a16:creationId xmlns:a16="http://schemas.microsoft.com/office/drawing/2014/main" id="{2E977794-3380-4D25-9CA8-B437EE6C1DB7}"/>
              </a:ext>
            </a:extLst>
          </p:cNvPr>
          <p:cNvSpPr>
            <a:spLocks noGrp="1"/>
          </p:cNvSpPr>
          <p:nvPr>
            <p:ph type="dt" sz="half" idx="10"/>
          </p:nvPr>
        </p:nvSpPr>
        <p:spPr/>
        <p:txBody>
          <a:bodyPr/>
          <a:lstStyle/>
          <a:p>
            <a:fld id="{50EA295B-FB2F-4306-B645-9932434BCE7E}" type="datetime1">
              <a:rPr lang="zh-HK" altLang="en-US" smtClean="0"/>
              <a:t>22/5/2020</a:t>
            </a:fld>
            <a:endParaRPr lang="zh-HK" altLang="en-US"/>
          </a:p>
        </p:txBody>
      </p:sp>
      <p:sp>
        <p:nvSpPr>
          <p:cNvPr id="5" name="頁尾版面配置區 4">
            <a:extLst>
              <a:ext uri="{FF2B5EF4-FFF2-40B4-BE49-F238E27FC236}">
                <a16:creationId xmlns:a16="http://schemas.microsoft.com/office/drawing/2014/main" id="{071D7D0F-BAF3-4924-80C8-38AF53A3A060}"/>
              </a:ext>
            </a:extLst>
          </p:cNvPr>
          <p:cNvSpPr>
            <a:spLocks noGrp="1"/>
          </p:cNvSpPr>
          <p:nvPr>
            <p:ph type="ftr" sz="quarter" idx="11"/>
          </p:nvPr>
        </p:nvSpPr>
        <p:spPr/>
        <p:txBody>
          <a:bodyPr/>
          <a:lstStyle/>
          <a:p>
            <a:endParaRPr lang="zh-HK" altLang="en-US"/>
          </a:p>
        </p:txBody>
      </p:sp>
      <p:sp>
        <p:nvSpPr>
          <p:cNvPr id="6" name="投影片編號版面配置區 5">
            <a:extLst>
              <a:ext uri="{FF2B5EF4-FFF2-40B4-BE49-F238E27FC236}">
                <a16:creationId xmlns:a16="http://schemas.microsoft.com/office/drawing/2014/main" id="{C0B36D51-F3CC-4BB6-982A-556EF7B0777A}"/>
              </a:ext>
            </a:extLst>
          </p:cNvPr>
          <p:cNvSpPr>
            <a:spLocks noGrp="1"/>
          </p:cNvSpPr>
          <p:nvPr>
            <p:ph type="sldNum" sz="quarter" idx="12"/>
          </p:nvPr>
        </p:nvSpPr>
        <p:spPr/>
        <p:txBody>
          <a:bodyPr/>
          <a:lstStyle/>
          <a:p>
            <a:fld id="{493C17BF-B849-4755-B19E-613855F75B1F}" type="slidenum">
              <a:rPr lang="zh-HK" altLang="en-US" smtClean="0"/>
              <a:t>‹#›</a:t>
            </a:fld>
            <a:endParaRPr lang="zh-HK" altLang="en-US"/>
          </a:p>
        </p:txBody>
      </p:sp>
    </p:spTree>
    <p:extLst>
      <p:ext uri="{BB962C8B-B14F-4D97-AF65-F5344CB8AC3E}">
        <p14:creationId xmlns:p14="http://schemas.microsoft.com/office/powerpoint/2010/main" val="10997779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7E00408-B29D-4FEE-8CA6-FBB9541B81E6}"/>
              </a:ext>
            </a:extLst>
          </p:cNvPr>
          <p:cNvSpPr>
            <a:spLocks noGrp="1"/>
          </p:cNvSpPr>
          <p:nvPr>
            <p:ph type="title"/>
          </p:nvPr>
        </p:nvSpPr>
        <p:spPr/>
        <p:txBody>
          <a:bodyPr/>
          <a:lstStyle/>
          <a:p>
            <a:r>
              <a:rPr lang="zh-TW" altLang="en-US"/>
              <a:t>按一下以編輯母片標題樣式</a:t>
            </a:r>
            <a:endParaRPr lang="zh-HK" altLang="en-US"/>
          </a:p>
        </p:txBody>
      </p:sp>
      <p:sp>
        <p:nvSpPr>
          <p:cNvPr id="3" name="內容版面配置區 2">
            <a:extLst>
              <a:ext uri="{FF2B5EF4-FFF2-40B4-BE49-F238E27FC236}">
                <a16:creationId xmlns:a16="http://schemas.microsoft.com/office/drawing/2014/main" id="{BF9E0C7B-2B5B-4464-9348-F2381D984885}"/>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a:extLst>
              <a:ext uri="{FF2B5EF4-FFF2-40B4-BE49-F238E27FC236}">
                <a16:creationId xmlns:a16="http://schemas.microsoft.com/office/drawing/2014/main" id="{32A15812-7DE8-4EC2-B3F0-4D31597B7960}"/>
              </a:ext>
            </a:extLst>
          </p:cNvPr>
          <p:cNvSpPr>
            <a:spLocks noGrp="1"/>
          </p:cNvSpPr>
          <p:nvPr>
            <p:ph type="dt" sz="half" idx="10"/>
          </p:nvPr>
        </p:nvSpPr>
        <p:spPr/>
        <p:txBody>
          <a:bodyPr/>
          <a:lstStyle/>
          <a:p>
            <a:fld id="{810C8E22-C280-43C6-9627-6FADA43B62B9}" type="datetime1">
              <a:rPr lang="zh-HK" altLang="en-US" smtClean="0"/>
              <a:t>22/5/2020</a:t>
            </a:fld>
            <a:endParaRPr lang="zh-HK" altLang="en-US"/>
          </a:p>
        </p:txBody>
      </p:sp>
      <p:sp>
        <p:nvSpPr>
          <p:cNvPr id="5" name="頁尾版面配置區 4">
            <a:extLst>
              <a:ext uri="{FF2B5EF4-FFF2-40B4-BE49-F238E27FC236}">
                <a16:creationId xmlns:a16="http://schemas.microsoft.com/office/drawing/2014/main" id="{24568A25-A8D0-4CCD-B4AD-FF2B0696DBF5}"/>
              </a:ext>
            </a:extLst>
          </p:cNvPr>
          <p:cNvSpPr>
            <a:spLocks noGrp="1"/>
          </p:cNvSpPr>
          <p:nvPr>
            <p:ph type="ftr" sz="quarter" idx="11"/>
          </p:nvPr>
        </p:nvSpPr>
        <p:spPr/>
        <p:txBody>
          <a:bodyPr/>
          <a:lstStyle/>
          <a:p>
            <a:endParaRPr lang="zh-HK" altLang="en-US"/>
          </a:p>
        </p:txBody>
      </p:sp>
      <p:sp>
        <p:nvSpPr>
          <p:cNvPr id="6" name="投影片編號版面配置區 5">
            <a:extLst>
              <a:ext uri="{FF2B5EF4-FFF2-40B4-BE49-F238E27FC236}">
                <a16:creationId xmlns:a16="http://schemas.microsoft.com/office/drawing/2014/main" id="{E1C069D4-3BF1-4C44-B14E-3B369004433A}"/>
              </a:ext>
            </a:extLst>
          </p:cNvPr>
          <p:cNvSpPr>
            <a:spLocks noGrp="1"/>
          </p:cNvSpPr>
          <p:nvPr>
            <p:ph type="sldNum" sz="quarter" idx="12"/>
          </p:nvPr>
        </p:nvSpPr>
        <p:spPr/>
        <p:txBody>
          <a:bodyPr/>
          <a:lstStyle/>
          <a:p>
            <a:fld id="{493C17BF-B849-4755-B19E-613855F75B1F}" type="slidenum">
              <a:rPr lang="zh-HK" altLang="en-US" smtClean="0"/>
              <a:t>‹#›</a:t>
            </a:fld>
            <a:endParaRPr lang="zh-HK" altLang="en-US"/>
          </a:p>
        </p:txBody>
      </p:sp>
    </p:spTree>
    <p:extLst>
      <p:ext uri="{BB962C8B-B14F-4D97-AF65-F5344CB8AC3E}">
        <p14:creationId xmlns:p14="http://schemas.microsoft.com/office/powerpoint/2010/main" val="24686054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96B454C-6731-42A1-BB16-C881EA98FD91}"/>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zh-HK" altLang="en-US"/>
          </a:p>
        </p:txBody>
      </p:sp>
      <p:sp>
        <p:nvSpPr>
          <p:cNvPr id="3" name="文字版面配置區 2">
            <a:extLst>
              <a:ext uri="{FF2B5EF4-FFF2-40B4-BE49-F238E27FC236}">
                <a16:creationId xmlns:a16="http://schemas.microsoft.com/office/drawing/2014/main" id="{F90EDBDD-F9C0-426D-956F-B15947667B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25F3FFEC-174D-410C-89A1-31B13BAF0A75}"/>
              </a:ext>
            </a:extLst>
          </p:cNvPr>
          <p:cNvSpPr>
            <a:spLocks noGrp="1"/>
          </p:cNvSpPr>
          <p:nvPr>
            <p:ph type="dt" sz="half" idx="10"/>
          </p:nvPr>
        </p:nvSpPr>
        <p:spPr/>
        <p:txBody>
          <a:bodyPr/>
          <a:lstStyle/>
          <a:p>
            <a:fld id="{44B595CF-773B-4439-9690-D9746B33FC51}" type="datetime1">
              <a:rPr lang="zh-HK" altLang="en-US" smtClean="0"/>
              <a:t>22/5/2020</a:t>
            </a:fld>
            <a:endParaRPr lang="zh-HK" altLang="en-US"/>
          </a:p>
        </p:txBody>
      </p:sp>
      <p:sp>
        <p:nvSpPr>
          <p:cNvPr id="5" name="頁尾版面配置區 4">
            <a:extLst>
              <a:ext uri="{FF2B5EF4-FFF2-40B4-BE49-F238E27FC236}">
                <a16:creationId xmlns:a16="http://schemas.microsoft.com/office/drawing/2014/main" id="{1CA12449-F010-4828-9DE6-48909506150B}"/>
              </a:ext>
            </a:extLst>
          </p:cNvPr>
          <p:cNvSpPr>
            <a:spLocks noGrp="1"/>
          </p:cNvSpPr>
          <p:nvPr>
            <p:ph type="ftr" sz="quarter" idx="11"/>
          </p:nvPr>
        </p:nvSpPr>
        <p:spPr/>
        <p:txBody>
          <a:bodyPr/>
          <a:lstStyle/>
          <a:p>
            <a:endParaRPr lang="zh-HK" altLang="en-US"/>
          </a:p>
        </p:txBody>
      </p:sp>
      <p:sp>
        <p:nvSpPr>
          <p:cNvPr id="6" name="投影片編號版面配置區 5">
            <a:extLst>
              <a:ext uri="{FF2B5EF4-FFF2-40B4-BE49-F238E27FC236}">
                <a16:creationId xmlns:a16="http://schemas.microsoft.com/office/drawing/2014/main" id="{6F0EC8BB-9F2D-4533-8F2A-32218BE57987}"/>
              </a:ext>
            </a:extLst>
          </p:cNvPr>
          <p:cNvSpPr>
            <a:spLocks noGrp="1"/>
          </p:cNvSpPr>
          <p:nvPr>
            <p:ph type="sldNum" sz="quarter" idx="12"/>
          </p:nvPr>
        </p:nvSpPr>
        <p:spPr/>
        <p:txBody>
          <a:bodyPr/>
          <a:lstStyle/>
          <a:p>
            <a:fld id="{493C17BF-B849-4755-B19E-613855F75B1F}" type="slidenum">
              <a:rPr lang="zh-HK" altLang="en-US" smtClean="0"/>
              <a:t>‹#›</a:t>
            </a:fld>
            <a:endParaRPr lang="zh-HK" altLang="en-US"/>
          </a:p>
        </p:txBody>
      </p:sp>
    </p:spTree>
    <p:extLst>
      <p:ext uri="{BB962C8B-B14F-4D97-AF65-F5344CB8AC3E}">
        <p14:creationId xmlns:p14="http://schemas.microsoft.com/office/powerpoint/2010/main" val="5484002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7CB9F17-536E-4158-894D-4318CBE4F858}"/>
              </a:ext>
            </a:extLst>
          </p:cNvPr>
          <p:cNvSpPr>
            <a:spLocks noGrp="1"/>
          </p:cNvSpPr>
          <p:nvPr>
            <p:ph type="title"/>
          </p:nvPr>
        </p:nvSpPr>
        <p:spPr/>
        <p:txBody>
          <a:bodyPr/>
          <a:lstStyle/>
          <a:p>
            <a:r>
              <a:rPr lang="zh-TW" altLang="en-US"/>
              <a:t>按一下以編輯母片標題樣式</a:t>
            </a:r>
            <a:endParaRPr lang="zh-HK" altLang="en-US"/>
          </a:p>
        </p:txBody>
      </p:sp>
      <p:sp>
        <p:nvSpPr>
          <p:cNvPr id="3" name="內容版面配置區 2">
            <a:extLst>
              <a:ext uri="{FF2B5EF4-FFF2-40B4-BE49-F238E27FC236}">
                <a16:creationId xmlns:a16="http://schemas.microsoft.com/office/drawing/2014/main" id="{B9E7FDAB-7AC3-47EC-A523-A0820467B742}"/>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內容版面配置區 3">
            <a:extLst>
              <a:ext uri="{FF2B5EF4-FFF2-40B4-BE49-F238E27FC236}">
                <a16:creationId xmlns:a16="http://schemas.microsoft.com/office/drawing/2014/main" id="{87D017BB-B398-42B6-B0AF-DC9F03E637C0}"/>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5" name="日期版面配置區 4">
            <a:extLst>
              <a:ext uri="{FF2B5EF4-FFF2-40B4-BE49-F238E27FC236}">
                <a16:creationId xmlns:a16="http://schemas.microsoft.com/office/drawing/2014/main" id="{DC3FA308-D598-4C5B-9F53-0D7E62869936}"/>
              </a:ext>
            </a:extLst>
          </p:cNvPr>
          <p:cNvSpPr>
            <a:spLocks noGrp="1"/>
          </p:cNvSpPr>
          <p:nvPr>
            <p:ph type="dt" sz="half" idx="10"/>
          </p:nvPr>
        </p:nvSpPr>
        <p:spPr/>
        <p:txBody>
          <a:bodyPr/>
          <a:lstStyle/>
          <a:p>
            <a:fld id="{D05B4896-D8FF-43C8-BD40-31BD5EF0B8D8}" type="datetime1">
              <a:rPr lang="zh-HK" altLang="en-US" smtClean="0"/>
              <a:t>22/5/2020</a:t>
            </a:fld>
            <a:endParaRPr lang="zh-HK" altLang="en-US"/>
          </a:p>
        </p:txBody>
      </p:sp>
      <p:sp>
        <p:nvSpPr>
          <p:cNvPr id="6" name="頁尾版面配置區 5">
            <a:extLst>
              <a:ext uri="{FF2B5EF4-FFF2-40B4-BE49-F238E27FC236}">
                <a16:creationId xmlns:a16="http://schemas.microsoft.com/office/drawing/2014/main" id="{D1FC2D8C-DDC3-4B85-84E5-DC28C8FC5478}"/>
              </a:ext>
            </a:extLst>
          </p:cNvPr>
          <p:cNvSpPr>
            <a:spLocks noGrp="1"/>
          </p:cNvSpPr>
          <p:nvPr>
            <p:ph type="ftr" sz="quarter" idx="11"/>
          </p:nvPr>
        </p:nvSpPr>
        <p:spPr/>
        <p:txBody>
          <a:bodyPr/>
          <a:lstStyle/>
          <a:p>
            <a:endParaRPr lang="zh-HK" altLang="en-US"/>
          </a:p>
        </p:txBody>
      </p:sp>
      <p:sp>
        <p:nvSpPr>
          <p:cNvPr id="7" name="投影片編號版面配置區 6">
            <a:extLst>
              <a:ext uri="{FF2B5EF4-FFF2-40B4-BE49-F238E27FC236}">
                <a16:creationId xmlns:a16="http://schemas.microsoft.com/office/drawing/2014/main" id="{88C61816-087F-4748-8D09-D9F681ADCD6F}"/>
              </a:ext>
            </a:extLst>
          </p:cNvPr>
          <p:cNvSpPr>
            <a:spLocks noGrp="1"/>
          </p:cNvSpPr>
          <p:nvPr>
            <p:ph type="sldNum" sz="quarter" idx="12"/>
          </p:nvPr>
        </p:nvSpPr>
        <p:spPr/>
        <p:txBody>
          <a:bodyPr/>
          <a:lstStyle/>
          <a:p>
            <a:fld id="{493C17BF-B849-4755-B19E-613855F75B1F}" type="slidenum">
              <a:rPr lang="zh-HK" altLang="en-US" smtClean="0"/>
              <a:t>‹#›</a:t>
            </a:fld>
            <a:endParaRPr lang="zh-HK" altLang="en-US"/>
          </a:p>
        </p:txBody>
      </p:sp>
    </p:spTree>
    <p:extLst>
      <p:ext uri="{BB962C8B-B14F-4D97-AF65-F5344CB8AC3E}">
        <p14:creationId xmlns:p14="http://schemas.microsoft.com/office/powerpoint/2010/main" val="14128834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58179DC-EAAA-4907-B009-094AC8FB1DAF}"/>
              </a:ext>
            </a:extLst>
          </p:cNvPr>
          <p:cNvSpPr>
            <a:spLocks noGrp="1"/>
          </p:cNvSpPr>
          <p:nvPr>
            <p:ph type="title"/>
          </p:nvPr>
        </p:nvSpPr>
        <p:spPr>
          <a:xfrm>
            <a:off x="839788" y="365125"/>
            <a:ext cx="10515600" cy="1325563"/>
          </a:xfrm>
        </p:spPr>
        <p:txBody>
          <a:bodyPr/>
          <a:lstStyle/>
          <a:p>
            <a:r>
              <a:rPr lang="zh-TW" altLang="en-US"/>
              <a:t>按一下以編輯母片標題樣式</a:t>
            </a:r>
            <a:endParaRPr lang="zh-HK" altLang="en-US"/>
          </a:p>
        </p:txBody>
      </p:sp>
      <p:sp>
        <p:nvSpPr>
          <p:cNvPr id="3" name="文字版面配置區 2">
            <a:extLst>
              <a:ext uri="{FF2B5EF4-FFF2-40B4-BE49-F238E27FC236}">
                <a16:creationId xmlns:a16="http://schemas.microsoft.com/office/drawing/2014/main" id="{7553E27F-98C3-46FF-8184-D9C79D4574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6C6E2A6C-249E-4F77-B6F4-94B4C3A29458}"/>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5" name="文字版面配置區 4">
            <a:extLst>
              <a:ext uri="{FF2B5EF4-FFF2-40B4-BE49-F238E27FC236}">
                <a16:creationId xmlns:a16="http://schemas.microsoft.com/office/drawing/2014/main" id="{65EEDD9D-2F75-4D57-BCBE-42D9872C63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DF63BB18-7B79-4034-9499-C8EDCA34F603}"/>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7" name="日期版面配置區 6">
            <a:extLst>
              <a:ext uri="{FF2B5EF4-FFF2-40B4-BE49-F238E27FC236}">
                <a16:creationId xmlns:a16="http://schemas.microsoft.com/office/drawing/2014/main" id="{A127BCD0-27AF-4419-840F-19FDE9AE8C09}"/>
              </a:ext>
            </a:extLst>
          </p:cNvPr>
          <p:cNvSpPr>
            <a:spLocks noGrp="1"/>
          </p:cNvSpPr>
          <p:nvPr>
            <p:ph type="dt" sz="half" idx="10"/>
          </p:nvPr>
        </p:nvSpPr>
        <p:spPr/>
        <p:txBody>
          <a:bodyPr/>
          <a:lstStyle/>
          <a:p>
            <a:fld id="{A4ED5CED-E09B-4018-BB8F-B6AA1A86D4D8}" type="datetime1">
              <a:rPr lang="zh-HK" altLang="en-US" smtClean="0"/>
              <a:t>22/5/2020</a:t>
            </a:fld>
            <a:endParaRPr lang="zh-HK" altLang="en-US"/>
          </a:p>
        </p:txBody>
      </p:sp>
      <p:sp>
        <p:nvSpPr>
          <p:cNvPr id="8" name="頁尾版面配置區 7">
            <a:extLst>
              <a:ext uri="{FF2B5EF4-FFF2-40B4-BE49-F238E27FC236}">
                <a16:creationId xmlns:a16="http://schemas.microsoft.com/office/drawing/2014/main" id="{0280D1B5-DAD1-4084-9E69-D0C72F820E49}"/>
              </a:ext>
            </a:extLst>
          </p:cNvPr>
          <p:cNvSpPr>
            <a:spLocks noGrp="1"/>
          </p:cNvSpPr>
          <p:nvPr>
            <p:ph type="ftr" sz="quarter" idx="11"/>
          </p:nvPr>
        </p:nvSpPr>
        <p:spPr/>
        <p:txBody>
          <a:bodyPr/>
          <a:lstStyle/>
          <a:p>
            <a:endParaRPr lang="zh-HK" altLang="en-US"/>
          </a:p>
        </p:txBody>
      </p:sp>
      <p:sp>
        <p:nvSpPr>
          <p:cNvPr id="9" name="投影片編號版面配置區 8">
            <a:extLst>
              <a:ext uri="{FF2B5EF4-FFF2-40B4-BE49-F238E27FC236}">
                <a16:creationId xmlns:a16="http://schemas.microsoft.com/office/drawing/2014/main" id="{1130F251-3B11-488F-8CD3-9C6E06911A0E}"/>
              </a:ext>
            </a:extLst>
          </p:cNvPr>
          <p:cNvSpPr>
            <a:spLocks noGrp="1"/>
          </p:cNvSpPr>
          <p:nvPr>
            <p:ph type="sldNum" sz="quarter" idx="12"/>
          </p:nvPr>
        </p:nvSpPr>
        <p:spPr/>
        <p:txBody>
          <a:bodyPr/>
          <a:lstStyle/>
          <a:p>
            <a:fld id="{493C17BF-B849-4755-B19E-613855F75B1F}" type="slidenum">
              <a:rPr lang="zh-HK" altLang="en-US" smtClean="0"/>
              <a:t>‹#›</a:t>
            </a:fld>
            <a:endParaRPr lang="zh-HK" altLang="en-US"/>
          </a:p>
        </p:txBody>
      </p:sp>
    </p:spTree>
    <p:extLst>
      <p:ext uri="{BB962C8B-B14F-4D97-AF65-F5344CB8AC3E}">
        <p14:creationId xmlns:p14="http://schemas.microsoft.com/office/powerpoint/2010/main" val="25506846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1CA741A-787D-4C6F-B176-AF6C6BA76DA0}"/>
              </a:ext>
            </a:extLst>
          </p:cNvPr>
          <p:cNvSpPr>
            <a:spLocks noGrp="1"/>
          </p:cNvSpPr>
          <p:nvPr>
            <p:ph type="title"/>
          </p:nvPr>
        </p:nvSpPr>
        <p:spPr/>
        <p:txBody>
          <a:bodyPr/>
          <a:lstStyle/>
          <a:p>
            <a:r>
              <a:rPr lang="zh-TW" altLang="en-US"/>
              <a:t>按一下以編輯母片標題樣式</a:t>
            </a:r>
            <a:endParaRPr lang="zh-HK" altLang="en-US"/>
          </a:p>
        </p:txBody>
      </p:sp>
      <p:sp>
        <p:nvSpPr>
          <p:cNvPr id="3" name="日期版面配置區 2">
            <a:extLst>
              <a:ext uri="{FF2B5EF4-FFF2-40B4-BE49-F238E27FC236}">
                <a16:creationId xmlns:a16="http://schemas.microsoft.com/office/drawing/2014/main" id="{E4082DDD-DC27-4876-AFA0-2B36E3D652A0}"/>
              </a:ext>
            </a:extLst>
          </p:cNvPr>
          <p:cNvSpPr>
            <a:spLocks noGrp="1"/>
          </p:cNvSpPr>
          <p:nvPr>
            <p:ph type="dt" sz="half" idx="10"/>
          </p:nvPr>
        </p:nvSpPr>
        <p:spPr/>
        <p:txBody>
          <a:bodyPr/>
          <a:lstStyle/>
          <a:p>
            <a:fld id="{C3B2161C-78C2-400C-9F67-D21633CEF97F}" type="datetime1">
              <a:rPr lang="zh-HK" altLang="en-US" smtClean="0"/>
              <a:t>22/5/2020</a:t>
            </a:fld>
            <a:endParaRPr lang="zh-HK" altLang="en-US"/>
          </a:p>
        </p:txBody>
      </p:sp>
      <p:sp>
        <p:nvSpPr>
          <p:cNvPr id="4" name="頁尾版面配置區 3">
            <a:extLst>
              <a:ext uri="{FF2B5EF4-FFF2-40B4-BE49-F238E27FC236}">
                <a16:creationId xmlns:a16="http://schemas.microsoft.com/office/drawing/2014/main" id="{121F8854-9BDC-4A05-A342-8FF08FD83DB4}"/>
              </a:ext>
            </a:extLst>
          </p:cNvPr>
          <p:cNvSpPr>
            <a:spLocks noGrp="1"/>
          </p:cNvSpPr>
          <p:nvPr>
            <p:ph type="ftr" sz="quarter" idx="11"/>
          </p:nvPr>
        </p:nvSpPr>
        <p:spPr/>
        <p:txBody>
          <a:bodyPr/>
          <a:lstStyle/>
          <a:p>
            <a:endParaRPr lang="zh-HK" altLang="en-US"/>
          </a:p>
        </p:txBody>
      </p:sp>
      <p:sp>
        <p:nvSpPr>
          <p:cNvPr id="5" name="投影片編號版面配置區 4">
            <a:extLst>
              <a:ext uri="{FF2B5EF4-FFF2-40B4-BE49-F238E27FC236}">
                <a16:creationId xmlns:a16="http://schemas.microsoft.com/office/drawing/2014/main" id="{1656F44D-3BE1-4AA6-A77E-20FC02F09EF7}"/>
              </a:ext>
            </a:extLst>
          </p:cNvPr>
          <p:cNvSpPr>
            <a:spLocks noGrp="1"/>
          </p:cNvSpPr>
          <p:nvPr>
            <p:ph type="sldNum" sz="quarter" idx="12"/>
          </p:nvPr>
        </p:nvSpPr>
        <p:spPr/>
        <p:txBody>
          <a:bodyPr/>
          <a:lstStyle/>
          <a:p>
            <a:fld id="{493C17BF-B849-4755-B19E-613855F75B1F}" type="slidenum">
              <a:rPr lang="zh-HK" altLang="en-US" smtClean="0"/>
              <a:t>‹#›</a:t>
            </a:fld>
            <a:endParaRPr lang="zh-HK" altLang="en-US"/>
          </a:p>
        </p:txBody>
      </p:sp>
    </p:spTree>
    <p:extLst>
      <p:ext uri="{BB962C8B-B14F-4D97-AF65-F5344CB8AC3E}">
        <p14:creationId xmlns:p14="http://schemas.microsoft.com/office/powerpoint/2010/main" val="859837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編輯母片文字樣式</a:t>
            </a:r>
          </a:p>
        </p:txBody>
      </p:sp>
      <p:sp>
        <p:nvSpPr>
          <p:cNvPr id="4" name="日期版面配置區 3"/>
          <p:cNvSpPr>
            <a:spLocks noGrp="1"/>
          </p:cNvSpPr>
          <p:nvPr>
            <p:ph type="dt" sz="half" idx="10"/>
          </p:nvPr>
        </p:nvSpPr>
        <p:spPr/>
        <p:txBody>
          <a:bodyPr/>
          <a:lstStyle/>
          <a:p>
            <a:fld id="{F6264F03-E294-4BBF-B740-81E5658EBA5B}" type="datetimeFigureOut">
              <a:rPr lang="en-US" smtClean="0"/>
              <a:t>5/22/2020</a:t>
            </a:fld>
            <a:endParaRPr lang="en-US"/>
          </a:p>
        </p:txBody>
      </p:sp>
      <p:sp>
        <p:nvSpPr>
          <p:cNvPr id="5" name="頁尾版面配置區 4"/>
          <p:cNvSpPr>
            <a:spLocks noGrp="1"/>
          </p:cNvSpPr>
          <p:nvPr>
            <p:ph type="ftr" sz="quarter" idx="11"/>
          </p:nvPr>
        </p:nvSpPr>
        <p:spPr/>
        <p:txBody>
          <a:bodyPr/>
          <a:lstStyle/>
          <a:p>
            <a:endParaRPr lang="en-US"/>
          </a:p>
        </p:txBody>
      </p:sp>
      <p:sp>
        <p:nvSpPr>
          <p:cNvPr id="6" name="投影片編號版面配置區 5"/>
          <p:cNvSpPr>
            <a:spLocks noGrp="1"/>
          </p:cNvSpPr>
          <p:nvPr>
            <p:ph type="sldNum" sz="quarter" idx="12"/>
          </p:nvPr>
        </p:nvSpPr>
        <p:spPr/>
        <p:txBody>
          <a:bodyPr/>
          <a:lstStyle/>
          <a:p>
            <a:fld id="{6A3F48CA-F688-492E-A896-A7988B4EEB4B}" type="slidenum">
              <a:rPr lang="en-US" smtClean="0"/>
              <a:t>‹#›</a:t>
            </a:fld>
            <a:endParaRPr lang="en-US"/>
          </a:p>
        </p:txBody>
      </p:sp>
    </p:spTree>
    <p:extLst>
      <p:ext uri="{BB962C8B-B14F-4D97-AF65-F5344CB8AC3E}">
        <p14:creationId xmlns:p14="http://schemas.microsoft.com/office/powerpoint/2010/main" val="33616616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D6EFFAAE-9938-415E-89C0-1ED09EA061D4}"/>
              </a:ext>
            </a:extLst>
          </p:cNvPr>
          <p:cNvSpPr>
            <a:spLocks noGrp="1"/>
          </p:cNvSpPr>
          <p:nvPr>
            <p:ph type="dt" sz="half" idx="10"/>
          </p:nvPr>
        </p:nvSpPr>
        <p:spPr/>
        <p:txBody>
          <a:bodyPr/>
          <a:lstStyle/>
          <a:p>
            <a:fld id="{B7927113-E2B8-41AA-87EA-AAD3A37BEC32}" type="datetime1">
              <a:rPr lang="zh-HK" altLang="en-US" smtClean="0"/>
              <a:t>22/5/2020</a:t>
            </a:fld>
            <a:endParaRPr lang="zh-HK" altLang="en-US"/>
          </a:p>
        </p:txBody>
      </p:sp>
      <p:sp>
        <p:nvSpPr>
          <p:cNvPr id="3" name="頁尾版面配置區 2">
            <a:extLst>
              <a:ext uri="{FF2B5EF4-FFF2-40B4-BE49-F238E27FC236}">
                <a16:creationId xmlns:a16="http://schemas.microsoft.com/office/drawing/2014/main" id="{715F33F9-2AAD-4344-92B4-F26D93F5B0D3}"/>
              </a:ext>
            </a:extLst>
          </p:cNvPr>
          <p:cNvSpPr>
            <a:spLocks noGrp="1"/>
          </p:cNvSpPr>
          <p:nvPr>
            <p:ph type="ftr" sz="quarter" idx="11"/>
          </p:nvPr>
        </p:nvSpPr>
        <p:spPr/>
        <p:txBody>
          <a:bodyPr/>
          <a:lstStyle/>
          <a:p>
            <a:endParaRPr lang="zh-HK" altLang="en-US"/>
          </a:p>
        </p:txBody>
      </p:sp>
      <p:sp>
        <p:nvSpPr>
          <p:cNvPr id="4" name="投影片編號版面配置區 3">
            <a:extLst>
              <a:ext uri="{FF2B5EF4-FFF2-40B4-BE49-F238E27FC236}">
                <a16:creationId xmlns:a16="http://schemas.microsoft.com/office/drawing/2014/main" id="{6295827B-105B-4AF4-8B9D-85B54B72C2C2}"/>
              </a:ext>
            </a:extLst>
          </p:cNvPr>
          <p:cNvSpPr>
            <a:spLocks noGrp="1"/>
          </p:cNvSpPr>
          <p:nvPr>
            <p:ph type="sldNum" sz="quarter" idx="12"/>
          </p:nvPr>
        </p:nvSpPr>
        <p:spPr/>
        <p:txBody>
          <a:bodyPr/>
          <a:lstStyle/>
          <a:p>
            <a:fld id="{493C17BF-B849-4755-B19E-613855F75B1F}" type="slidenum">
              <a:rPr lang="zh-HK" altLang="en-US" smtClean="0"/>
              <a:t>‹#›</a:t>
            </a:fld>
            <a:endParaRPr lang="zh-HK" altLang="en-US"/>
          </a:p>
        </p:txBody>
      </p:sp>
    </p:spTree>
    <p:extLst>
      <p:ext uri="{BB962C8B-B14F-4D97-AF65-F5344CB8AC3E}">
        <p14:creationId xmlns:p14="http://schemas.microsoft.com/office/powerpoint/2010/main" val="24246748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77A9665-7C17-41F5-90CC-35FC70584481}"/>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zh-HK" altLang="en-US"/>
          </a:p>
        </p:txBody>
      </p:sp>
      <p:sp>
        <p:nvSpPr>
          <p:cNvPr id="3" name="內容版面配置區 2">
            <a:extLst>
              <a:ext uri="{FF2B5EF4-FFF2-40B4-BE49-F238E27FC236}">
                <a16:creationId xmlns:a16="http://schemas.microsoft.com/office/drawing/2014/main" id="{C22DC814-C28A-47DD-A2BA-88E7A2A672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文字版面配置區 3">
            <a:extLst>
              <a:ext uri="{FF2B5EF4-FFF2-40B4-BE49-F238E27FC236}">
                <a16:creationId xmlns:a16="http://schemas.microsoft.com/office/drawing/2014/main" id="{E4F9CF80-7B07-4176-8279-A3A15F1CCE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74271CCF-CA3D-4B8E-9998-83C286ADC7FE}"/>
              </a:ext>
            </a:extLst>
          </p:cNvPr>
          <p:cNvSpPr>
            <a:spLocks noGrp="1"/>
          </p:cNvSpPr>
          <p:nvPr>
            <p:ph type="dt" sz="half" idx="10"/>
          </p:nvPr>
        </p:nvSpPr>
        <p:spPr/>
        <p:txBody>
          <a:bodyPr/>
          <a:lstStyle/>
          <a:p>
            <a:fld id="{381A1B44-7EBE-4C87-82F6-8E9E49C5C666}" type="datetime1">
              <a:rPr lang="zh-HK" altLang="en-US" smtClean="0"/>
              <a:t>22/5/2020</a:t>
            </a:fld>
            <a:endParaRPr lang="zh-HK" altLang="en-US"/>
          </a:p>
        </p:txBody>
      </p:sp>
      <p:sp>
        <p:nvSpPr>
          <p:cNvPr id="6" name="頁尾版面配置區 5">
            <a:extLst>
              <a:ext uri="{FF2B5EF4-FFF2-40B4-BE49-F238E27FC236}">
                <a16:creationId xmlns:a16="http://schemas.microsoft.com/office/drawing/2014/main" id="{4F149448-740E-4ADA-AFCD-440437EB8942}"/>
              </a:ext>
            </a:extLst>
          </p:cNvPr>
          <p:cNvSpPr>
            <a:spLocks noGrp="1"/>
          </p:cNvSpPr>
          <p:nvPr>
            <p:ph type="ftr" sz="quarter" idx="11"/>
          </p:nvPr>
        </p:nvSpPr>
        <p:spPr/>
        <p:txBody>
          <a:bodyPr/>
          <a:lstStyle/>
          <a:p>
            <a:endParaRPr lang="zh-HK" altLang="en-US"/>
          </a:p>
        </p:txBody>
      </p:sp>
      <p:sp>
        <p:nvSpPr>
          <p:cNvPr id="7" name="投影片編號版面配置區 6">
            <a:extLst>
              <a:ext uri="{FF2B5EF4-FFF2-40B4-BE49-F238E27FC236}">
                <a16:creationId xmlns:a16="http://schemas.microsoft.com/office/drawing/2014/main" id="{E62DFE54-0DBC-4634-8C43-BC145003BA3E}"/>
              </a:ext>
            </a:extLst>
          </p:cNvPr>
          <p:cNvSpPr>
            <a:spLocks noGrp="1"/>
          </p:cNvSpPr>
          <p:nvPr>
            <p:ph type="sldNum" sz="quarter" idx="12"/>
          </p:nvPr>
        </p:nvSpPr>
        <p:spPr/>
        <p:txBody>
          <a:bodyPr/>
          <a:lstStyle/>
          <a:p>
            <a:fld id="{493C17BF-B849-4755-B19E-613855F75B1F}" type="slidenum">
              <a:rPr lang="zh-HK" altLang="en-US" smtClean="0"/>
              <a:t>‹#›</a:t>
            </a:fld>
            <a:endParaRPr lang="zh-HK" altLang="en-US"/>
          </a:p>
        </p:txBody>
      </p:sp>
    </p:spTree>
    <p:extLst>
      <p:ext uri="{BB962C8B-B14F-4D97-AF65-F5344CB8AC3E}">
        <p14:creationId xmlns:p14="http://schemas.microsoft.com/office/powerpoint/2010/main" val="41170811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BD81BBE-6D55-473C-9E36-E16CA3580D77}"/>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zh-HK" altLang="en-US"/>
          </a:p>
        </p:txBody>
      </p:sp>
      <p:sp>
        <p:nvSpPr>
          <p:cNvPr id="3" name="圖片版面配置區 2">
            <a:extLst>
              <a:ext uri="{FF2B5EF4-FFF2-40B4-BE49-F238E27FC236}">
                <a16:creationId xmlns:a16="http://schemas.microsoft.com/office/drawing/2014/main" id="{F9BCBB3A-B417-4A71-8E37-6798DD9F0F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文字版面配置區 3">
            <a:extLst>
              <a:ext uri="{FF2B5EF4-FFF2-40B4-BE49-F238E27FC236}">
                <a16:creationId xmlns:a16="http://schemas.microsoft.com/office/drawing/2014/main" id="{F0656203-CC21-45EE-8A3F-B80F25979D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62CD91C4-BD24-4936-8EC6-3A9EE0489EE7}"/>
              </a:ext>
            </a:extLst>
          </p:cNvPr>
          <p:cNvSpPr>
            <a:spLocks noGrp="1"/>
          </p:cNvSpPr>
          <p:nvPr>
            <p:ph type="dt" sz="half" idx="10"/>
          </p:nvPr>
        </p:nvSpPr>
        <p:spPr/>
        <p:txBody>
          <a:bodyPr/>
          <a:lstStyle/>
          <a:p>
            <a:fld id="{2374D11C-F5D4-49A0-A612-F0812B5E508A}" type="datetime1">
              <a:rPr lang="zh-HK" altLang="en-US" smtClean="0"/>
              <a:t>22/5/2020</a:t>
            </a:fld>
            <a:endParaRPr lang="zh-HK" altLang="en-US"/>
          </a:p>
        </p:txBody>
      </p:sp>
      <p:sp>
        <p:nvSpPr>
          <p:cNvPr id="6" name="頁尾版面配置區 5">
            <a:extLst>
              <a:ext uri="{FF2B5EF4-FFF2-40B4-BE49-F238E27FC236}">
                <a16:creationId xmlns:a16="http://schemas.microsoft.com/office/drawing/2014/main" id="{5E9CE81B-62FD-49B7-B4D4-AB6D074CE5C7}"/>
              </a:ext>
            </a:extLst>
          </p:cNvPr>
          <p:cNvSpPr>
            <a:spLocks noGrp="1"/>
          </p:cNvSpPr>
          <p:nvPr>
            <p:ph type="ftr" sz="quarter" idx="11"/>
          </p:nvPr>
        </p:nvSpPr>
        <p:spPr/>
        <p:txBody>
          <a:bodyPr/>
          <a:lstStyle/>
          <a:p>
            <a:endParaRPr lang="zh-HK" altLang="en-US"/>
          </a:p>
        </p:txBody>
      </p:sp>
      <p:sp>
        <p:nvSpPr>
          <p:cNvPr id="7" name="投影片編號版面配置區 6">
            <a:extLst>
              <a:ext uri="{FF2B5EF4-FFF2-40B4-BE49-F238E27FC236}">
                <a16:creationId xmlns:a16="http://schemas.microsoft.com/office/drawing/2014/main" id="{F4541ECB-93F0-4DE3-8544-84BBB7DD3D17}"/>
              </a:ext>
            </a:extLst>
          </p:cNvPr>
          <p:cNvSpPr>
            <a:spLocks noGrp="1"/>
          </p:cNvSpPr>
          <p:nvPr>
            <p:ph type="sldNum" sz="quarter" idx="12"/>
          </p:nvPr>
        </p:nvSpPr>
        <p:spPr/>
        <p:txBody>
          <a:bodyPr/>
          <a:lstStyle/>
          <a:p>
            <a:fld id="{493C17BF-B849-4755-B19E-613855F75B1F}" type="slidenum">
              <a:rPr lang="zh-HK" altLang="en-US" smtClean="0"/>
              <a:t>‹#›</a:t>
            </a:fld>
            <a:endParaRPr lang="zh-HK" altLang="en-US"/>
          </a:p>
        </p:txBody>
      </p:sp>
    </p:spTree>
    <p:extLst>
      <p:ext uri="{BB962C8B-B14F-4D97-AF65-F5344CB8AC3E}">
        <p14:creationId xmlns:p14="http://schemas.microsoft.com/office/powerpoint/2010/main" val="30438137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547AB30-A7AD-4484-BB13-55E7584B34F5}"/>
              </a:ext>
            </a:extLst>
          </p:cNvPr>
          <p:cNvSpPr>
            <a:spLocks noGrp="1"/>
          </p:cNvSpPr>
          <p:nvPr>
            <p:ph type="title"/>
          </p:nvPr>
        </p:nvSpPr>
        <p:spPr/>
        <p:txBody>
          <a:bodyPr/>
          <a:lstStyle/>
          <a:p>
            <a:r>
              <a:rPr lang="zh-TW" altLang="en-US"/>
              <a:t>按一下以編輯母片標題樣式</a:t>
            </a:r>
            <a:endParaRPr lang="zh-HK" altLang="en-US"/>
          </a:p>
        </p:txBody>
      </p:sp>
      <p:sp>
        <p:nvSpPr>
          <p:cNvPr id="3" name="直排文字版面配置區 2">
            <a:extLst>
              <a:ext uri="{FF2B5EF4-FFF2-40B4-BE49-F238E27FC236}">
                <a16:creationId xmlns:a16="http://schemas.microsoft.com/office/drawing/2014/main" id="{896E6189-4239-4C53-821C-40C4DD43B74E}"/>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a:extLst>
              <a:ext uri="{FF2B5EF4-FFF2-40B4-BE49-F238E27FC236}">
                <a16:creationId xmlns:a16="http://schemas.microsoft.com/office/drawing/2014/main" id="{693F13B0-A457-452C-8B7A-46EC07FB7F7C}"/>
              </a:ext>
            </a:extLst>
          </p:cNvPr>
          <p:cNvSpPr>
            <a:spLocks noGrp="1"/>
          </p:cNvSpPr>
          <p:nvPr>
            <p:ph type="dt" sz="half" idx="10"/>
          </p:nvPr>
        </p:nvSpPr>
        <p:spPr/>
        <p:txBody>
          <a:bodyPr/>
          <a:lstStyle/>
          <a:p>
            <a:fld id="{50DBC599-31CF-462D-B96E-6EF8D3425BF8}" type="datetime1">
              <a:rPr lang="zh-HK" altLang="en-US" smtClean="0"/>
              <a:t>22/5/2020</a:t>
            </a:fld>
            <a:endParaRPr lang="zh-HK" altLang="en-US"/>
          </a:p>
        </p:txBody>
      </p:sp>
      <p:sp>
        <p:nvSpPr>
          <p:cNvPr id="5" name="頁尾版面配置區 4">
            <a:extLst>
              <a:ext uri="{FF2B5EF4-FFF2-40B4-BE49-F238E27FC236}">
                <a16:creationId xmlns:a16="http://schemas.microsoft.com/office/drawing/2014/main" id="{032D31D8-9BEB-4374-803E-32E428C0F9CA}"/>
              </a:ext>
            </a:extLst>
          </p:cNvPr>
          <p:cNvSpPr>
            <a:spLocks noGrp="1"/>
          </p:cNvSpPr>
          <p:nvPr>
            <p:ph type="ftr" sz="quarter" idx="11"/>
          </p:nvPr>
        </p:nvSpPr>
        <p:spPr/>
        <p:txBody>
          <a:bodyPr/>
          <a:lstStyle/>
          <a:p>
            <a:endParaRPr lang="zh-HK" altLang="en-US"/>
          </a:p>
        </p:txBody>
      </p:sp>
      <p:sp>
        <p:nvSpPr>
          <p:cNvPr id="6" name="投影片編號版面配置區 5">
            <a:extLst>
              <a:ext uri="{FF2B5EF4-FFF2-40B4-BE49-F238E27FC236}">
                <a16:creationId xmlns:a16="http://schemas.microsoft.com/office/drawing/2014/main" id="{906E594D-A7D2-4A6B-9702-39AE003564CF}"/>
              </a:ext>
            </a:extLst>
          </p:cNvPr>
          <p:cNvSpPr>
            <a:spLocks noGrp="1"/>
          </p:cNvSpPr>
          <p:nvPr>
            <p:ph type="sldNum" sz="quarter" idx="12"/>
          </p:nvPr>
        </p:nvSpPr>
        <p:spPr/>
        <p:txBody>
          <a:bodyPr/>
          <a:lstStyle/>
          <a:p>
            <a:fld id="{493C17BF-B849-4755-B19E-613855F75B1F}" type="slidenum">
              <a:rPr lang="zh-HK" altLang="en-US" smtClean="0"/>
              <a:t>‹#›</a:t>
            </a:fld>
            <a:endParaRPr lang="zh-HK" altLang="en-US"/>
          </a:p>
        </p:txBody>
      </p:sp>
    </p:spTree>
    <p:extLst>
      <p:ext uri="{BB962C8B-B14F-4D97-AF65-F5344CB8AC3E}">
        <p14:creationId xmlns:p14="http://schemas.microsoft.com/office/powerpoint/2010/main" val="3967451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3B03213E-77B6-4DD4-B15C-89D5BFD2774D}"/>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zh-HK" altLang="en-US"/>
          </a:p>
        </p:txBody>
      </p:sp>
      <p:sp>
        <p:nvSpPr>
          <p:cNvPr id="3" name="直排文字版面配置區 2">
            <a:extLst>
              <a:ext uri="{FF2B5EF4-FFF2-40B4-BE49-F238E27FC236}">
                <a16:creationId xmlns:a16="http://schemas.microsoft.com/office/drawing/2014/main" id="{E2DE72E9-FA02-4C50-BAF1-228D53B38BC1}"/>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a:extLst>
              <a:ext uri="{FF2B5EF4-FFF2-40B4-BE49-F238E27FC236}">
                <a16:creationId xmlns:a16="http://schemas.microsoft.com/office/drawing/2014/main" id="{8A5DA58D-D005-40AE-8D26-E479E6F261C6}"/>
              </a:ext>
            </a:extLst>
          </p:cNvPr>
          <p:cNvSpPr>
            <a:spLocks noGrp="1"/>
          </p:cNvSpPr>
          <p:nvPr>
            <p:ph type="dt" sz="half" idx="10"/>
          </p:nvPr>
        </p:nvSpPr>
        <p:spPr/>
        <p:txBody>
          <a:bodyPr/>
          <a:lstStyle/>
          <a:p>
            <a:fld id="{AE58C611-F66F-483C-B41D-486A4E48C5E0}" type="datetime1">
              <a:rPr lang="zh-HK" altLang="en-US" smtClean="0"/>
              <a:t>22/5/2020</a:t>
            </a:fld>
            <a:endParaRPr lang="zh-HK" altLang="en-US"/>
          </a:p>
        </p:txBody>
      </p:sp>
      <p:sp>
        <p:nvSpPr>
          <p:cNvPr id="5" name="頁尾版面配置區 4">
            <a:extLst>
              <a:ext uri="{FF2B5EF4-FFF2-40B4-BE49-F238E27FC236}">
                <a16:creationId xmlns:a16="http://schemas.microsoft.com/office/drawing/2014/main" id="{50530772-4126-4202-A23D-5354F4745B21}"/>
              </a:ext>
            </a:extLst>
          </p:cNvPr>
          <p:cNvSpPr>
            <a:spLocks noGrp="1"/>
          </p:cNvSpPr>
          <p:nvPr>
            <p:ph type="ftr" sz="quarter" idx="11"/>
          </p:nvPr>
        </p:nvSpPr>
        <p:spPr/>
        <p:txBody>
          <a:bodyPr/>
          <a:lstStyle/>
          <a:p>
            <a:endParaRPr lang="zh-HK" altLang="en-US"/>
          </a:p>
        </p:txBody>
      </p:sp>
      <p:sp>
        <p:nvSpPr>
          <p:cNvPr id="6" name="投影片編號版面配置區 5">
            <a:extLst>
              <a:ext uri="{FF2B5EF4-FFF2-40B4-BE49-F238E27FC236}">
                <a16:creationId xmlns:a16="http://schemas.microsoft.com/office/drawing/2014/main" id="{D3F12BEC-758F-4C33-A32B-D09BF327C2A9}"/>
              </a:ext>
            </a:extLst>
          </p:cNvPr>
          <p:cNvSpPr>
            <a:spLocks noGrp="1"/>
          </p:cNvSpPr>
          <p:nvPr>
            <p:ph type="sldNum" sz="quarter" idx="12"/>
          </p:nvPr>
        </p:nvSpPr>
        <p:spPr/>
        <p:txBody>
          <a:bodyPr/>
          <a:lstStyle/>
          <a:p>
            <a:fld id="{493C17BF-B849-4755-B19E-613855F75B1F}" type="slidenum">
              <a:rPr lang="zh-HK" altLang="en-US" smtClean="0"/>
              <a:t>‹#›</a:t>
            </a:fld>
            <a:endParaRPr lang="zh-HK" altLang="en-US"/>
          </a:p>
        </p:txBody>
      </p:sp>
    </p:spTree>
    <p:extLst>
      <p:ext uri="{BB962C8B-B14F-4D97-AF65-F5344CB8AC3E}">
        <p14:creationId xmlns:p14="http://schemas.microsoft.com/office/powerpoint/2010/main" val="2786949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sz="half" idx="1"/>
          </p:nvPr>
        </p:nvSpPr>
        <p:spPr>
          <a:xfrm>
            <a:off x="838200" y="1825625"/>
            <a:ext cx="5181600" cy="435133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內容版面配置區 3"/>
          <p:cNvSpPr>
            <a:spLocks noGrp="1"/>
          </p:cNvSpPr>
          <p:nvPr>
            <p:ph sz="half" idx="2"/>
          </p:nvPr>
        </p:nvSpPr>
        <p:spPr>
          <a:xfrm>
            <a:off x="6172200" y="1825625"/>
            <a:ext cx="5181600" cy="435133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日期版面配置區 4"/>
          <p:cNvSpPr>
            <a:spLocks noGrp="1"/>
          </p:cNvSpPr>
          <p:nvPr>
            <p:ph type="dt" sz="half" idx="10"/>
          </p:nvPr>
        </p:nvSpPr>
        <p:spPr/>
        <p:txBody>
          <a:bodyPr/>
          <a:lstStyle/>
          <a:p>
            <a:fld id="{F6264F03-E294-4BBF-B740-81E5658EBA5B}" type="datetimeFigureOut">
              <a:rPr lang="en-US" smtClean="0"/>
              <a:t>5/22/2020</a:t>
            </a:fld>
            <a:endParaRPr lang="en-US"/>
          </a:p>
        </p:txBody>
      </p:sp>
      <p:sp>
        <p:nvSpPr>
          <p:cNvPr id="6" name="頁尾版面配置區 5"/>
          <p:cNvSpPr>
            <a:spLocks noGrp="1"/>
          </p:cNvSpPr>
          <p:nvPr>
            <p:ph type="ftr" sz="quarter" idx="11"/>
          </p:nvPr>
        </p:nvSpPr>
        <p:spPr/>
        <p:txBody>
          <a:bodyPr/>
          <a:lstStyle/>
          <a:p>
            <a:endParaRPr lang="en-US"/>
          </a:p>
        </p:txBody>
      </p:sp>
      <p:sp>
        <p:nvSpPr>
          <p:cNvPr id="7" name="投影片編號版面配置區 6"/>
          <p:cNvSpPr>
            <a:spLocks noGrp="1"/>
          </p:cNvSpPr>
          <p:nvPr>
            <p:ph type="sldNum" sz="quarter" idx="12"/>
          </p:nvPr>
        </p:nvSpPr>
        <p:spPr/>
        <p:txBody>
          <a:bodyPr/>
          <a:lstStyle/>
          <a:p>
            <a:fld id="{6A3F48CA-F688-492E-A896-A7988B4EEB4B}" type="slidenum">
              <a:rPr lang="en-US" smtClean="0"/>
              <a:t>‹#›</a:t>
            </a:fld>
            <a:endParaRPr lang="en-US"/>
          </a:p>
        </p:txBody>
      </p:sp>
    </p:spTree>
    <p:extLst>
      <p:ext uri="{BB962C8B-B14F-4D97-AF65-F5344CB8AC3E}">
        <p14:creationId xmlns:p14="http://schemas.microsoft.com/office/powerpoint/2010/main" val="2082563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smtClean="0"/>
              <a:t>按一下以編輯母片標題樣式</a:t>
            </a:r>
            <a:endParaRPr lang="en-US"/>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日期版面配置區 6"/>
          <p:cNvSpPr>
            <a:spLocks noGrp="1"/>
          </p:cNvSpPr>
          <p:nvPr>
            <p:ph type="dt" sz="half" idx="10"/>
          </p:nvPr>
        </p:nvSpPr>
        <p:spPr/>
        <p:txBody>
          <a:bodyPr/>
          <a:lstStyle/>
          <a:p>
            <a:fld id="{F6264F03-E294-4BBF-B740-81E5658EBA5B}" type="datetimeFigureOut">
              <a:rPr lang="en-US" smtClean="0"/>
              <a:t>5/22/2020</a:t>
            </a:fld>
            <a:endParaRPr lang="en-US"/>
          </a:p>
        </p:txBody>
      </p:sp>
      <p:sp>
        <p:nvSpPr>
          <p:cNvPr id="8" name="頁尾版面配置區 7"/>
          <p:cNvSpPr>
            <a:spLocks noGrp="1"/>
          </p:cNvSpPr>
          <p:nvPr>
            <p:ph type="ftr" sz="quarter" idx="11"/>
          </p:nvPr>
        </p:nvSpPr>
        <p:spPr/>
        <p:txBody>
          <a:bodyPr/>
          <a:lstStyle/>
          <a:p>
            <a:endParaRPr lang="en-US"/>
          </a:p>
        </p:txBody>
      </p:sp>
      <p:sp>
        <p:nvSpPr>
          <p:cNvPr id="9" name="投影片編號版面配置區 8"/>
          <p:cNvSpPr>
            <a:spLocks noGrp="1"/>
          </p:cNvSpPr>
          <p:nvPr>
            <p:ph type="sldNum" sz="quarter" idx="12"/>
          </p:nvPr>
        </p:nvSpPr>
        <p:spPr/>
        <p:txBody>
          <a:bodyPr/>
          <a:lstStyle/>
          <a:p>
            <a:fld id="{6A3F48CA-F688-492E-A896-A7988B4EEB4B}" type="slidenum">
              <a:rPr lang="en-US" smtClean="0"/>
              <a:t>‹#›</a:t>
            </a:fld>
            <a:endParaRPr lang="en-US"/>
          </a:p>
        </p:txBody>
      </p:sp>
    </p:spTree>
    <p:extLst>
      <p:ext uri="{BB962C8B-B14F-4D97-AF65-F5344CB8AC3E}">
        <p14:creationId xmlns:p14="http://schemas.microsoft.com/office/powerpoint/2010/main" val="1447945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日期版面配置區 2"/>
          <p:cNvSpPr>
            <a:spLocks noGrp="1"/>
          </p:cNvSpPr>
          <p:nvPr>
            <p:ph type="dt" sz="half" idx="10"/>
          </p:nvPr>
        </p:nvSpPr>
        <p:spPr/>
        <p:txBody>
          <a:bodyPr/>
          <a:lstStyle/>
          <a:p>
            <a:fld id="{F6264F03-E294-4BBF-B740-81E5658EBA5B}" type="datetimeFigureOut">
              <a:rPr lang="en-US" smtClean="0"/>
              <a:t>5/22/2020</a:t>
            </a:fld>
            <a:endParaRPr lang="en-US"/>
          </a:p>
        </p:txBody>
      </p:sp>
      <p:sp>
        <p:nvSpPr>
          <p:cNvPr id="4" name="頁尾版面配置區 3"/>
          <p:cNvSpPr>
            <a:spLocks noGrp="1"/>
          </p:cNvSpPr>
          <p:nvPr>
            <p:ph type="ftr" sz="quarter" idx="11"/>
          </p:nvPr>
        </p:nvSpPr>
        <p:spPr/>
        <p:txBody>
          <a:bodyPr/>
          <a:lstStyle/>
          <a:p>
            <a:endParaRPr lang="en-US"/>
          </a:p>
        </p:txBody>
      </p:sp>
      <p:sp>
        <p:nvSpPr>
          <p:cNvPr id="5" name="投影片編號版面配置區 4"/>
          <p:cNvSpPr>
            <a:spLocks noGrp="1"/>
          </p:cNvSpPr>
          <p:nvPr>
            <p:ph type="sldNum" sz="quarter" idx="12"/>
          </p:nvPr>
        </p:nvSpPr>
        <p:spPr/>
        <p:txBody>
          <a:bodyPr/>
          <a:lstStyle/>
          <a:p>
            <a:fld id="{6A3F48CA-F688-492E-A896-A7988B4EEB4B}" type="slidenum">
              <a:rPr lang="en-US" smtClean="0"/>
              <a:t>‹#›</a:t>
            </a:fld>
            <a:endParaRPr lang="en-US"/>
          </a:p>
        </p:txBody>
      </p:sp>
    </p:spTree>
    <p:extLst>
      <p:ext uri="{BB962C8B-B14F-4D97-AF65-F5344CB8AC3E}">
        <p14:creationId xmlns:p14="http://schemas.microsoft.com/office/powerpoint/2010/main" val="44715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F6264F03-E294-4BBF-B740-81E5658EBA5B}" type="datetimeFigureOut">
              <a:rPr lang="en-US" smtClean="0"/>
              <a:t>5/22/2020</a:t>
            </a:fld>
            <a:endParaRPr lang="en-US"/>
          </a:p>
        </p:txBody>
      </p:sp>
      <p:sp>
        <p:nvSpPr>
          <p:cNvPr id="3" name="頁尾版面配置區 2"/>
          <p:cNvSpPr>
            <a:spLocks noGrp="1"/>
          </p:cNvSpPr>
          <p:nvPr>
            <p:ph type="ftr" sz="quarter" idx="11"/>
          </p:nvPr>
        </p:nvSpPr>
        <p:spPr/>
        <p:txBody>
          <a:bodyPr/>
          <a:lstStyle/>
          <a:p>
            <a:endParaRPr lang="en-US"/>
          </a:p>
        </p:txBody>
      </p:sp>
      <p:sp>
        <p:nvSpPr>
          <p:cNvPr id="4" name="投影片編號版面配置區 3"/>
          <p:cNvSpPr>
            <a:spLocks noGrp="1"/>
          </p:cNvSpPr>
          <p:nvPr>
            <p:ph type="sldNum" sz="quarter" idx="12"/>
          </p:nvPr>
        </p:nvSpPr>
        <p:spPr/>
        <p:txBody>
          <a:bodyPr/>
          <a:lstStyle/>
          <a:p>
            <a:fld id="{6A3F48CA-F688-492E-A896-A7988B4EEB4B}" type="slidenum">
              <a:rPr lang="en-US" smtClean="0"/>
              <a:t>‹#›</a:t>
            </a:fld>
            <a:endParaRPr lang="en-US"/>
          </a:p>
        </p:txBody>
      </p:sp>
    </p:spTree>
    <p:extLst>
      <p:ext uri="{BB962C8B-B14F-4D97-AF65-F5344CB8AC3E}">
        <p14:creationId xmlns:p14="http://schemas.microsoft.com/office/powerpoint/2010/main" val="2972193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en-US"/>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編輯母片文字樣式</a:t>
            </a:r>
          </a:p>
        </p:txBody>
      </p:sp>
      <p:sp>
        <p:nvSpPr>
          <p:cNvPr id="5" name="日期版面配置區 4"/>
          <p:cNvSpPr>
            <a:spLocks noGrp="1"/>
          </p:cNvSpPr>
          <p:nvPr>
            <p:ph type="dt" sz="half" idx="10"/>
          </p:nvPr>
        </p:nvSpPr>
        <p:spPr/>
        <p:txBody>
          <a:bodyPr/>
          <a:lstStyle/>
          <a:p>
            <a:fld id="{F6264F03-E294-4BBF-B740-81E5658EBA5B}" type="datetimeFigureOut">
              <a:rPr lang="en-US" smtClean="0"/>
              <a:t>5/22/2020</a:t>
            </a:fld>
            <a:endParaRPr lang="en-US"/>
          </a:p>
        </p:txBody>
      </p:sp>
      <p:sp>
        <p:nvSpPr>
          <p:cNvPr id="6" name="頁尾版面配置區 5"/>
          <p:cNvSpPr>
            <a:spLocks noGrp="1"/>
          </p:cNvSpPr>
          <p:nvPr>
            <p:ph type="ftr" sz="quarter" idx="11"/>
          </p:nvPr>
        </p:nvSpPr>
        <p:spPr/>
        <p:txBody>
          <a:bodyPr/>
          <a:lstStyle/>
          <a:p>
            <a:endParaRPr lang="en-US"/>
          </a:p>
        </p:txBody>
      </p:sp>
      <p:sp>
        <p:nvSpPr>
          <p:cNvPr id="7" name="投影片編號版面配置區 6"/>
          <p:cNvSpPr>
            <a:spLocks noGrp="1"/>
          </p:cNvSpPr>
          <p:nvPr>
            <p:ph type="sldNum" sz="quarter" idx="12"/>
          </p:nvPr>
        </p:nvSpPr>
        <p:spPr/>
        <p:txBody>
          <a:bodyPr/>
          <a:lstStyle/>
          <a:p>
            <a:fld id="{6A3F48CA-F688-492E-A896-A7988B4EEB4B}" type="slidenum">
              <a:rPr lang="en-US" smtClean="0"/>
              <a:t>‹#›</a:t>
            </a:fld>
            <a:endParaRPr lang="en-US"/>
          </a:p>
        </p:txBody>
      </p:sp>
    </p:spTree>
    <p:extLst>
      <p:ext uri="{BB962C8B-B14F-4D97-AF65-F5344CB8AC3E}">
        <p14:creationId xmlns:p14="http://schemas.microsoft.com/office/powerpoint/2010/main" val="949766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en-US"/>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編輯母片文字樣式</a:t>
            </a:r>
          </a:p>
        </p:txBody>
      </p:sp>
      <p:sp>
        <p:nvSpPr>
          <p:cNvPr id="5" name="日期版面配置區 4"/>
          <p:cNvSpPr>
            <a:spLocks noGrp="1"/>
          </p:cNvSpPr>
          <p:nvPr>
            <p:ph type="dt" sz="half" idx="10"/>
          </p:nvPr>
        </p:nvSpPr>
        <p:spPr/>
        <p:txBody>
          <a:bodyPr/>
          <a:lstStyle/>
          <a:p>
            <a:fld id="{F6264F03-E294-4BBF-B740-81E5658EBA5B}" type="datetimeFigureOut">
              <a:rPr lang="en-US" smtClean="0"/>
              <a:t>5/22/2020</a:t>
            </a:fld>
            <a:endParaRPr lang="en-US"/>
          </a:p>
        </p:txBody>
      </p:sp>
      <p:sp>
        <p:nvSpPr>
          <p:cNvPr id="6" name="頁尾版面配置區 5"/>
          <p:cNvSpPr>
            <a:spLocks noGrp="1"/>
          </p:cNvSpPr>
          <p:nvPr>
            <p:ph type="ftr" sz="quarter" idx="11"/>
          </p:nvPr>
        </p:nvSpPr>
        <p:spPr/>
        <p:txBody>
          <a:bodyPr/>
          <a:lstStyle/>
          <a:p>
            <a:endParaRPr lang="en-US"/>
          </a:p>
        </p:txBody>
      </p:sp>
      <p:sp>
        <p:nvSpPr>
          <p:cNvPr id="7" name="投影片編號版面配置區 6"/>
          <p:cNvSpPr>
            <a:spLocks noGrp="1"/>
          </p:cNvSpPr>
          <p:nvPr>
            <p:ph type="sldNum" sz="quarter" idx="12"/>
          </p:nvPr>
        </p:nvSpPr>
        <p:spPr/>
        <p:txBody>
          <a:bodyPr/>
          <a:lstStyle/>
          <a:p>
            <a:fld id="{6A3F48CA-F688-492E-A896-A7988B4EEB4B}" type="slidenum">
              <a:rPr lang="en-US" smtClean="0"/>
              <a:t>‹#›</a:t>
            </a:fld>
            <a:endParaRPr lang="en-US"/>
          </a:p>
        </p:txBody>
      </p:sp>
    </p:spTree>
    <p:extLst>
      <p:ext uri="{BB962C8B-B14F-4D97-AF65-F5344CB8AC3E}">
        <p14:creationId xmlns:p14="http://schemas.microsoft.com/office/powerpoint/2010/main" val="1598061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smtClean="0"/>
              <a:t>按一下以編輯母片標題樣式</a:t>
            </a:r>
            <a:endParaRPr lang="en-US"/>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264F03-E294-4BBF-B740-81E5658EBA5B}" type="datetimeFigureOut">
              <a:rPr lang="en-US" smtClean="0"/>
              <a:t>5/22/2020</a:t>
            </a:fld>
            <a:endParaRPr 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3F48CA-F688-492E-A896-A7988B4EEB4B}" type="slidenum">
              <a:rPr lang="en-US" smtClean="0"/>
              <a:t>‹#›</a:t>
            </a:fld>
            <a:endParaRPr lang="en-US"/>
          </a:p>
        </p:txBody>
      </p:sp>
    </p:spTree>
    <p:extLst>
      <p:ext uri="{BB962C8B-B14F-4D97-AF65-F5344CB8AC3E}">
        <p14:creationId xmlns:p14="http://schemas.microsoft.com/office/powerpoint/2010/main" val="37032476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預留位置 1"/>
          <p:cNvSpPr>
            <a:spLocks noGrp="1"/>
          </p:cNvSpPr>
          <p:nvPr>
            <p:ph type="title"/>
          </p:nvPr>
        </p:nvSpPr>
        <p:spPr>
          <a:xfrm>
            <a:off x="1524000" y="457200"/>
            <a:ext cx="9144000" cy="1143000"/>
          </a:xfrm>
          <a:prstGeom prst="rect">
            <a:avLst/>
          </a:prstGeom>
        </p:spPr>
        <p:txBody>
          <a:bodyPr vert="horz" lIns="91440" tIns="45720" rIns="91440" bIns="45720" rtlCol="0" anchor="b">
            <a:normAutofit/>
          </a:bodyPr>
          <a:lstStyle/>
          <a:p>
            <a:pPr rtl="0"/>
            <a:r>
              <a:rPr lang="zh-TW" altLang="en-US" noProof="0" dirty="0" smtClean="0"/>
              <a:t>按一下以編輯母片標題樣式</a:t>
            </a:r>
            <a:endParaRPr lang="zh-TW" altLang="en-US" noProof="0" dirty="0"/>
          </a:p>
        </p:txBody>
      </p:sp>
      <p:sp>
        <p:nvSpPr>
          <p:cNvPr id="3" name="文字預留位置 2"/>
          <p:cNvSpPr>
            <a:spLocks noGrp="1"/>
          </p:cNvSpPr>
          <p:nvPr>
            <p:ph type="body" idx="1"/>
          </p:nvPr>
        </p:nvSpPr>
        <p:spPr>
          <a:xfrm>
            <a:off x="1524000" y="1714500"/>
            <a:ext cx="9144000" cy="4457700"/>
          </a:xfrm>
          <a:prstGeom prst="rect">
            <a:avLst/>
          </a:prstGeom>
        </p:spPr>
        <p:txBody>
          <a:bodyPr vert="horz" lIns="91440" tIns="45720" rIns="91440" bIns="45720" rtlCol="0">
            <a:normAutofit/>
          </a:bodyPr>
          <a:lstStyle/>
          <a:p>
            <a:pPr lvl="0" rtl="0"/>
            <a:r>
              <a:rPr lang="zh-TW" altLang="en-US" noProof="0" dirty="0" smtClean="0"/>
              <a:t>編輯母片文字樣式</a:t>
            </a:r>
          </a:p>
          <a:p>
            <a:pPr lvl="1" rtl="0"/>
            <a:r>
              <a:rPr lang="zh-TW" altLang="en-US" noProof="0" dirty="0" smtClean="0"/>
              <a:t>第二層</a:t>
            </a:r>
          </a:p>
          <a:p>
            <a:pPr lvl="2" rtl="0"/>
            <a:r>
              <a:rPr lang="zh-TW" altLang="en-US" noProof="0" dirty="0" smtClean="0"/>
              <a:t>第三層</a:t>
            </a:r>
          </a:p>
          <a:p>
            <a:pPr lvl="3" rtl="0"/>
            <a:r>
              <a:rPr lang="zh-TW" altLang="en-US" noProof="0" dirty="0" smtClean="0"/>
              <a:t>第四層</a:t>
            </a:r>
          </a:p>
          <a:p>
            <a:pPr lvl="4" rtl="0"/>
            <a:r>
              <a:rPr lang="zh-TW" altLang="en-US" noProof="0" dirty="0" smtClean="0"/>
              <a:t>第五層</a:t>
            </a:r>
            <a:endParaRPr lang="zh-TW" altLang="en-US" noProof="0" dirty="0"/>
          </a:p>
        </p:txBody>
      </p:sp>
      <p:sp>
        <p:nvSpPr>
          <p:cNvPr id="7" name="矩形 6"/>
          <p:cNvSpPr/>
          <p:nvPr userDrawn="1"/>
        </p:nvSpPr>
        <p:spPr>
          <a:xfrm>
            <a:off x="0" y="6583680"/>
            <a:ext cx="12192000" cy="2743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noProof="0" dirty="0">
              <a:latin typeface="+mj-ea"/>
              <a:ea typeface="+mj-ea"/>
            </a:endParaRPr>
          </a:p>
        </p:txBody>
      </p:sp>
      <p:sp>
        <p:nvSpPr>
          <p:cNvPr id="5" name="頁尾預留位置 4"/>
          <p:cNvSpPr>
            <a:spLocks noGrp="1"/>
          </p:cNvSpPr>
          <p:nvPr>
            <p:ph type="ftr" sz="quarter" idx="3"/>
          </p:nvPr>
        </p:nvSpPr>
        <p:spPr>
          <a:xfrm>
            <a:off x="1523999" y="6601556"/>
            <a:ext cx="6491381" cy="228600"/>
          </a:xfrm>
          <a:prstGeom prst="rect">
            <a:avLst/>
          </a:prstGeom>
        </p:spPr>
        <p:txBody>
          <a:bodyPr vert="horz" lIns="91440" tIns="45720" rIns="91440" bIns="45720" rtlCol="0" anchor="ctr"/>
          <a:lstStyle>
            <a:lvl1pPr algn="l">
              <a:defRPr sz="1100">
                <a:solidFill>
                  <a:schemeClr val="bg1"/>
                </a:solidFill>
                <a:latin typeface="+mj-ea"/>
                <a:ea typeface="+mj-ea"/>
              </a:defRPr>
            </a:lvl1pPr>
          </a:lstStyle>
          <a:p>
            <a:r>
              <a:rPr lang="zh-TW" altLang="en-US" noProof="0" dirty="0" smtClean="0"/>
              <a:t>新增頁尾</a:t>
            </a:r>
            <a:endParaRPr lang="zh-TW" altLang="en-US" noProof="0" dirty="0"/>
          </a:p>
        </p:txBody>
      </p:sp>
      <p:sp>
        <p:nvSpPr>
          <p:cNvPr id="4" name="日期預留位置 3"/>
          <p:cNvSpPr>
            <a:spLocks noGrp="1"/>
          </p:cNvSpPr>
          <p:nvPr>
            <p:ph type="dt" sz="half" idx="2"/>
          </p:nvPr>
        </p:nvSpPr>
        <p:spPr>
          <a:xfrm>
            <a:off x="8187908" y="6601556"/>
            <a:ext cx="1534064" cy="228600"/>
          </a:xfrm>
          <a:prstGeom prst="rect">
            <a:avLst/>
          </a:prstGeom>
        </p:spPr>
        <p:txBody>
          <a:bodyPr vert="horz" lIns="91440" tIns="45720" rIns="91440" bIns="45720" rtlCol="0" anchor="ctr"/>
          <a:lstStyle>
            <a:lvl1pPr algn="r">
              <a:defRPr sz="1100">
                <a:solidFill>
                  <a:schemeClr val="bg1"/>
                </a:solidFill>
                <a:latin typeface="+mj-ea"/>
                <a:ea typeface="+mj-ea"/>
              </a:defRPr>
            </a:lvl1pPr>
          </a:lstStyle>
          <a:p>
            <a:fld id="{D9B364AD-D8F3-422E-8B86-2D169A736E96}" type="datetime2">
              <a:rPr lang="zh-TW" altLang="en-US" smtClean="0"/>
              <a:pPr/>
              <a:t>2020年5月22日</a:t>
            </a:fld>
            <a:endParaRPr lang="zh-TW" altLang="en-US" dirty="0"/>
          </a:p>
        </p:txBody>
      </p:sp>
      <p:sp>
        <p:nvSpPr>
          <p:cNvPr id="6" name="投影片編號預留位置 5"/>
          <p:cNvSpPr>
            <a:spLocks noGrp="1"/>
          </p:cNvSpPr>
          <p:nvPr>
            <p:ph type="sldNum" sz="quarter" idx="4"/>
          </p:nvPr>
        </p:nvSpPr>
        <p:spPr>
          <a:xfrm>
            <a:off x="9894499" y="6601556"/>
            <a:ext cx="773502" cy="228600"/>
          </a:xfrm>
          <a:prstGeom prst="rect">
            <a:avLst/>
          </a:prstGeom>
        </p:spPr>
        <p:txBody>
          <a:bodyPr vert="horz" lIns="91440" tIns="45720" rIns="91440" bIns="45720" rtlCol="0" anchor="ctr"/>
          <a:lstStyle>
            <a:lvl1pPr algn="r">
              <a:defRPr sz="1100">
                <a:solidFill>
                  <a:schemeClr val="bg1"/>
                </a:solidFill>
                <a:latin typeface="+mj-ea"/>
                <a:ea typeface="+mj-ea"/>
              </a:defRPr>
            </a:lvl1pPr>
          </a:lstStyle>
          <a:p>
            <a:fld id="{E31375A4-56A4-47D6-9801-1991572033F7}" type="slidenum">
              <a:rPr lang="en-US" altLang="zh-TW" noProof="0" smtClean="0"/>
              <a:pPr/>
              <a:t>‹#›</a:t>
            </a:fld>
            <a:endParaRPr lang="zh-TW" altLang="en-US" noProof="0" dirty="0"/>
          </a:p>
        </p:txBody>
      </p:sp>
    </p:spTree>
    <p:extLst>
      <p:ext uri="{BB962C8B-B14F-4D97-AF65-F5344CB8AC3E}">
        <p14:creationId xmlns:p14="http://schemas.microsoft.com/office/powerpoint/2010/main" val="934410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400" kern="1200" cap="all" baseline="0">
          <a:solidFill>
            <a:schemeClr val="accent1">
              <a:lumMod val="75000"/>
            </a:schemeClr>
          </a:solidFill>
          <a:latin typeface="+mj-ea"/>
          <a:ea typeface="+mj-ea"/>
          <a:cs typeface="+mj-cs"/>
        </a:defRPr>
      </a:lvl1pPr>
    </p:titleStyle>
    <p:bodyStyle>
      <a:lvl1pPr marL="274320" indent="-228600" algn="l" defTabSz="914400" rtl="0" eaLnBrk="1" latinLnBrk="0" hangingPunct="1">
        <a:lnSpc>
          <a:spcPct val="90000"/>
        </a:lnSpc>
        <a:spcBef>
          <a:spcPts val="1800"/>
        </a:spcBef>
        <a:buClr>
          <a:schemeClr val="accent1">
            <a:lumMod val="50000"/>
          </a:schemeClr>
        </a:buClr>
        <a:buSzPct val="100000"/>
        <a:buFont typeface="Arial" pitchFamily="34" charset="0"/>
        <a:buChar char="▪"/>
        <a:defRPr sz="2000" kern="1200">
          <a:solidFill>
            <a:schemeClr val="tx1"/>
          </a:solidFill>
          <a:latin typeface="+mj-ea"/>
          <a:ea typeface="+mj-ea"/>
          <a:cs typeface="+mn-cs"/>
        </a:defRPr>
      </a:lvl1pPr>
      <a:lvl2pPr marL="594360" indent="-228600" algn="l" defTabSz="914400" rtl="0" eaLnBrk="1" latinLnBrk="0" hangingPunct="1">
        <a:lnSpc>
          <a:spcPct val="90000"/>
        </a:lnSpc>
        <a:spcBef>
          <a:spcPts val="800"/>
        </a:spcBef>
        <a:buClr>
          <a:schemeClr val="accent1">
            <a:lumMod val="50000"/>
          </a:schemeClr>
        </a:buClr>
        <a:buSzPct val="100000"/>
        <a:buFont typeface="Arial" pitchFamily="34" charset="0"/>
        <a:buChar char="▪"/>
        <a:defRPr sz="1800" kern="1200">
          <a:solidFill>
            <a:schemeClr val="tx1"/>
          </a:solidFill>
          <a:latin typeface="+mj-ea"/>
          <a:ea typeface="+mj-ea"/>
          <a:cs typeface="+mn-cs"/>
        </a:defRPr>
      </a:lvl2pPr>
      <a:lvl3pPr marL="914400" indent="-228600" algn="l" defTabSz="914400" rtl="0" eaLnBrk="1" latinLnBrk="0" hangingPunct="1">
        <a:lnSpc>
          <a:spcPct val="90000"/>
        </a:lnSpc>
        <a:spcBef>
          <a:spcPts val="800"/>
        </a:spcBef>
        <a:buClr>
          <a:schemeClr val="accent1">
            <a:lumMod val="50000"/>
          </a:schemeClr>
        </a:buClr>
        <a:buSzPct val="100000"/>
        <a:buFont typeface="Arial" pitchFamily="34" charset="0"/>
        <a:buChar char="▪"/>
        <a:defRPr sz="1600" kern="1200">
          <a:solidFill>
            <a:schemeClr val="tx1"/>
          </a:solidFill>
          <a:latin typeface="+mj-ea"/>
          <a:ea typeface="+mj-ea"/>
          <a:cs typeface="+mn-cs"/>
        </a:defRPr>
      </a:lvl3pPr>
      <a:lvl4pPr marL="118872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j-ea"/>
          <a:ea typeface="+mj-ea"/>
          <a:cs typeface="+mn-cs"/>
        </a:defRPr>
      </a:lvl4pPr>
      <a:lvl5pPr marL="14630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j-ea"/>
          <a:ea typeface="+mj-ea"/>
          <a:cs typeface="+mn-cs"/>
        </a:defRPr>
      </a:lvl5pPr>
      <a:lvl6pPr marL="16916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6pPr>
      <a:lvl7pPr marL="19202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7pPr>
      <a:lvl8pPr marL="21488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8pPr>
      <a:lvl9pPr marL="23774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4"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4A1DC080-2462-4A4A-86E7-CCB72A4CF5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zh-HK" altLang="en-US"/>
          </a:p>
        </p:txBody>
      </p:sp>
      <p:sp>
        <p:nvSpPr>
          <p:cNvPr id="3" name="文字版面配置區 2">
            <a:extLst>
              <a:ext uri="{FF2B5EF4-FFF2-40B4-BE49-F238E27FC236}">
                <a16:creationId xmlns:a16="http://schemas.microsoft.com/office/drawing/2014/main" id="{425EB6B1-5A7E-4F5F-A876-0C975E0EB2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a:extLst>
              <a:ext uri="{FF2B5EF4-FFF2-40B4-BE49-F238E27FC236}">
                <a16:creationId xmlns:a16="http://schemas.microsoft.com/office/drawing/2014/main" id="{4C8337B4-1145-4A87-AE0A-B50E3EC713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919C8E-1E9E-4C6B-AD46-7B10B1837C0C}" type="datetime1">
              <a:rPr lang="zh-HK" altLang="en-US" smtClean="0"/>
              <a:t>22/5/2020</a:t>
            </a:fld>
            <a:endParaRPr lang="zh-HK" altLang="en-US"/>
          </a:p>
        </p:txBody>
      </p:sp>
      <p:sp>
        <p:nvSpPr>
          <p:cNvPr id="5" name="頁尾版面配置區 4">
            <a:extLst>
              <a:ext uri="{FF2B5EF4-FFF2-40B4-BE49-F238E27FC236}">
                <a16:creationId xmlns:a16="http://schemas.microsoft.com/office/drawing/2014/main" id="{049230FE-7B51-478B-9997-9D30D2CE06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HK" altLang="en-US"/>
          </a:p>
        </p:txBody>
      </p:sp>
      <p:sp>
        <p:nvSpPr>
          <p:cNvPr id="6" name="投影片編號版面配置區 5">
            <a:extLst>
              <a:ext uri="{FF2B5EF4-FFF2-40B4-BE49-F238E27FC236}">
                <a16:creationId xmlns:a16="http://schemas.microsoft.com/office/drawing/2014/main" id="{CC324928-2BC9-4F1A-B2DC-1EBE0C7A6A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3C17BF-B849-4755-B19E-613855F75B1F}" type="slidenum">
              <a:rPr lang="zh-HK" altLang="en-US" smtClean="0"/>
              <a:t>‹#›</a:t>
            </a:fld>
            <a:endParaRPr lang="zh-HK" altLang="en-US"/>
          </a:p>
        </p:txBody>
      </p:sp>
    </p:spTree>
    <p:extLst>
      <p:ext uri="{BB962C8B-B14F-4D97-AF65-F5344CB8AC3E}">
        <p14:creationId xmlns:p14="http://schemas.microsoft.com/office/powerpoint/2010/main" val="34443244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hyperlink" Target="http://en.chnmuseum.cn/" TargetMode="External"/><Relationship Id="rId7" Type="http://schemas.openxmlformats.org/officeDocument/2006/relationships/image" Target="../media/image4.jpeg"/><Relationship Id="rId2" Type="http://schemas.openxmlformats.org/officeDocument/2006/relationships/hyperlink" Target="http://bmy.com.cn/" TargetMode="External"/><Relationship Id="rId1" Type="http://schemas.openxmlformats.org/officeDocument/2006/relationships/slideLayout" Target="../slideLayouts/slideLayout25.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hyperlink" Target="http://en.chnmuseum.cn/exhibition/#rep_exhibition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2.jpeg"/><Relationship Id="rId2" Type="http://schemas.openxmlformats.org/officeDocument/2006/relationships/hyperlink" Target="https://naturalhistory.si.edu/" TargetMode="Externa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s://naturalhistory.si.edu/visit/virtual-tour"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britishmuseum.org/" TargetMode="External"/><Relationship Id="rId7" Type="http://schemas.openxmlformats.org/officeDocument/2006/relationships/image" Target="../media/image4.jpe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hyperlink" Target="https://www.britishmuseum.org/collection/galleries#virtual-galleries"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hk.heritage.museum/en_US/web/hm/highlights.html" TargetMode="External"/><Relationship Id="rId7" Type="http://schemas.openxmlformats.org/officeDocument/2006/relationships/hyperlink" Target="https://artsandculture.google.com/search/asset/?p=hong-kong-heritage-museum&amp;em=m068jd&amp;categoryId=medium" TargetMode="External"/><Relationship Id="rId2" Type="http://schemas.openxmlformats.org/officeDocument/2006/relationships/hyperlink" Target="http://bmy.com.cn/" TargetMode="Externa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en.dpm.org.cn/" TargetMode="External"/><Relationship Id="rId1" Type="http://schemas.openxmlformats.org/officeDocument/2006/relationships/slideLayout" Target="../slideLayouts/slideLayout2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s://en.dpm.org.cn/multimedia/virutual/"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hkpl.gov.hk/en/index.html" TargetMode="External"/><Relationship Id="rId2" Type="http://schemas.openxmlformats.org/officeDocument/2006/relationships/image" Target="../media/image3.jpeg"/><Relationship Id="rId1" Type="http://schemas.openxmlformats.org/officeDocument/2006/relationships/slideLayout" Target="../slideLayouts/slideLayout2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https://www.hkpl.gov.hk/en/e-resources/e-books/home"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tpark.hk/en/news/" TargetMode="External"/><Relationship Id="rId2" Type="http://schemas.openxmlformats.org/officeDocument/2006/relationships/hyperlink" Target="https://www.tpark.hk/en/" TargetMode="External"/><Relationship Id="rId1" Type="http://schemas.openxmlformats.org/officeDocument/2006/relationships/slideLayout" Target="../slideLayouts/slideLayout25.xml"/><Relationship Id="rId6" Type="http://schemas.openxmlformats.org/officeDocument/2006/relationships/image" Target="../media/image1.jpeg"/><Relationship Id="rId5" Type="http://schemas.openxmlformats.org/officeDocument/2006/relationships/image" Target="../media/image29.png"/><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hyperlink" Target="https://www.taikwun.hk/en/" TargetMode="External"/><Relationship Id="rId2" Type="http://schemas.openxmlformats.org/officeDocument/2006/relationships/hyperlink" Target="http://bmy.com.cn/" TargetMode="External"/><Relationship Id="rId1" Type="http://schemas.openxmlformats.org/officeDocument/2006/relationships/slideLayout" Target="../slideLayouts/slideLayout25.xml"/><Relationship Id="rId6" Type="http://schemas.openxmlformats.org/officeDocument/2006/relationships/image" Target="../media/image4.jpeg"/><Relationship Id="rId5" Type="http://schemas.openxmlformats.org/officeDocument/2006/relationships/image" Target="../media/image31.png"/><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hk.history.museum/en_US/web/mh/index.html" TargetMode="External"/><Relationship Id="rId2" Type="http://schemas.openxmlformats.org/officeDocument/2006/relationships/hyperlink" Target="http://bmy.com.cn/" TargetMode="External"/><Relationship Id="rId1" Type="http://schemas.openxmlformats.org/officeDocument/2006/relationships/slideLayout" Target="../slideLayouts/slideLayout25.xml"/><Relationship Id="rId6" Type="http://schemas.openxmlformats.org/officeDocument/2006/relationships/image" Target="../media/image2.jpeg"/><Relationship Id="rId5" Type="http://schemas.openxmlformats.org/officeDocument/2006/relationships/image" Target="../media/image32.jpg"/><Relationship Id="rId4" Type="http://schemas.openxmlformats.org/officeDocument/2006/relationships/hyperlink" Target="https://hk.history.museum/en_US/web/mh/exhibition/virtual.html"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s://hk.art.museum/en_US/web/ma/home.html" TargetMode="External"/><Relationship Id="rId7" Type="http://schemas.openxmlformats.org/officeDocument/2006/relationships/image" Target="../media/image34.png"/><Relationship Id="rId2" Type="http://schemas.openxmlformats.org/officeDocument/2006/relationships/hyperlink" Target="http://bmy.com.cn/" TargetMode="Externa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33.png"/><Relationship Id="rId4" Type="http://schemas.openxmlformats.org/officeDocument/2006/relationships/hyperlink" Target="https://hk.art.museum/en_US/web/ma/exhibitions-and-events/virtually-at-hkmoa.html" TargetMode="External"/><Relationship Id="rId9"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hyperlink" Target="https://www.westkowloon.hk/en/xiqu-centre/overview-2572" TargetMode="External"/><Relationship Id="rId2" Type="http://schemas.openxmlformats.org/officeDocument/2006/relationships/hyperlink" Target="http://bmy.com.cn/" TargetMode="Externa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1.jpeg"/><Relationship Id="rId4" Type="http://schemas.openxmlformats.org/officeDocument/2006/relationships/image" Target="../media/image37.jpg"/></Relationships>
</file>

<file path=ppt/slides/_rels/slide24.xml.rels><?xml version="1.0" encoding="UTF-8" standalone="yes"?>
<Relationships xmlns="http://schemas.openxmlformats.org/package/2006/relationships"><Relationship Id="rId3" Type="http://schemas.openxmlformats.org/officeDocument/2006/relationships/hyperlink" Target="http://www.museivaticani.va/content/museivaticani/en.html" TargetMode="External"/><Relationship Id="rId7" Type="http://schemas.openxmlformats.org/officeDocument/2006/relationships/image" Target="../media/image1.jpeg"/><Relationship Id="rId2" Type="http://schemas.openxmlformats.org/officeDocument/2006/relationships/hyperlink" Target="http://bmy.com.cn/" TargetMode="Externa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hyperlink" Target="http://www.museivaticani.va/content/museivaticani/en/collezioni/musei/tour-virtuali-elenco.html"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louvre.fr/en/visites-en-ligne" TargetMode="External"/><Relationship Id="rId2" Type="http://schemas.openxmlformats.org/officeDocument/2006/relationships/hyperlink" Target="https://www.louvre.fr/en/homepage" TargetMode="Externa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42.jp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hyperlink" Target="http://www.bmy.com.cn/2015new/bmyweb/" TargetMode="External"/><Relationship Id="rId2" Type="http://schemas.openxmlformats.org/officeDocument/2006/relationships/hyperlink" Target="http://bmy.com.cn/" TargetMode="Externa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2.jpeg"/><Relationship Id="rId4" Type="http://schemas.openxmlformats.org/officeDocument/2006/relationships/image" Target="../media/image43.jpg"/></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hyperlink" Target="http://www.panda.org.cn/english/" TargetMode="Externa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g"/></Relationships>
</file>

<file path=ppt/slides/_rels/slide29.xml.rels><?xml version="1.0" encoding="UTF-8" standalone="yes"?>
<Relationships xmlns="http://schemas.openxmlformats.org/package/2006/relationships"><Relationship Id="rId3" Type="http://schemas.openxmlformats.org/officeDocument/2006/relationships/hyperlink" Target="https://web.archive.org/web/20090822205722/http:/www.info.gov.hk/archive/napco/index-e.html" TargetMode="External"/><Relationship Id="rId2" Type="http://schemas.openxmlformats.org/officeDocument/2006/relationships/hyperlink" Target="https://web.archive.org/web/20090415143017/http:/www.info.gov.hk/archive/napco/index-c.html" TargetMode="Externa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7.jpeg"/><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hkma.gov.hk/eng/about-us/the-hkma-information-centre/" TargetMode="External"/><Relationship Id="rId7" Type="http://schemas.openxmlformats.org/officeDocument/2006/relationships/image" Target="../media/image51.PNG"/><Relationship Id="rId2" Type="http://schemas.openxmlformats.org/officeDocument/2006/relationships/hyperlink" Target="https://web.archive.org/web/20090415143017/http:/www.info.gov.hk/archive/napco/index-c.html" TargetMode="Externa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50.jpg"/><Relationship Id="rId4" Type="http://schemas.openxmlformats.org/officeDocument/2006/relationships/hyperlink" Target="https://www.hkma.gov.hk/eng/about-us/the-hkma-information-centre/exhibition-area/"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jpeg"/><Relationship Id="rId7" Type="http://schemas.openxmlformats.org/officeDocument/2006/relationships/hyperlink" Target="https://www.hkreadingcity.net/en/content/edbookshelf"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hyperlink" Target="https://www.hkpl.gov.hk/en/index.html"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lcsd.gov.hk/en/facilities/facilitieslist/museums/lcsdmuseums.html"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3" Type="http://schemas.openxmlformats.org/officeDocument/2006/relationships/hyperlink" Target="https://www.ofnaa.gov.hk/eng/publicity/filtering.htm" TargetMode="External"/><Relationship Id="rId2" Type="http://schemas.openxmlformats.org/officeDocument/2006/relationships/hyperlink" Target="https://www.studenthealth.gov.hk/english/health/health_ev/health_ev_coep.html" TargetMode="Externa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hk.space.museum/zh_TW/web/spm/activity/onlinelecture.html" TargetMode="External"/><Relationship Id="rId7" Type="http://schemas.openxmlformats.org/officeDocument/2006/relationships/hyperlink" Target="https://www.lcsd.gov.hk/CE/Museum/Space/en_US/web/spm/onlineresources/spmonline.html" TargetMode="External"/><Relationship Id="rId2" Type="http://schemas.openxmlformats.org/officeDocument/2006/relationships/hyperlink" Target="https://www.lcsd.gov.hk/CE/Museum/Space/en_US/web/spm/whatsnew.html" TargetMode="External"/><Relationship Id="rId1" Type="http://schemas.openxmlformats.org/officeDocument/2006/relationships/slideLayout" Target="../slideLayouts/slideLayout14.xml"/><Relationship Id="rId6" Type="http://schemas.openxmlformats.org/officeDocument/2006/relationships/image" Target="../media/image2.jpeg"/><Relationship Id="rId5" Type="http://schemas.openxmlformats.org/officeDocument/2006/relationships/image" Target="../media/image9.jpeg"/><Relationship Id="rId4" Type="http://schemas.openxmlformats.org/officeDocument/2006/relationships/hyperlink" Target="https://hk.space.museum/en_US/web/spm/activity/onlinelecture.html"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bmy.com.cn/" TargetMode="External"/><Relationship Id="rId7" Type="http://schemas.openxmlformats.org/officeDocument/2006/relationships/image" Target="../media/image2.jpeg"/><Relationship Id="rId2" Type="http://schemas.openxmlformats.org/officeDocument/2006/relationships/hyperlink" Target="https://hk.science.museum/en_US/web/scm/index.html" TargetMode="Externa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hyperlink" Target="https://hk.science.museum/ms/con2019/360/index.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1706259" y="587797"/>
            <a:ext cx="8771861" cy="1588127"/>
          </a:xfrm>
          <a:prstGeom prst="rect">
            <a:avLst/>
          </a:prstGeom>
          <a:noFill/>
        </p:spPr>
        <p:txBody>
          <a:bodyPr wrap="square" rtlCol="0">
            <a:spAutoFit/>
          </a:bodyPr>
          <a:lstStyle/>
          <a:p>
            <a:pPr algn="ctr">
              <a:lnSpc>
                <a:spcPct val="90000"/>
              </a:lnSpc>
              <a:spcBef>
                <a:spcPct val="0"/>
              </a:spcBef>
            </a:pPr>
            <a:r>
              <a:rPr lang="en-US" altLang="zh-TW" sz="3600" b="1" dirty="0" smtClean="0">
                <a:solidFill>
                  <a:schemeClr val="accent6">
                    <a:lumMod val="75000"/>
                  </a:schemeClr>
                </a:solidFill>
                <a:latin typeface="Times New Roman" panose="02020603050405020304" pitchFamily="18" charset="0"/>
                <a:ea typeface="+mj-ea"/>
                <a:cs typeface="Times New Roman" panose="02020603050405020304" pitchFamily="18" charset="0"/>
              </a:rPr>
              <a:t>Life-wide Learning</a:t>
            </a:r>
          </a:p>
          <a:p>
            <a:pPr algn="ctr">
              <a:lnSpc>
                <a:spcPct val="90000"/>
              </a:lnSpc>
              <a:spcBef>
                <a:spcPct val="0"/>
              </a:spcBef>
            </a:pPr>
            <a:r>
              <a:rPr lang="en-US" altLang="zh-TW" sz="3600" b="1" dirty="0" smtClean="0">
                <a:solidFill>
                  <a:schemeClr val="accent6">
                    <a:lumMod val="75000"/>
                  </a:schemeClr>
                </a:solidFill>
                <a:latin typeface="Times New Roman" panose="02020603050405020304" pitchFamily="18" charset="0"/>
                <a:ea typeface="+mj-ea"/>
                <a:cs typeface="Times New Roman" panose="02020603050405020304" pitchFamily="18" charset="0"/>
              </a:rPr>
              <a:t>during the Fight against the Epidemic</a:t>
            </a:r>
          </a:p>
          <a:p>
            <a:pPr algn="ctr">
              <a:lnSpc>
                <a:spcPct val="90000"/>
              </a:lnSpc>
              <a:spcBef>
                <a:spcPct val="0"/>
              </a:spcBef>
            </a:pPr>
            <a:r>
              <a:rPr lang="en-US" altLang="zh-TW" sz="3600" b="1" dirty="0" smtClean="0">
                <a:solidFill>
                  <a:schemeClr val="accent6">
                    <a:lumMod val="75000"/>
                  </a:schemeClr>
                </a:solidFill>
                <a:latin typeface="Times New Roman" panose="02020603050405020304" pitchFamily="18" charset="0"/>
                <a:ea typeface="+mj-ea"/>
                <a:cs typeface="Times New Roman" panose="02020603050405020304" pitchFamily="18" charset="0"/>
              </a:rPr>
              <a:t>Virtual </a:t>
            </a:r>
            <a:r>
              <a:rPr lang="en-US" altLang="zh-TW" sz="3600" b="1" dirty="0" smtClean="0">
                <a:solidFill>
                  <a:schemeClr val="accent6">
                    <a:lumMod val="75000"/>
                  </a:schemeClr>
                </a:solidFill>
                <a:latin typeface="Times New Roman" panose="02020603050405020304" pitchFamily="18" charset="0"/>
                <a:ea typeface="+mj-ea"/>
                <a:cs typeface="Times New Roman" panose="02020603050405020304" pitchFamily="18" charset="0"/>
              </a:rPr>
              <a:t>Tours in Museums</a:t>
            </a:r>
          </a:p>
        </p:txBody>
      </p:sp>
      <p:pic>
        <p:nvPicPr>
          <p:cNvPr id="8" name="圖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51362" y="3372179"/>
            <a:ext cx="1204784" cy="2339386"/>
          </a:xfrm>
          <a:prstGeom prst="rect">
            <a:avLst/>
          </a:prstGeom>
        </p:spPr>
      </p:pic>
      <p:pic>
        <p:nvPicPr>
          <p:cNvPr id="9" name="圖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2565" y="3511246"/>
            <a:ext cx="1144177" cy="2246238"/>
          </a:xfrm>
          <a:prstGeom prst="rect">
            <a:avLst/>
          </a:prstGeom>
        </p:spPr>
      </p:pic>
      <p:pic>
        <p:nvPicPr>
          <p:cNvPr id="10" name="圖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3482" y="3378611"/>
            <a:ext cx="1190122" cy="2245513"/>
          </a:xfrm>
          <a:prstGeom prst="rect">
            <a:avLst/>
          </a:prstGeom>
        </p:spPr>
      </p:pic>
      <p:pic>
        <p:nvPicPr>
          <p:cNvPr id="11" name="圖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6697" y="3440078"/>
            <a:ext cx="1156965" cy="2388573"/>
          </a:xfrm>
          <a:prstGeom prst="rect">
            <a:avLst/>
          </a:prstGeom>
        </p:spPr>
      </p:pic>
      <p:sp>
        <p:nvSpPr>
          <p:cNvPr id="12" name="矩形 11"/>
          <p:cNvSpPr/>
          <p:nvPr/>
        </p:nvSpPr>
        <p:spPr>
          <a:xfrm>
            <a:off x="182880" y="141316"/>
            <a:ext cx="11818620" cy="6600306"/>
          </a:xfrm>
          <a:prstGeom prst="rect">
            <a:avLst/>
          </a:prstGeom>
          <a:noFill/>
          <a:ln w="254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nvGrpSpPr>
          <p:cNvPr id="22" name="群組 21"/>
          <p:cNvGrpSpPr/>
          <p:nvPr/>
        </p:nvGrpSpPr>
        <p:grpSpPr>
          <a:xfrm>
            <a:off x="4621936" y="3208182"/>
            <a:ext cx="3187450" cy="2503383"/>
            <a:chOff x="4009974" y="2607707"/>
            <a:chExt cx="3980386" cy="3380671"/>
          </a:xfrm>
        </p:grpSpPr>
        <p:grpSp>
          <p:nvGrpSpPr>
            <p:cNvPr id="5" name="群組 4"/>
            <p:cNvGrpSpPr/>
            <p:nvPr/>
          </p:nvGrpSpPr>
          <p:grpSpPr>
            <a:xfrm>
              <a:off x="4009974" y="2607707"/>
              <a:ext cx="3860362" cy="2601884"/>
              <a:chOff x="4009974" y="2607707"/>
              <a:chExt cx="3860362" cy="2601884"/>
            </a:xfrm>
          </p:grpSpPr>
          <p:pic>
            <p:nvPicPr>
              <p:cNvPr id="3" name="圖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09974" y="2607707"/>
                <a:ext cx="3860362" cy="2601884"/>
              </a:xfrm>
              <a:prstGeom prst="rect">
                <a:avLst/>
              </a:prstGeom>
            </p:spPr>
          </p:pic>
          <p:pic>
            <p:nvPicPr>
              <p:cNvPr id="18" name="Picture 2" descr="同心抗疫"/>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50646" y="3001645"/>
                <a:ext cx="3167731" cy="791933"/>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圖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311809">
              <a:off x="6924834" y="4036866"/>
              <a:ext cx="1065526" cy="1951512"/>
            </a:xfrm>
            <a:prstGeom prst="rect">
              <a:avLst/>
            </a:prstGeom>
          </p:spPr>
        </p:pic>
      </p:grpSp>
      <p:pic>
        <p:nvPicPr>
          <p:cNvPr id="15" name="圖片 14"/>
          <p:cNvPicPr>
            <a:picLocks noChangeAspect="1"/>
          </p:cNvPicPr>
          <p:nvPr/>
        </p:nvPicPr>
        <p:blipFill rotWithShape="1">
          <a:blip r:embed="rId9"/>
          <a:srcRect r="49739"/>
          <a:stretch/>
        </p:blipFill>
        <p:spPr>
          <a:xfrm>
            <a:off x="542741" y="633507"/>
            <a:ext cx="1492248" cy="1530229"/>
          </a:xfrm>
          <a:prstGeom prst="rect">
            <a:avLst/>
          </a:prstGeom>
        </p:spPr>
      </p:pic>
      <p:pic>
        <p:nvPicPr>
          <p:cNvPr id="14" name="圖片 13"/>
          <p:cNvPicPr>
            <a:picLocks noChangeAspect="1"/>
          </p:cNvPicPr>
          <p:nvPr/>
        </p:nvPicPr>
        <p:blipFill rotWithShape="1">
          <a:blip r:embed="rId9"/>
          <a:srcRect l="47806"/>
          <a:stretch/>
        </p:blipFill>
        <p:spPr>
          <a:xfrm>
            <a:off x="10142875" y="536132"/>
            <a:ext cx="1746877" cy="1724981"/>
          </a:xfrm>
          <a:prstGeom prst="rect">
            <a:avLst/>
          </a:prstGeom>
        </p:spPr>
      </p:pic>
    </p:spTree>
    <p:extLst>
      <p:ext uri="{BB962C8B-B14F-4D97-AF65-F5344CB8AC3E}">
        <p14:creationId xmlns:p14="http://schemas.microsoft.com/office/powerpoint/2010/main" val="1414797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9680" y="156860"/>
            <a:ext cx="9935637" cy="970157"/>
          </a:xfrm>
        </p:spPr>
        <p:txBody>
          <a:bodyPr>
            <a:normAutofit/>
          </a:bodyPr>
          <a:lstStyle/>
          <a:p>
            <a:pPr algn="ctr"/>
            <a:r>
              <a:rPr lang="en-GB" altLang="zh-HK" sz="4000" b="1" dirty="0" smtClean="0">
                <a:latin typeface="Times New Roman" panose="02020603050405020304" pitchFamily="18" charset="0"/>
                <a:cs typeface="Times New Roman" panose="02020603050405020304" pitchFamily="18" charset="0"/>
              </a:rPr>
              <a:t>National Museum of China</a:t>
            </a:r>
            <a:endParaRPr lang="en-US" altLang="zh-HK" sz="4000" b="1" dirty="0">
              <a:latin typeface="Times New Roman" panose="02020603050405020304" pitchFamily="18" charset="0"/>
              <a:cs typeface="Times New Roman" panose="02020603050405020304" pitchFamily="18" charset="0"/>
            </a:endParaRPr>
          </a:p>
        </p:txBody>
      </p:sp>
      <p:sp>
        <p:nvSpPr>
          <p:cNvPr id="4" name="投影片編號版面配置區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3C17BF-B849-4755-B19E-613855F75B1F}"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HK" altLang="en-US" sz="1200" b="0" i="0" u="none" strike="noStrike" kern="1200" cap="none" spc="0" normalizeH="0" baseline="0" noProof="0" dirty="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內容版面配置區 2"/>
          <p:cNvSpPr>
            <a:spLocks noGrp="1"/>
          </p:cNvSpPr>
          <p:nvPr>
            <p:ph idx="1"/>
          </p:nvPr>
        </p:nvSpPr>
        <p:spPr>
          <a:xfrm>
            <a:off x="731571" y="1542151"/>
            <a:ext cx="5049033" cy="1059254"/>
          </a:xfrm>
        </p:spPr>
        <p:txBody>
          <a:bodyPr>
            <a:normAutofit/>
          </a:bodyPr>
          <a:lstStyle/>
          <a:p>
            <a:r>
              <a:rPr lang="en-GB" altLang="zh-TW" sz="2400" dirty="0" smtClean="0">
                <a:latin typeface="Times New Roman" panose="02020603050405020304" pitchFamily="18" charset="0"/>
                <a:cs typeface="Times New Roman" panose="02020603050405020304" pitchFamily="18" charset="0"/>
              </a:rPr>
              <a:t>National Museum of China</a:t>
            </a:r>
            <a:r>
              <a:rPr lang="en-US" altLang="zh-HK" sz="2600" dirty="0">
                <a:hlinkClick r:id="rId2"/>
              </a:rPr>
              <a:t/>
            </a:r>
            <a:br>
              <a:rPr lang="en-US" altLang="zh-HK" sz="2600" dirty="0">
                <a:hlinkClick r:id="rId2"/>
              </a:rPr>
            </a:br>
            <a:r>
              <a:rPr lang="en-US" altLang="zh-HK" sz="1800" dirty="0">
                <a:hlinkClick r:id="rId3"/>
              </a:rPr>
              <a:t>http://en.chnmuseum.cn/</a:t>
            </a:r>
            <a:endParaRPr lang="zh-HK" altLang="en-US" sz="1800" dirty="0"/>
          </a:p>
        </p:txBody>
      </p:sp>
      <p:sp>
        <p:nvSpPr>
          <p:cNvPr id="6" name="內容版面配置區 2"/>
          <p:cNvSpPr txBox="1">
            <a:spLocks/>
          </p:cNvSpPr>
          <p:nvPr/>
        </p:nvSpPr>
        <p:spPr>
          <a:xfrm>
            <a:off x="731571" y="2896394"/>
            <a:ext cx="5467213" cy="10592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altLang="zh-TW"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Virtual</a:t>
            </a:r>
            <a:r>
              <a:rPr kumimoji="0" lang="en-GB" altLang="zh-TW" sz="2400" b="0" i="0" u="none" strike="noStrike" kern="1200" cap="none" spc="0" normalizeH="0" noProof="0" dirty="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Exhibition</a:t>
            </a:r>
            <a:r>
              <a:rPr kumimoji="0" lang="en-US" altLang="zh-HK"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hlinkClick r:id="rId2"/>
              </a:rPr>
              <a:t/>
            </a:r>
            <a:br>
              <a:rPr kumimoji="0" lang="en-US" altLang="zh-HK"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hlinkClick r:id="rId2"/>
              </a:rPr>
            </a:br>
            <a:r>
              <a:rPr kumimoji="0" lang="en-US" altLang="zh-HK"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hlinkClick r:id="rId4"/>
              </a:rPr>
              <a:t>http://en.chnmuseum.cn/exhibition/#rep_exhibitions</a:t>
            </a:r>
            <a:endParaRPr kumimoji="0" lang="zh-HK"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9" name="圖片 8"/>
          <p:cNvPicPr>
            <a:picLocks noChangeAspect="1"/>
          </p:cNvPicPr>
          <p:nvPr/>
        </p:nvPicPr>
        <p:blipFill rotWithShape="1">
          <a:blip r:embed="rId5">
            <a:extLst>
              <a:ext uri="{28A0092B-C50C-407E-A947-70E740481C1C}">
                <a14:useLocalDpi xmlns:a14="http://schemas.microsoft.com/office/drawing/2010/main" val="0"/>
              </a:ext>
            </a:extLst>
          </a:blip>
          <a:srcRect l="4574" t="22694" r="4253" b="3603"/>
          <a:stretch/>
        </p:blipFill>
        <p:spPr>
          <a:xfrm>
            <a:off x="613911" y="4170799"/>
            <a:ext cx="5702532" cy="1880577"/>
          </a:xfrm>
          <a:prstGeom prst="rect">
            <a:avLst/>
          </a:prstGeom>
        </p:spPr>
      </p:pic>
      <p:pic>
        <p:nvPicPr>
          <p:cNvPr id="3" name="圖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0854" y="1247162"/>
            <a:ext cx="3653935" cy="1826968"/>
          </a:xfrm>
          <a:prstGeom prst="rect">
            <a:avLst/>
          </a:prstGeom>
        </p:spPr>
      </p:pic>
      <p:grpSp>
        <p:nvGrpSpPr>
          <p:cNvPr id="7" name="群組 6"/>
          <p:cNvGrpSpPr/>
          <p:nvPr/>
        </p:nvGrpSpPr>
        <p:grpSpPr>
          <a:xfrm>
            <a:off x="6533805" y="3352493"/>
            <a:ext cx="5065386" cy="2943656"/>
            <a:chOff x="6492241" y="3324140"/>
            <a:chExt cx="5065386" cy="2943656"/>
          </a:xfrm>
          <a:solidFill>
            <a:schemeClr val="accent5">
              <a:lumMod val="75000"/>
            </a:schemeClr>
          </a:solidFill>
        </p:grpSpPr>
        <p:pic>
          <p:nvPicPr>
            <p:cNvPr id="8" name="圖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42583" y="3324140"/>
              <a:ext cx="1215044" cy="2508478"/>
            </a:xfrm>
            <a:prstGeom prst="rect">
              <a:avLst/>
            </a:prstGeom>
            <a:grpFill/>
          </p:spPr>
        </p:pic>
        <p:sp>
          <p:nvSpPr>
            <p:cNvPr id="10" name="橢圓形圖說文字 9"/>
            <p:cNvSpPr/>
            <p:nvPr/>
          </p:nvSpPr>
          <p:spPr>
            <a:xfrm>
              <a:off x="6492241" y="4170799"/>
              <a:ext cx="3549533" cy="2096997"/>
            </a:xfrm>
            <a:prstGeom prst="wedgeEllipseCallout">
              <a:avLst>
                <a:gd name="adj1" fmla="val 64618"/>
                <a:gd name="adj2" fmla="val -38051"/>
              </a:avLst>
            </a:prstGeom>
            <a:grpFill/>
            <a:ln>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altLang="zh-TW" dirty="0" smtClean="0">
                  <a:solidFill>
                    <a:prstClr val="white"/>
                  </a:solidFill>
                  <a:latin typeface="Times New Roman" panose="02020603050405020304" pitchFamily="18" charset="0"/>
                  <a:ea typeface="新細明體" panose="02020500000000000000" pitchFamily="18" charset="-120"/>
                  <a:cs typeface="Times New Roman" panose="02020603050405020304" pitchFamily="18" charset="0"/>
                </a:rPr>
                <a:t>In National Museum of China, we can develop an understanding of Chinese history, Chinese culture, and national development.</a:t>
              </a:r>
              <a:endParaRPr lang="en-GB" altLang="zh-TW" dirty="0">
                <a:solidFill>
                  <a:prstClr val="white"/>
                </a:solidFill>
                <a:latin typeface="Times New Roman" panose="02020603050405020304" pitchFamily="18" charset="0"/>
                <a:ea typeface="新細明體" panose="02020500000000000000" pitchFamily="18" charset="-120"/>
                <a:cs typeface="Times New Roman" panose="02020603050405020304" pitchFamily="18" charset="0"/>
              </a:endParaRPr>
            </a:p>
          </p:txBody>
        </p:sp>
      </p:grpSp>
    </p:spTree>
    <p:extLst>
      <p:ext uri="{BB962C8B-B14F-4D97-AF65-F5344CB8AC3E}">
        <p14:creationId xmlns:p14="http://schemas.microsoft.com/office/powerpoint/2010/main" val="34725992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97857" y="191310"/>
            <a:ext cx="11487734" cy="1325563"/>
          </a:xfrm>
        </p:spPr>
        <p:txBody>
          <a:bodyPr>
            <a:normAutofit/>
          </a:bodyPr>
          <a:lstStyle/>
          <a:p>
            <a:pPr algn="ctr"/>
            <a:r>
              <a:rPr lang="en-US" altLang="zh-TW" sz="4000" b="1" dirty="0">
                <a:latin typeface="Times New Roman" panose="02020603050405020304" pitchFamily="18" charset="0"/>
                <a:cs typeface="Times New Roman" panose="02020603050405020304" pitchFamily="18" charset="0"/>
              </a:rPr>
              <a:t>Smithsonian National Museum of Natural History</a:t>
            </a:r>
            <a:endParaRPr lang="zh-HK" altLang="en-US" sz="4000" b="1"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597857" y="1329820"/>
            <a:ext cx="6557506" cy="717348"/>
          </a:xfrm>
        </p:spPr>
        <p:txBody>
          <a:bodyPr>
            <a:noAutofit/>
          </a:bodyPr>
          <a:lstStyle/>
          <a:p>
            <a:r>
              <a:rPr lang="en-US" altLang="zh-TW" sz="2400" dirty="0">
                <a:latin typeface="Times New Roman" panose="02020603050405020304" pitchFamily="18" charset="0"/>
                <a:cs typeface="Times New Roman" panose="02020603050405020304" pitchFamily="18" charset="0"/>
              </a:rPr>
              <a:t>Smithsonian National Museum of Natural History</a:t>
            </a:r>
            <a:r>
              <a:rPr lang="en-US" altLang="zh-TW" sz="2400" dirty="0" smtClean="0"/>
              <a:t/>
            </a:r>
            <a:br>
              <a:rPr lang="en-US" altLang="zh-TW" sz="2400" dirty="0" smtClean="0"/>
            </a:br>
            <a:r>
              <a:rPr lang="en-US" altLang="zh-HK" sz="1800" dirty="0" smtClean="0">
                <a:hlinkClick r:id="rId2"/>
              </a:rPr>
              <a:t>https</a:t>
            </a:r>
            <a:r>
              <a:rPr lang="en-US" altLang="zh-HK" sz="1800" dirty="0">
                <a:hlinkClick r:id="rId2"/>
              </a:rPr>
              <a:t>://naturalhistory.si.edu/</a:t>
            </a:r>
            <a:endParaRPr lang="zh-HK" altLang="en-US" sz="1800" dirty="0"/>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5025" y="1745673"/>
            <a:ext cx="2823791" cy="1617390"/>
          </a:xfrm>
          <a:prstGeom prst="rect">
            <a:avLst/>
          </a:prstGeom>
        </p:spPr>
      </p:pic>
      <p:sp>
        <p:nvSpPr>
          <p:cNvPr id="5" name="內容版面配置區 2"/>
          <p:cNvSpPr txBox="1">
            <a:spLocks/>
          </p:cNvSpPr>
          <p:nvPr/>
        </p:nvSpPr>
        <p:spPr>
          <a:xfrm>
            <a:off x="597857" y="2379975"/>
            <a:ext cx="7008842" cy="7733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altLang="zh-TW"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Virtual </a:t>
            </a:r>
            <a:r>
              <a:rPr lang="en-GB" altLang="zh-TW" sz="2400" dirty="0">
                <a:solidFill>
                  <a:prstClr val="black"/>
                </a:solidFill>
                <a:latin typeface="Times New Roman" panose="02020603050405020304" pitchFamily="18" charset="0"/>
                <a:ea typeface="新細明體" panose="02020500000000000000" pitchFamily="18" charset="-120"/>
                <a:cs typeface="Times New Roman" panose="02020603050405020304" pitchFamily="18" charset="0"/>
              </a:rPr>
              <a:t>T</a:t>
            </a:r>
            <a:r>
              <a:rPr kumimoji="0" lang="en-GB" altLang="zh-TW"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ours</a:t>
            </a:r>
            <a:r>
              <a:rPr kumimoji="0" lang="en-US" altLang="zh-TW"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a:r>
            <a:br>
              <a:rPr kumimoji="0" lang="en-US" altLang="zh-TW"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br>
            <a:r>
              <a:rPr kumimoji="0" lang="en-US" altLang="zh-HK"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hlinkClick r:id="rId4"/>
              </a:rPr>
              <a:t>https://naturalhistory.si.edu/visit/virtual-tour</a:t>
            </a:r>
            <a:endParaRPr kumimoji="0" lang="zh-HK"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7" name="圖片 6"/>
          <p:cNvPicPr>
            <a:picLocks noChangeAspect="1"/>
          </p:cNvPicPr>
          <p:nvPr/>
        </p:nvPicPr>
        <p:blipFill rotWithShape="1">
          <a:blip r:embed="rId5" cstate="print">
            <a:extLst>
              <a:ext uri="{28A0092B-C50C-407E-A947-70E740481C1C}">
                <a14:useLocalDpi xmlns:a14="http://schemas.microsoft.com/office/drawing/2010/main" val="0"/>
              </a:ext>
            </a:extLst>
          </a:blip>
          <a:srcRect l="2071" t="2347" r="1183" b="6536"/>
          <a:stretch/>
        </p:blipFill>
        <p:spPr>
          <a:xfrm>
            <a:off x="1225855" y="3222786"/>
            <a:ext cx="4231178" cy="1862051"/>
          </a:xfrm>
          <a:prstGeom prst="rect">
            <a:avLst/>
          </a:prstGeom>
        </p:spPr>
      </p:pic>
      <p:pic>
        <p:nvPicPr>
          <p:cNvPr id="10" name="圖片 9"/>
          <p:cNvPicPr/>
          <p:nvPr/>
        </p:nvPicPr>
        <p:blipFill rotWithShape="1">
          <a:blip r:embed="rId6" cstate="print">
            <a:extLst>
              <a:ext uri="{28A0092B-C50C-407E-A947-70E740481C1C}">
                <a14:useLocalDpi xmlns:a14="http://schemas.microsoft.com/office/drawing/2010/main" val="0"/>
              </a:ext>
            </a:extLst>
          </a:blip>
          <a:srcRect l="23860" t="27618" r="24828" b="42055"/>
          <a:stretch/>
        </p:blipFill>
        <p:spPr bwMode="auto">
          <a:xfrm>
            <a:off x="1197692" y="5256458"/>
            <a:ext cx="4281527" cy="1424242"/>
          </a:xfrm>
          <a:prstGeom prst="rect">
            <a:avLst/>
          </a:prstGeom>
          <a:ln>
            <a:noFill/>
          </a:ln>
          <a:extLst>
            <a:ext uri="{53640926-AAD7-44D8-BBD7-CCE9431645EC}">
              <a14:shadowObscured xmlns:a14="http://schemas.microsoft.com/office/drawing/2010/main"/>
            </a:ext>
          </a:extLst>
        </p:spPr>
      </p:pic>
      <p:grpSp>
        <p:nvGrpSpPr>
          <p:cNvPr id="8" name="群組 7"/>
          <p:cNvGrpSpPr/>
          <p:nvPr/>
        </p:nvGrpSpPr>
        <p:grpSpPr>
          <a:xfrm>
            <a:off x="5603058" y="3714949"/>
            <a:ext cx="6033614" cy="2659312"/>
            <a:chOff x="5603058" y="3714949"/>
            <a:chExt cx="6033614" cy="2659312"/>
          </a:xfrm>
        </p:grpSpPr>
        <p:pic>
          <p:nvPicPr>
            <p:cNvPr id="12" name="圖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76920" y="3714949"/>
              <a:ext cx="1259752" cy="2473134"/>
            </a:xfrm>
            <a:prstGeom prst="rect">
              <a:avLst/>
            </a:prstGeom>
            <a:solidFill>
              <a:schemeClr val="accent1">
                <a:lumMod val="75000"/>
              </a:schemeClr>
            </a:solidFill>
          </p:spPr>
        </p:pic>
        <p:sp>
          <p:nvSpPr>
            <p:cNvPr id="13" name="橢圓形圖說文字 12"/>
            <p:cNvSpPr/>
            <p:nvPr/>
          </p:nvSpPr>
          <p:spPr>
            <a:xfrm>
              <a:off x="5603058" y="3795413"/>
              <a:ext cx="4672209" cy="2578848"/>
            </a:xfrm>
            <a:prstGeom prst="wedgeEllipseCallout">
              <a:avLst>
                <a:gd name="adj1" fmla="val 60515"/>
                <a:gd name="adj2" fmla="val -18366"/>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altLang="zh-HK" dirty="0" smtClean="0">
                  <a:latin typeface="Times New Roman" panose="02020603050405020304" pitchFamily="18" charset="0"/>
                  <a:cs typeface="Times New Roman" panose="02020603050405020304" pitchFamily="18" charset="0"/>
                </a:rPr>
                <a:t>In </a:t>
              </a:r>
              <a:r>
                <a:rPr lang="en-GB" altLang="zh-HK" dirty="0">
                  <a:latin typeface="Times New Roman" panose="02020603050405020304" pitchFamily="18" charset="0"/>
                  <a:cs typeface="Times New Roman" panose="02020603050405020304" pitchFamily="18" charset="0"/>
                </a:rPr>
                <a:t>Smithsonian National Museum of History, we </a:t>
              </a:r>
              <a:r>
                <a:rPr lang="en-GB" altLang="zh-HK" dirty="0" smtClean="0">
                  <a:latin typeface="Times New Roman" panose="02020603050405020304" pitchFamily="18" charset="0"/>
                  <a:cs typeface="Times New Roman" panose="02020603050405020304" pitchFamily="18" charset="0"/>
                </a:rPr>
                <a:t>can </a:t>
              </a:r>
              <a:r>
                <a:rPr lang="en-GB" altLang="zh-HK" dirty="0">
                  <a:latin typeface="Times New Roman" panose="02020603050405020304" pitchFamily="18" charset="0"/>
                  <a:cs typeface="Times New Roman" panose="02020603050405020304" pitchFamily="18" charset="0"/>
                </a:rPr>
                <a:t>see </a:t>
              </a:r>
              <a:r>
                <a:rPr lang="en-GB" altLang="zh-HK" dirty="0" smtClean="0">
                  <a:latin typeface="Times New Roman" panose="02020603050405020304" pitchFamily="18" charset="0"/>
                  <a:cs typeface="Times New Roman" panose="02020603050405020304" pitchFamily="18" charset="0"/>
                </a:rPr>
                <a:t>specimens </a:t>
              </a:r>
              <a:r>
                <a:rPr lang="en-GB" altLang="zh-HK" dirty="0">
                  <a:latin typeface="Times New Roman" panose="02020603050405020304" pitchFamily="18" charset="0"/>
                  <a:cs typeface="Times New Roman" panose="02020603050405020304" pitchFamily="18" charset="0"/>
                </a:rPr>
                <a:t>of </a:t>
              </a:r>
              <a:r>
                <a:rPr lang="en-GB" altLang="zh-HK" dirty="0" smtClean="0">
                  <a:latin typeface="Times New Roman" panose="02020603050405020304" pitchFamily="18" charset="0"/>
                  <a:cs typeface="Times New Roman" panose="02020603050405020304" pitchFamily="18" charset="0"/>
                </a:rPr>
                <a:t>plants and animals, and </a:t>
              </a:r>
              <a:r>
                <a:rPr lang="en-GB" altLang="zh-HK" dirty="0">
                  <a:latin typeface="Times New Roman" panose="02020603050405020304" pitchFamily="18" charset="0"/>
                  <a:cs typeface="Times New Roman" panose="02020603050405020304" pitchFamily="18" charset="0"/>
                </a:rPr>
                <a:t>human cultural artefacts.  Hence, we </a:t>
              </a:r>
              <a:r>
                <a:rPr lang="en-GB" altLang="zh-HK" dirty="0" smtClean="0">
                  <a:latin typeface="Times New Roman" panose="02020603050405020304" pitchFamily="18" charset="0"/>
                  <a:cs typeface="Times New Roman" panose="02020603050405020304" pitchFamily="18" charset="0"/>
                </a:rPr>
                <a:t>can understand the relationship between </a:t>
              </a:r>
              <a:r>
                <a:rPr lang="en-GB" altLang="zh-HK" dirty="0">
                  <a:latin typeface="Times New Roman" panose="02020603050405020304" pitchFamily="18" charset="0"/>
                  <a:cs typeface="Times New Roman" panose="02020603050405020304" pitchFamily="18" charset="0"/>
                </a:rPr>
                <a:t>the natural </a:t>
              </a:r>
              <a:r>
                <a:rPr lang="en-GB" altLang="zh-HK" dirty="0" smtClean="0">
                  <a:latin typeface="Times New Roman" panose="02020603050405020304" pitchFamily="18" charset="0"/>
                  <a:cs typeface="Times New Roman" panose="02020603050405020304" pitchFamily="18" charset="0"/>
                </a:rPr>
                <a:t>world and us.</a:t>
              </a:r>
              <a:endParaRPr lang="zh-TW" altLang="zh-HK"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3811943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532148" y="900185"/>
            <a:ext cx="4259729" cy="2555838"/>
          </a:xfrm>
          <a:prstGeom prst="rect">
            <a:avLst/>
          </a:prstGeom>
        </p:spPr>
      </p:pic>
      <p:sp>
        <p:nvSpPr>
          <p:cNvPr id="2" name="標題 1"/>
          <p:cNvSpPr>
            <a:spLocks noGrp="1"/>
          </p:cNvSpPr>
          <p:nvPr>
            <p:ph type="title"/>
          </p:nvPr>
        </p:nvSpPr>
        <p:spPr>
          <a:xfrm>
            <a:off x="103876" y="61174"/>
            <a:ext cx="5428272" cy="1325563"/>
          </a:xfrm>
        </p:spPr>
        <p:txBody>
          <a:bodyPr>
            <a:normAutofit/>
          </a:bodyPr>
          <a:lstStyle/>
          <a:p>
            <a:pPr algn="ctr"/>
            <a:r>
              <a:rPr lang="en-GB" altLang="zh-HK" sz="4000" b="1" dirty="0" smtClean="0">
                <a:latin typeface="Times New Roman" panose="02020603050405020304" pitchFamily="18" charset="0"/>
                <a:cs typeface="Times New Roman" panose="02020603050405020304" pitchFamily="18" charset="0"/>
              </a:rPr>
              <a:t>The British Museum</a:t>
            </a:r>
            <a:endParaRPr lang="zh-HK" altLang="en-US" sz="4000" b="1" dirty="0">
              <a:latin typeface="Times New Roman" panose="02020603050405020304" pitchFamily="18" charset="0"/>
              <a:cs typeface="Times New Roman" panose="02020603050405020304" pitchFamily="18" charset="0"/>
            </a:endParaRPr>
          </a:p>
        </p:txBody>
      </p:sp>
      <p:sp>
        <p:nvSpPr>
          <p:cNvPr id="4" name="內容版面配置區 2"/>
          <p:cNvSpPr txBox="1">
            <a:spLocks/>
          </p:cNvSpPr>
          <p:nvPr/>
        </p:nvSpPr>
        <p:spPr>
          <a:xfrm>
            <a:off x="424709" y="1289458"/>
            <a:ext cx="3670127" cy="10177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altLang="zh-HK"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The British Museum</a:t>
            </a:r>
            <a:r>
              <a:rPr kumimoji="0" lang="en-US"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a:r>
            <a:br>
              <a:rPr kumimoji="0" lang="en-US"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br>
            <a:r>
              <a:rPr kumimoji="0" lang="en-US" altLang="zh-HK"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hlinkClick r:id="rId3"/>
              </a:rPr>
              <a:t>https://www.britishmuseum.org/</a:t>
            </a:r>
            <a:endParaRPr kumimoji="0" lang="zh-HK"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 name="內容版面配置區 2"/>
          <p:cNvSpPr txBox="1">
            <a:spLocks/>
          </p:cNvSpPr>
          <p:nvPr/>
        </p:nvSpPr>
        <p:spPr>
          <a:xfrm>
            <a:off x="424709" y="2307241"/>
            <a:ext cx="4747365" cy="14541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zh-TW"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Virtual</a:t>
            </a:r>
            <a:r>
              <a:rPr kumimoji="0" lang="en-US" altLang="zh-TW" sz="2400" b="0" i="0" u="none" strike="noStrike" kern="1200" cap="none" spc="0" normalizeH="0" noProof="0" dirty="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Galleries</a:t>
            </a: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a:r>
            <a:b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br>
            <a:r>
              <a:rPr kumimoji="0" lang="en-US" altLang="zh-HK"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hlinkClick r:id="rId4"/>
              </a:rPr>
              <a:t>https://www.britishmuseum.org/collection/galleries#virtual-galleries</a:t>
            </a:r>
            <a:endParaRPr kumimoji="0" lang="zh-HK"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7"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2257" y="3632252"/>
            <a:ext cx="7685157" cy="2553979"/>
          </a:xfrm>
          <a:prstGeom prst="rect">
            <a:avLst/>
          </a:prstGeom>
        </p:spPr>
      </p:pic>
      <p:pic>
        <p:nvPicPr>
          <p:cNvPr id="8" name="圖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87856" y="211310"/>
            <a:ext cx="2854000" cy="1898021"/>
          </a:xfrm>
          <a:prstGeom prst="rect">
            <a:avLst/>
          </a:prstGeom>
        </p:spPr>
      </p:pic>
      <p:pic>
        <p:nvPicPr>
          <p:cNvPr id="10" name="圖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84891" y="4379542"/>
            <a:ext cx="1156965" cy="2388573"/>
          </a:xfrm>
          <a:prstGeom prst="rect">
            <a:avLst/>
          </a:prstGeom>
        </p:spPr>
      </p:pic>
      <p:sp>
        <p:nvSpPr>
          <p:cNvPr id="11" name="橢圓形圖說文字 10"/>
          <p:cNvSpPr/>
          <p:nvPr/>
        </p:nvSpPr>
        <p:spPr>
          <a:xfrm>
            <a:off x="6599613" y="3961989"/>
            <a:ext cx="4015243" cy="2646629"/>
          </a:xfrm>
          <a:prstGeom prst="wedgeEllipseCallout">
            <a:avLst>
              <a:gd name="adj1" fmla="val 64088"/>
              <a:gd name="adj2" fmla="val 3647"/>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GB" altLang="zh-TW"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In the British Museum, we can see</a:t>
            </a:r>
            <a:r>
              <a:rPr kumimoji="0" lang="en-GB" altLang="zh-TW" sz="1800" b="0" i="0" u="none" strike="noStrike" kern="1200" cap="none" spc="0" normalizeH="0" noProof="0" dirty="0" smtClean="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a:t>
            </a:r>
            <a:r>
              <a:rPr lang="en-GB" altLang="zh-TW" dirty="0" smtClean="0">
                <a:solidFill>
                  <a:prstClr val="white"/>
                </a:solidFill>
                <a:latin typeface="Times New Roman" panose="02020603050405020304" pitchFamily="18" charset="0"/>
                <a:ea typeface="新細明體" panose="02020500000000000000" pitchFamily="18" charset="-120"/>
                <a:cs typeface="Times New Roman" panose="02020603050405020304" pitchFamily="18" charset="0"/>
              </a:rPr>
              <a:t>specimens </a:t>
            </a:r>
            <a:r>
              <a:rPr lang="en-GB" altLang="zh-TW" dirty="0" smtClean="0">
                <a:latin typeface="Times New Roman" panose="02020603050405020304" pitchFamily="18" charset="0"/>
                <a:cs typeface="Times New Roman" panose="02020603050405020304" pitchFamily="18" charset="0"/>
              </a:rPr>
              <a:t>of </a:t>
            </a:r>
            <a:r>
              <a:rPr lang="en-GB" altLang="zh-TW" dirty="0">
                <a:latin typeface="Times New Roman" panose="02020603050405020304" pitchFamily="18" charset="0"/>
                <a:cs typeface="Times New Roman" panose="02020603050405020304" pitchFamily="18" charset="0"/>
              </a:rPr>
              <a:t>natural history, </a:t>
            </a:r>
            <a:r>
              <a:rPr lang="en-GB" altLang="zh-TW" dirty="0" smtClean="0">
                <a:latin typeface="Times New Roman" panose="02020603050405020304" pitchFamily="18" charset="0"/>
                <a:cs typeface="Times New Roman" panose="02020603050405020304" pitchFamily="18" charset="0"/>
              </a:rPr>
              <a:t>historical objects , books and so on, which help us understand the world history and different cultures.</a:t>
            </a:r>
            <a:endParaRPr lang="zh-HK"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46130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a:xfrm>
            <a:off x="855778" y="467134"/>
            <a:ext cx="10515600" cy="1668780"/>
          </a:xfrm>
        </p:spPr>
        <p:txBody>
          <a:bodyPr rtlCol="0">
            <a:normAutofit/>
          </a:bodyPr>
          <a:lstStyle/>
          <a:p>
            <a:r>
              <a:rPr lang="en-GB" altLang="zh-TW" sz="4000" dirty="0" smtClean="0">
                <a:latin typeface="Times New Roman" panose="02020603050405020304" pitchFamily="18" charset="0"/>
                <a:cs typeface="Times New Roman" panose="02020603050405020304" pitchFamily="18" charset="0"/>
              </a:rPr>
              <a:t>Moral and civic education</a:t>
            </a:r>
            <a:endParaRPr lang="zh-TW" altLang="en-US" sz="4000" dirty="0">
              <a:latin typeface="Times New Roman" panose="02020603050405020304" pitchFamily="18" charset="0"/>
              <a:cs typeface="Times New Roman" panose="02020603050405020304" pitchFamily="18" charset="0"/>
            </a:endParaRPr>
          </a:p>
        </p:txBody>
      </p:sp>
      <p:sp>
        <p:nvSpPr>
          <p:cNvPr id="3" name="矩形 2"/>
          <p:cNvSpPr/>
          <p:nvPr/>
        </p:nvSpPr>
        <p:spPr>
          <a:xfrm>
            <a:off x="2073479" y="2930487"/>
            <a:ext cx="8367306" cy="2677656"/>
          </a:xfrm>
          <a:prstGeom prst="rect">
            <a:avLst/>
          </a:prstGeom>
        </p:spPr>
        <p:txBody>
          <a:bodyPr wrap="square">
            <a:spAutoFit/>
          </a:bodyPr>
          <a:lstStyle/>
          <a:p>
            <a:pPr algn="just"/>
            <a:r>
              <a:rPr lang="en-US" altLang="zh-HK" sz="2400" dirty="0">
                <a:solidFill>
                  <a:schemeClr val="bg1"/>
                </a:solidFill>
                <a:latin typeface="Times New Roman" panose="02020603050405020304" pitchFamily="18" charset="0"/>
                <a:cs typeface="Times New Roman" panose="02020603050405020304" pitchFamily="18" charset="0"/>
              </a:rPr>
              <a:t>LWL puts emphasis </a:t>
            </a:r>
            <a:r>
              <a:rPr lang="en-US" altLang="zh-HK" sz="2400" dirty="0" smtClean="0">
                <a:solidFill>
                  <a:schemeClr val="bg1"/>
                </a:solidFill>
                <a:latin typeface="Times New Roman" panose="02020603050405020304" pitchFamily="18" charset="0"/>
                <a:cs typeface="Times New Roman" panose="02020603050405020304" pitchFamily="18" charset="0"/>
              </a:rPr>
              <a:t>on student </a:t>
            </a:r>
            <a:r>
              <a:rPr lang="en-US" altLang="zh-HK" sz="2400" dirty="0">
                <a:solidFill>
                  <a:schemeClr val="bg1"/>
                </a:solidFill>
                <a:latin typeface="Times New Roman" panose="02020603050405020304" pitchFamily="18" charset="0"/>
                <a:cs typeface="Times New Roman" panose="02020603050405020304" pitchFamily="18" charset="0"/>
              </a:rPr>
              <a:t>learning in real contexts beyond the classroom, which often enhances the effectiveness of moral and civic </a:t>
            </a:r>
            <a:r>
              <a:rPr lang="en-US" altLang="zh-HK" sz="2400" dirty="0" smtClean="0">
                <a:solidFill>
                  <a:schemeClr val="bg1"/>
                </a:solidFill>
                <a:latin typeface="Times New Roman" panose="02020603050405020304" pitchFamily="18" charset="0"/>
                <a:cs typeface="Times New Roman" panose="02020603050405020304" pitchFamily="18" charset="0"/>
              </a:rPr>
              <a:t>education.  </a:t>
            </a:r>
            <a:r>
              <a:rPr lang="en-US" altLang="zh-TW" sz="2400" dirty="0" smtClean="0">
                <a:solidFill>
                  <a:schemeClr val="bg1"/>
                </a:solidFill>
                <a:latin typeface="Times New Roman" panose="02020603050405020304" pitchFamily="18" charset="0"/>
                <a:cs typeface="Times New Roman" panose="02020603050405020304" pitchFamily="18" charset="0"/>
              </a:rPr>
              <a:t>Visiting </a:t>
            </a:r>
            <a:r>
              <a:rPr lang="en-US" altLang="zh-HK" sz="2400" dirty="0" smtClean="0">
                <a:solidFill>
                  <a:schemeClr val="bg1"/>
                </a:solidFill>
                <a:latin typeface="Times New Roman" panose="02020603050405020304" pitchFamily="18" charset="0"/>
                <a:cs typeface="Times New Roman" panose="02020603050405020304" pitchFamily="18" charset="0"/>
              </a:rPr>
              <a:t>museums</a:t>
            </a:r>
            <a:r>
              <a:rPr lang="en-US" altLang="zh-HK" sz="2400" dirty="0">
                <a:solidFill>
                  <a:schemeClr val="bg1"/>
                </a:solidFill>
                <a:latin typeface="Times New Roman" panose="02020603050405020304" pitchFamily="18" charset="0"/>
                <a:cs typeface="Times New Roman" panose="02020603050405020304" pitchFamily="18" charset="0"/>
              </a:rPr>
              <a:t>, libraries, and their </a:t>
            </a:r>
            <a:r>
              <a:rPr lang="en-US" altLang="zh-HK" sz="2400" dirty="0" smtClean="0">
                <a:solidFill>
                  <a:schemeClr val="bg1"/>
                </a:solidFill>
                <a:latin typeface="Times New Roman" panose="02020603050405020304" pitchFamily="18" charset="0"/>
                <a:cs typeface="Times New Roman" panose="02020603050405020304" pitchFamily="18" charset="0"/>
              </a:rPr>
              <a:t>websites, students can understand different cultures, cultivate their positive </a:t>
            </a:r>
            <a:r>
              <a:rPr lang="en-US" altLang="zh-HK" sz="2400" dirty="0">
                <a:solidFill>
                  <a:schemeClr val="bg1"/>
                </a:solidFill>
                <a:latin typeface="Times New Roman" panose="02020603050405020304" pitchFamily="18" charset="0"/>
                <a:cs typeface="Times New Roman" panose="02020603050405020304" pitchFamily="18" charset="0"/>
              </a:rPr>
              <a:t>values and </a:t>
            </a:r>
            <a:r>
              <a:rPr lang="en-US" altLang="zh-HK" sz="2400" dirty="0" smtClean="0">
                <a:solidFill>
                  <a:schemeClr val="bg1"/>
                </a:solidFill>
                <a:latin typeface="Times New Roman" panose="02020603050405020304" pitchFamily="18" charset="0"/>
                <a:cs typeface="Times New Roman" panose="02020603050405020304" pitchFamily="18" charset="0"/>
              </a:rPr>
              <a:t>attitudes and develop a </a:t>
            </a:r>
            <a:r>
              <a:rPr lang="en-US" altLang="zh-HK" sz="2400" dirty="0">
                <a:solidFill>
                  <a:schemeClr val="bg1"/>
                </a:solidFill>
                <a:latin typeface="Times New Roman" panose="02020603050405020304" pitchFamily="18" charset="0"/>
                <a:cs typeface="Times New Roman" panose="02020603050405020304" pitchFamily="18" charset="0"/>
              </a:rPr>
              <a:t>healthy living </a:t>
            </a:r>
            <a:r>
              <a:rPr lang="en-US" altLang="zh-HK" sz="2400" dirty="0" smtClean="0">
                <a:solidFill>
                  <a:schemeClr val="bg1"/>
                </a:solidFill>
                <a:latin typeface="Times New Roman" panose="02020603050405020304" pitchFamily="18" charset="0"/>
                <a:cs typeface="Times New Roman" panose="02020603050405020304" pitchFamily="18" charset="0"/>
              </a:rPr>
              <a:t>style. </a:t>
            </a:r>
            <a:r>
              <a:rPr lang="en-GB" altLang="zh-TW" sz="2400" dirty="0" smtClean="0">
                <a:solidFill>
                  <a:schemeClr val="bg1"/>
                </a:solidFill>
                <a:latin typeface="Times New Roman" panose="02020603050405020304" pitchFamily="18" charset="0"/>
                <a:cs typeface="Times New Roman" panose="02020603050405020304" pitchFamily="18" charset="0"/>
              </a:rPr>
              <a:t/>
            </a:r>
            <a:br>
              <a:rPr lang="en-GB" altLang="zh-TW" sz="2400" dirty="0" smtClean="0">
                <a:solidFill>
                  <a:schemeClr val="bg1"/>
                </a:solidFill>
                <a:latin typeface="Times New Roman" panose="02020603050405020304" pitchFamily="18" charset="0"/>
                <a:cs typeface="Times New Roman" panose="02020603050405020304" pitchFamily="18" charset="0"/>
              </a:rPr>
            </a:br>
            <a:r>
              <a:rPr lang="en-GB" altLang="zh-TW" sz="2400" dirty="0" smtClean="0">
                <a:solidFill>
                  <a:schemeClr val="bg1"/>
                </a:solidFill>
                <a:latin typeface="Times New Roman" panose="02020603050405020304" pitchFamily="18" charset="0"/>
                <a:cs typeface="Times New Roman" panose="02020603050405020304" pitchFamily="18" charset="0"/>
              </a:rPr>
              <a:t/>
            </a:r>
            <a:br>
              <a:rPr lang="en-GB" altLang="zh-TW" sz="2400" dirty="0" smtClean="0">
                <a:solidFill>
                  <a:schemeClr val="bg1"/>
                </a:solidFill>
                <a:latin typeface="Times New Roman" panose="02020603050405020304" pitchFamily="18" charset="0"/>
                <a:cs typeface="Times New Roman" panose="02020603050405020304" pitchFamily="18" charset="0"/>
              </a:rPr>
            </a:br>
            <a:endParaRPr lang="zh-HK"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4377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75781" y="325677"/>
            <a:ext cx="7105674" cy="698612"/>
          </a:xfrm>
        </p:spPr>
        <p:txBody>
          <a:bodyPr>
            <a:normAutofit fontScale="90000"/>
          </a:bodyPr>
          <a:lstStyle/>
          <a:p>
            <a:pPr algn="ctr"/>
            <a:r>
              <a:rPr lang="en-GB" altLang="zh-HK" b="1" dirty="0" smtClean="0">
                <a:latin typeface="Times New Roman" panose="02020603050405020304" pitchFamily="18" charset="0"/>
                <a:cs typeface="Times New Roman" panose="02020603050405020304" pitchFamily="18" charset="0"/>
              </a:rPr>
              <a:t>Hong Kong Heritage Museum</a:t>
            </a:r>
            <a:endParaRPr lang="zh-HK" altLang="en-US" b="1" dirty="0">
              <a:latin typeface="Times New Roman" panose="02020603050405020304" pitchFamily="18" charset="0"/>
              <a:cs typeface="Times New Roman" panose="02020603050405020304" pitchFamily="18" charset="0"/>
            </a:endParaRPr>
          </a:p>
        </p:txBody>
      </p:sp>
      <p:sp>
        <p:nvSpPr>
          <p:cNvPr id="4" name="內容版面配置區 2"/>
          <p:cNvSpPr>
            <a:spLocks noGrp="1"/>
          </p:cNvSpPr>
          <p:nvPr>
            <p:ph idx="1"/>
          </p:nvPr>
        </p:nvSpPr>
        <p:spPr>
          <a:xfrm>
            <a:off x="531329" y="1315818"/>
            <a:ext cx="5713219" cy="1067887"/>
          </a:xfrm>
        </p:spPr>
        <p:txBody>
          <a:bodyPr>
            <a:normAutofit/>
          </a:bodyPr>
          <a:lstStyle/>
          <a:p>
            <a:r>
              <a:rPr lang="en-GB" altLang="zh-TW" sz="2400" dirty="0" smtClean="0">
                <a:latin typeface="Times New Roman" panose="02020603050405020304" pitchFamily="18" charset="0"/>
                <a:cs typeface="Times New Roman" panose="02020603050405020304" pitchFamily="18" charset="0"/>
              </a:rPr>
              <a:t>Hong Kong Heritage Museum</a:t>
            </a:r>
            <a:r>
              <a:rPr lang="en-US" altLang="zh-HK" sz="2600" dirty="0">
                <a:hlinkClick r:id="rId2"/>
              </a:rPr>
              <a:t/>
            </a:r>
            <a:br>
              <a:rPr lang="en-US" altLang="zh-HK" sz="2600" dirty="0">
                <a:hlinkClick r:id="rId2"/>
              </a:rPr>
            </a:br>
            <a:r>
              <a:rPr lang="en-US" altLang="zh-HK" sz="1600" dirty="0">
                <a:hlinkClick r:id="rId3"/>
              </a:rPr>
              <a:t>https://hk.heritage.museum/en_US/web/hm/highlights.html</a:t>
            </a:r>
            <a:endParaRPr lang="zh-HK" altLang="en-US" sz="1600" dirty="0"/>
          </a:p>
        </p:txBody>
      </p:sp>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5255" y="975422"/>
            <a:ext cx="4089535" cy="2721812"/>
          </a:xfrm>
          <a:prstGeom prst="rect">
            <a:avLst/>
          </a:prstGeom>
        </p:spPr>
      </p:pic>
      <p:pic>
        <p:nvPicPr>
          <p:cNvPr id="10" name="圖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27518" y="3891251"/>
            <a:ext cx="1204784" cy="2339386"/>
          </a:xfrm>
          <a:prstGeom prst="rect">
            <a:avLst/>
          </a:prstGeom>
        </p:spPr>
      </p:pic>
      <p:pic>
        <p:nvPicPr>
          <p:cNvPr id="13" name="圖片 12"/>
          <p:cNvPicPr>
            <a:picLocks noChangeAspect="1"/>
          </p:cNvPicPr>
          <p:nvPr/>
        </p:nvPicPr>
        <p:blipFill rotWithShape="1">
          <a:blip r:embed="rId6" cstate="print">
            <a:extLst>
              <a:ext uri="{28A0092B-C50C-407E-A947-70E740481C1C}">
                <a14:useLocalDpi xmlns:a14="http://schemas.microsoft.com/office/drawing/2010/main" val="0"/>
              </a:ext>
            </a:extLst>
          </a:blip>
          <a:srcRect t="56252"/>
          <a:stretch/>
        </p:blipFill>
        <p:spPr>
          <a:xfrm>
            <a:off x="778544" y="4893022"/>
            <a:ext cx="5389599" cy="1421578"/>
          </a:xfrm>
          <a:prstGeom prst="rect">
            <a:avLst/>
          </a:prstGeom>
        </p:spPr>
      </p:pic>
      <p:sp>
        <p:nvSpPr>
          <p:cNvPr id="14" name="內容版面配置區 2"/>
          <p:cNvSpPr txBox="1">
            <a:spLocks/>
          </p:cNvSpPr>
          <p:nvPr/>
        </p:nvSpPr>
        <p:spPr>
          <a:xfrm>
            <a:off x="626056" y="3957753"/>
            <a:ext cx="5618492" cy="12886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altLang="zh-TW"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Online Resources</a:t>
            </a:r>
            <a:r>
              <a:rPr kumimoji="0" lang="en-US" altLang="zh-HK"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hlinkClick r:id="rId2"/>
              </a:rPr>
              <a:t/>
            </a:r>
            <a:br>
              <a:rPr kumimoji="0" lang="en-US" altLang="zh-HK"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hlinkClick r:id="rId2"/>
              </a:rPr>
            </a:br>
            <a:r>
              <a:rPr kumimoji="0" lang="en-US" altLang="zh-HK" sz="16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hlinkClick r:id="rId7"/>
              </a:rPr>
              <a:t>https://artsandculture.google.com/search/asset/?p=hong-kong-heritage-museum&amp;em=m068jd&amp;categoryId=medium</a:t>
            </a:r>
            <a:endParaRPr kumimoji="0" lang="zh-HK" altLang="en-US" sz="16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18" name="群組 17"/>
          <p:cNvGrpSpPr/>
          <p:nvPr/>
        </p:nvGrpSpPr>
        <p:grpSpPr>
          <a:xfrm>
            <a:off x="778544" y="1966996"/>
            <a:ext cx="5259001" cy="1924255"/>
            <a:chOff x="778544" y="1937023"/>
            <a:chExt cx="6030569" cy="1924255"/>
          </a:xfrm>
        </p:grpSpPr>
        <p:pic>
          <p:nvPicPr>
            <p:cNvPr id="15" name="圖片 14"/>
            <p:cNvPicPr/>
            <p:nvPr/>
          </p:nvPicPr>
          <p:blipFill rotWithShape="1">
            <a:blip r:embed="rId8" cstate="print">
              <a:extLst>
                <a:ext uri="{28A0092B-C50C-407E-A947-70E740481C1C}">
                  <a14:useLocalDpi xmlns:a14="http://schemas.microsoft.com/office/drawing/2010/main" val="0"/>
                </a:ext>
              </a:extLst>
            </a:blip>
            <a:srcRect l="26384" t="42167" r="39434" b="41033"/>
            <a:stretch/>
          </p:blipFill>
          <p:spPr bwMode="auto">
            <a:xfrm>
              <a:off x="778544" y="2276531"/>
              <a:ext cx="6008490" cy="1584747"/>
            </a:xfrm>
            <a:prstGeom prst="rect">
              <a:avLst/>
            </a:prstGeom>
            <a:ln>
              <a:noFill/>
            </a:ln>
            <a:extLst>
              <a:ext uri="{53640926-AAD7-44D8-BBD7-CCE9431645EC}">
                <a14:shadowObscured xmlns:a14="http://schemas.microsoft.com/office/drawing/2010/main"/>
              </a:ext>
            </a:extLst>
          </p:spPr>
        </p:pic>
        <p:sp>
          <p:nvSpPr>
            <p:cNvPr id="3" name="文字方塊 2"/>
            <p:cNvSpPr txBox="1"/>
            <p:nvPr/>
          </p:nvSpPr>
          <p:spPr>
            <a:xfrm>
              <a:off x="800623" y="1937023"/>
              <a:ext cx="31998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zh-HK" dirty="0" smtClean="0">
                  <a:solidFill>
                    <a:prstClr val="black"/>
                  </a:solidFill>
                  <a:latin typeface="Times New Roman" panose="02020603050405020304" pitchFamily="18" charset="0"/>
                  <a:ea typeface="新細明體" panose="02020500000000000000" pitchFamily="18" charset="-120"/>
                  <a:cs typeface="Times New Roman" panose="02020603050405020304" pitchFamily="18" charset="0"/>
                </a:rPr>
                <a:t>Online programmes</a:t>
              </a:r>
              <a:endParaRPr kumimoji="0" lang="zh-HK"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8" name="文字方塊 7"/>
            <p:cNvSpPr txBox="1"/>
            <p:nvPr/>
          </p:nvSpPr>
          <p:spPr>
            <a:xfrm>
              <a:off x="944795" y="3396795"/>
              <a:ext cx="1511737" cy="369332"/>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HK" dirty="0" smtClean="0">
                  <a:solidFill>
                    <a:prstClr val="black"/>
                  </a:solidFill>
                  <a:latin typeface="Calibri" panose="020F0502020204030204"/>
                  <a:ea typeface="新細明體" panose="02020500000000000000" pitchFamily="18" charset="-120"/>
                </a:rPr>
                <a:t>Collections</a:t>
              </a:r>
              <a:endParaRPr kumimoji="0" lang="zh-HK"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6" name="文字方塊 15"/>
            <p:cNvSpPr txBox="1"/>
            <p:nvPr/>
          </p:nvSpPr>
          <p:spPr>
            <a:xfrm>
              <a:off x="2957235" y="3412482"/>
              <a:ext cx="1645672" cy="369332"/>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Art &amp; Culture</a:t>
              </a:r>
              <a:endParaRPr kumimoji="0" lang="zh-HK"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7" name="文字方塊 16"/>
            <p:cNvSpPr txBox="1"/>
            <p:nvPr/>
          </p:nvSpPr>
          <p:spPr>
            <a:xfrm>
              <a:off x="4737554" y="3395471"/>
              <a:ext cx="2071559" cy="369332"/>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HK Memory</a:t>
              </a:r>
              <a:endParaRPr kumimoji="0" lang="zh-HK"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19" name="橢圓形圖說文字 18"/>
          <p:cNvSpPr/>
          <p:nvPr/>
        </p:nvSpPr>
        <p:spPr>
          <a:xfrm>
            <a:off x="5810596" y="3891250"/>
            <a:ext cx="4692141" cy="2609303"/>
          </a:xfrm>
          <a:prstGeom prst="wedgeEllipseCallout">
            <a:avLst>
              <a:gd name="adj1" fmla="val 63653"/>
              <a:gd name="adj2" fmla="val -14341"/>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altLang="zh-TW" sz="1600" b="0" i="0" u="none" strike="noStrike" kern="1200" cap="none" spc="0" normalizeH="0" baseline="0" noProof="0" dirty="0" smtClean="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The collections in Hong Kong Heritage Museum reflect the essence</a:t>
            </a:r>
            <a:r>
              <a:rPr kumimoji="0" lang="en-GB" altLang="zh-TW" sz="1600" b="0" i="0" u="none" strike="noStrike" kern="1200" cap="none" spc="0" normalizeH="0" noProof="0" dirty="0" smtClean="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of Hong Kong’s unique culture, which </a:t>
            </a:r>
            <a:r>
              <a:rPr lang="en-GB" altLang="zh-TW" sz="1600" noProof="0" dirty="0" smtClean="0">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help</a:t>
            </a:r>
            <a:r>
              <a:rPr lang="en-GB" altLang="zh-TW" sz="1600" dirty="0" smtClean="0">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 </a:t>
            </a:r>
            <a:r>
              <a:rPr lang="en-GB" altLang="zh-TW" sz="1600" dirty="0" smtClean="0">
                <a:solidFill>
                  <a:prstClr val="white"/>
                </a:solidFill>
                <a:latin typeface="Times New Roman" panose="02020603050405020304" pitchFamily="18" charset="0"/>
                <a:ea typeface="新細明體" panose="02020500000000000000" pitchFamily="18" charset="-120"/>
                <a:cs typeface="Times New Roman" panose="02020603050405020304" pitchFamily="18" charset="0"/>
              </a:rPr>
              <a:t>us understand the multi-cultures in Hong Kong, as well as to appreciate and respect these cultures.</a:t>
            </a:r>
            <a:endParaRPr kumimoji="0" lang="en-GB" altLang="zh-TW" sz="1600" b="0" i="0" u="none" strike="noStrike" kern="1200" cap="none" spc="0" normalizeH="0" baseline="0" noProof="0" dirty="0" smtClean="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10987528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748864" y="1059244"/>
            <a:ext cx="333763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lvl="0" indent="-457200" eaLnBrk="0" fontAlgn="base" hangingPunct="0">
              <a:spcBef>
                <a:spcPct val="0"/>
              </a:spcBef>
              <a:spcAft>
                <a:spcPct val="0"/>
              </a:spcAft>
              <a:buFont typeface="Arial" panose="020B0604020202020204" pitchFamily="34" charset="0"/>
              <a:buChar char="•"/>
              <a:defRPr/>
            </a:pPr>
            <a:r>
              <a:rPr lang="en-GB" altLang="zh-HK" sz="2400" dirty="0" smtClean="0">
                <a:solidFill>
                  <a:prstClr val="black"/>
                </a:solidFill>
                <a:latin typeface="Times New Roman" panose="02020603050405020304" pitchFamily="18" charset="0"/>
                <a:ea typeface="新細明體" panose="02020500000000000000" pitchFamily="18" charset="-120"/>
                <a:cs typeface="Times New Roman" panose="02020603050405020304" pitchFamily="18" charset="0"/>
              </a:rPr>
              <a:t>The Palace Museum</a:t>
            </a:r>
            <a:r>
              <a:rPr kumimoji="0" lang="en-US" altLang="zh-HK"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a:r>
            <a:br>
              <a:rPr kumimoji="0" lang="en-US" altLang="zh-HK"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br>
            <a:r>
              <a:rPr lang="en-US" altLang="zh-HK" dirty="0">
                <a:hlinkClick r:id="rId2"/>
              </a:rPr>
              <a:t>https://en.dpm.org.cn</a:t>
            </a:r>
            <a:r>
              <a:rPr lang="en-US" altLang="zh-HK" dirty="0" smtClean="0">
                <a:hlinkClick r:id="rId2"/>
              </a:rPr>
              <a:t>/</a:t>
            </a:r>
            <a:endParaRPr kumimoji="0" lang="en-US" altLang="zh-HK" b="0" i="0" u="sng" strike="noStrike" kern="1200" cap="none" spc="0" normalizeH="0" baseline="0" noProof="0" dirty="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TW" sz="1800" b="0" i="0" u="none" strike="noStrike" kern="1200" cap="none" spc="0" normalizeH="0" baseline="0" noProof="0" dirty="0" smtClean="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5" name="Rectangle 3"/>
          <p:cNvSpPr>
            <a:spLocks noChangeArrowheads="1"/>
          </p:cNvSpPr>
          <p:nvPr/>
        </p:nvSpPr>
        <p:spPr bwMode="auto">
          <a:xfrm>
            <a:off x="2832639" y="1682558"/>
            <a:ext cx="8207894"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HK"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8" name="Rectangle 8"/>
          <p:cNvSpPr>
            <a:spLocks noChangeArrowheads="1"/>
          </p:cNvSpPr>
          <p:nvPr/>
        </p:nvSpPr>
        <p:spPr bwMode="auto">
          <a:xfrm>
            <a:off x="4630586" y="-287866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HK"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9" name="文字方塊 18"/>
          <p:cNvSpPr txBox="1"/>
          <p:nvPr/>
        </p:nvSpPr>
        <p:spPr>
          <a:xfrm>
            <a:off x="452974" y="220929"/>
            <a:ext cx="50888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HK" sz="4000" b="1" dirty="0" smtClean="0">
                <a:solidFill>
                  <a:prstClr val="black"/>
                </a:solidFill>
                <a:latin typeface="Times New Roman" panose="02020603050405020304" pitchFamily="18" charset="0"/>
                <a:ea typeface="新細明體" panose="02020500000000000000" pitchFamily="18" charset="-120"/>
                <a:cs typeface="Times New Roman" panose="02020603050405020304" pitchFamily="18" charset="0"/>
              </a:rPr>
              <a:t>The Palace Museum</a:t>
            </a:r>
            <a:endParaRPr kumimoji="0" lang="zh-HK" altLang="en-US" sz="40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2" name="投影片編號版面配置區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3C17BF-B849-4755-B19E-613855F75B1F}"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HK" altLang="en-US" sz="1200" b="0" i="0" u="none" strike="noStrike" kern="1200" cap="none" spc="0" normalizeH="0" baseline="0" noProof="0" dirty="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grpSp>
        <p:nvGrpSpPr>
          <p:cNvPr id="3" name="群組 2"/>
          <p:cNvGrpSpPr/>
          <p:nvPr/>
        </p:nvGrpSpPr>
        <p:grpSpPr>
          <a:xfrm>
            <a:off x="865612" y="4180122"/>
            <a:ext cx="5883976" cy="2358790"/>
            <a:chOff x="5288346" y="4246165"/>
            <a:chExt cx="5883976" cy="2358790"/>
          </a:xfrm>
        </p:grpSpPr>
        <p:pic>
          <p:nvPicPr>
            <p:cNvPr id="22" name="圖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4246165"/>
              <a:ext cx="1190122" cy="2245513"/>
            </a:xfrm>
            <a:prstGeom prst="rect">
              <a:avLst/>
            </a:prstGeom>
          </p:spPr>
        </p:pic>
        <p:sp>
          <p:nvSpPr>
            <p:cNvPr id="18" name="橢圓形圖說文字 17"/>
            <p:cNvSpPr/>
            <p:nvPr/>
          </p:nvSpPr>
          <p:spPr>
            <a:xfrm>
              <a:off x="5288346" y="4246165"/>
              <a:ext cx="4375047" cy="2358790"/>
            </a:xfrm>
            <a:prstGeom prst="wedgeEllipseCallout">
              <a:avLst>
                <a:gd name="adj1" fmla="val 68474"/>
                <a:gd name="adj2" fmla="val -12653"/>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altLang="zh-TW" sz="1600" b="0" i="0" u="none" strike="noStrike" kern="1200" cap="none" spc="0" normalizeH="0" baseline="0" noProof="0" dirty="0" smtClean="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Through visiting</a:t>
              </a:r>
              <a:r>
                <a:rPr kumimoji="0" lang="en-GB" altLang="zh-TW" sz="1600" b="0" i="0" u="none" strike="noStrike" kern="1200" cap="none" spc="0" normalizeH="0" noProof="0" dirty="0" smtClean="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the Palace Museum, we can know more about the Chinese history and </a:t>
              </a:r>
              <a:r>
                <a:rPr kumimoji="0" lang="en-GB" altLang="zh-TW" sz="1600" b="0" i="0" u="none" strike="noStrike" kern="1200" cap="none" spc="0" normalizeH="0" noProof="0" dirty="0" smtClean="0">
                  <a:ln>
                    <a:noFill/>
                  </a:ln>
                  <a:solidFill>
                    <a:schemeClr val="bg1"/>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Chinese</a:t>
              </a:r>
              <a:r>
                <a:rPr kumimoji="0" lang="en-GB" altLang="zh-TW" sz="1600" b="0" i="0" u="none" strike="noStrike" kern="1200" cap="none" spc="0" normalizeH="0" noProof="0" dirty="0" smtClean="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culture, and appreciate the preservation of historical and cultural heritage.</a:t>
              </a:r>
              <a:endParaRPr kumimoji="0" lang="zh-HK" altLang="en-US" sz="1600" b="0" i="0" u="none" strike="noStrike" kern="1200" cap="none" spc="0" normalizeH="0" baseline="0" noProof="0" dirty="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grpSp>
      <p:sp>
        <p:nvSpPr>
          <p:cNvPr id="24" name="Rectangle 2"/>
          <p:cNvSpPr>
            <a:spLocks noChangeArrowheads="1"/>
          </p:cNvSpPr>
          <p:nvPr/>
        </p:nvSpPr>
        <p:spPr bwMode="auto">
          <a:xfrm>
            <a:off x="6474751" y="813465"/>
            <a:ext cx="508826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lvl="0" indent="-457200" eaLnBrk="0" fontAlgn="base" hangingPunct="0">
              <a:spcBef>
                <a:spcPct val="0"/>
              </a:spcBef>
              <a:spcAft>
                <a:spcPct val="0"/>
              </a:spcAft>
              <a:buFont typeface="Arial" panose="020B0604020202020204" pitchFamily="34" charset="0"/>
              <a:buChar char="•"/>
              <a:defRPr/>
            </a:pPr>
            <a:r>
              <a:rPr lang="en-GB" altLang="zh-HK" sz="2400" noProof="0" dirty="0" smtClean="0">
                <a:solidFill>
                  <a:prstClr val="black"/>
                </a:solidFill>
                <a:latin typeface="Times New Roman" panose="02020603050405020304" pitchFamily="18" charset="0"/>
                <a:ea typeface="新細明體" panose="02020500000000000000" pitchFamily="18" charset="-120"/>
                <a:cs typeface="Times New Roman" panose="02020603050405020304" pitchFamily="18" charset="0"/>
              </a:rPr>
              <a:t>Virtual Tours</a:t>
            </a:r>
            <a:r>
              <a:rPr kumimoji="0" lang="en-US" altLang="zh-HK"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a:r>
            <a:br>
              <a:rPr kumimoji="0" lang="en-US" altLang="zh-HK"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br>
            <a:r>
              <a:rPr lang="en-US" altLang="zh-HK" dirty="0">
                <a:hlinkClick r:id="rId4"/>
              </a:rPr>
              <a:t>https://en.dpm.org.cn/multimedia/virutual/</a:t>
            </a:r>
            <a:endParaRPr kumimoji="0" lang="en-US" altLang="zh-TW" b="0" i="0" u="none" strike="noStrike" kern="1200" cap="none" spc="0" normalizeH="0" baseline="0" noProof="0" dirty="0" smtClean="0">
              <a:ln>
                <a:noFill/>
              </a:ln>
              <a:solidFill>
                <a:prstClr val="black"/>
              </a:solidFill>
              <a:effectLst/>
              <a:uLnTx/>
              <a:uFillTx/>
              <a:latin typeface="Arial" panose="020B0604020202020204" pitchFamily="34" charset="0"/>
              <a:ea typeface="新細明體" panose="02020500000000000000" pitchFamily="18" charset="-120"/>
            </a:endParaRPr>
          </a:p>
        </p:txBody>
      </p:sp>
      <p:pic>
        <p:nvPicPr>
          <p:cNvPr id="26" name="圖片 25"/>
          <p:cNvPicPr/>
          <p:nvPr/>
        </p:nvPicPr>
        <p:blipFill rotWithShape="1">
          <a:blip r:embed="rId5" cstate="print">
            <a:extLst>
              <a:ext uri="{28A0092B-C50C-407E-A947-70E740481C1C}">
                <a14:useLocalDpi xmlns:a14="http://schemas.microsoft.com/office/drawing/2010/main" val="0"/>
              </a:ext>
            </a:extLst>
          </a:blip>
          <a:srcRect l="17946" t="22513" r="41948" b="7799"/>
          <a:stretch/>
        </p:blipFill>
        <p:spPr bwMode="auto">
          <a:xfrm>
            <a:off x="6936586" y="1812988"/>
            <a:ext cx="4842549" cy="4412933"/>
          </a:xfrm>
          <a:prstGeom prst="rect">
            <a:avLst/>
          </a:prstGeom>
          <a:ln>
            <a:noFill/>
          </a:ln>
          <a:extLst>
            <a:ext uri="{53640926-AAD7-44D8-BBD7-CCE9431645EC}">
              <a14:shadowObscured xmlns:a14="http://schemas.microsoft.com/office/drawing/2010/main"/>
            </a:ext>
          </a:extLst>
        </p:spPr>
      </p:pic>
      <p:pic>
        <p:nvPicPr>
          <p:cNvPr id="27" name="圖片 26"/>
          <p:cNvPicPr/>
          <p:nvPr/>
        </p:nvPicPr>
        <p:blipFill rotWithShape="1">
          <a:blip r:embed="rId6" cstate="print">
            <a:extLst>
              <a:ext uri="{28A0092B-C50C-407E-A947-70E740481C1C}">
                <a14:useLocalDpi xmlns:a14="http://schemas.microsoft.com/office/drawing/2010/main" val="0"/>
              </a:ext>
            </a:extLst>
          </a:blip>
          <a:srcRect l="6786" t="8308" r="8919" b="26028"/>
          <a:stretch/>
        </p:blipFill>
        <p:spPr bwMode="auto">
          <a:xfrm>
            <a:off x="865612" y="1812988"/>
            <a:ext cx="4444365" cy="19469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321289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2832639" y="1682558"/>
            <a:ext cx="8207894"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HK"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8" name="Rectangle 8"/>
          <p:cNvSpPr>
            <a:spLocks noChangeArrowheads="1"/>
          </p:cNvSpPr>
          <p:nvPr/>
        </p:nvSpPr>
        <p:spPr bwMode="auto">
          <a:xfrm>
            <a:off x="4630586" y="-287866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HK"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9" name="文字方塊 18"/>
          <p:cNvSpPr txBox="1"/>
          <p:nvPr/>
        </p:nvSpPr>
        <p:spPr>
          <a:xfrm>
            <a:off x="265030" y="266605"/>
            <a:ext cx="70145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HK" sz="4000" b="1" dirty="0" smtClean="0">
                <a:solidFill>
                  <a:prstClr val="black"/>
                </a:solidFill>
                <a:latin typeface="Times New Roman" panose="02020603050405020304" pitchFamily="18" charset="0"/>
                <a:ea typeface="新細明體" panose="02020500000000000000" pitchFamily="18" charset="-120"/>
                <a:cs typeface="Times New Roman" panose="02020603050405020304" pitchFamily="18" charset="0"/>
              </a:rPr>
              <a:t>Hong Kong Public Libraries</a:t>
            </a:r>
            <a:endParaRPr kumimoji="0" lang="zh-HK" altLang="en-US" sz="40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2" name="投影片編號版面配置區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3C17BF-B849-4755-B19E-613855F75B1F}"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HK" altLang="en-US" sz="1200" b="0" i="0" u="none" strike="noStrike" kern="1200" cap="none" spc="0" normalizeH="0" baseline="0" noProof="0" dirty="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grpSp>
        <p:nvGrpSpPr>
          <p:cNvPr id="3" name="群組 2"/>
          <p:cNvGrpSpPr/>
          <p:nvPr/>
        </p:nvGrpSpPr>
        <p:grpSpPr>
          <a:xfrm>
            <a:off x="5493368" y="3836862"/>
            <a:ext cx="5400802" cy="2304950"/>
            <a:chOff x="5493368" y="3836862"/>
            <a:chExt cx="5400802" cy="2304950"/>
          </a:xfrm>
        </p:grpSpPr>
        <p:pic>
          <p:nvPicPr>
            <p:cNvPr id="22" name="圖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04048" y="3896299"/>
              <a:ext cx="1190122" cy="2245513"/>
            </a:xfrm>
            <a:prstGeom prst="rect">
              <a:avLst/>
            </a:prstGeom>
          </p:spPr>
        </p:pic>
        <p:sp>
          <p:nvSpPr>
            <p:cNvPr id="18" name="橢圓形圖說文字 17"/>
            <p:cNvSpPr/>
            <p:nvPr/>
          </p:nvSpPr>
          <p:spPr>
            <a:xfrm>
              <a:off x="5493368" y="3836862"/>
              <a:ext cx="4030836" cy="2304950"/>
            </a:xfrm>
            <a:prstGeom prst="wedgeEllipseCallout">
              <a:avLst>
                <a:gd name="adj1" fmla="val 66039"/>
                <a:gd name="adj2" fmla="val -8071"/>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GB" altLang="zh-TW" sz="1600" b="0" i="0" u="none" strike="noStrike" kern="1200" cap="none" spc="0" normalizeH="0" baseline="0" noProof="0" dirty="0" smtClean="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We can read various books in Hong</a:t>
              </a:r>
              <a:r>
                <a:rPr kumimoji="0" lang="en-GB" altLang="zh-TW" sz="1600" b="0" i="0" u="none" strike="noStrike" kern="1200" cap="none" spc="0" normalizeH="0" noProof="0" dirty="0" smtClean="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Kong Public Libraries.  We can learn how to maintain physical and mental health and </a:t>
              </a:r>
              <a:r>
                <a:rPr lang="en-GB" altLang="zh-TW" sz="1600" dirty="0">
                  <a:solidFill>
                    <a:schemeClr val="bg1"/>
                  </a:solidFill>
                  <a:latin typeface="Times New Roman" panose="02020603050405020304" pitchFamily="18" charset="0"/>
                  <a:cs typeface="Times New Roman" panose="02020603050405020304" pitchFamily="18" charset="0"/>
                </a:rPr>
                <a:t>develop a healthy </a:t>
              </a:r>
              <a:r>
                <a:rPr lang="en-GB" altLang="zh-TW" sz="1600" dirty="0" smtClean="0">
                  <a:solidFill>
                    <a:schemeClr val="bg1"/>
                  </a:solidFill>
                  <a:latin typeface="Times New Roman" panose="02020603050405020304" pitchFamily="18" charset="0"/>
                  <a:cs typeface="Times New Roman" panose="02020603050405020304" pitchFamily="18" charset="0"/>
                </a:rPr>
                <a:t>living style</a:t>
              </a:r>
              <a:r>
                <a:rPr kumimoji="0" lang="en-GB" altLang="zh-TW" sz="1600" b="0" i="0" u="none" strike="noStrike" kern="1200" cap="none" spc="0" normalizeH="0" noProof="0" dirty="0" smtClean="0">
                  <a:ln>
                    <a:noFill/>
                  </a:ln>
                  <a:solidFill>
                    <a:schemeClr val="bg1"/>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a:t>
              </a:r>
              <a:endParaRPr kumimoji="0" lang="en-GB" altLang="zh-TW" sz="1600" b="0" i="0" u="none" strike="noStrike" kern="1200" cap="none" spc="0" normalizeH="0" baseline="0" noProof="0" dirty="0" smtClean="0">
                <a:ln>
                  <a:noFill/>
                </a:ln>
                <a:solidFill>
                  <a:schemeClr val="bg1"/>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grpSp>
      <p:sp>
        <p:nvSpPr>
          <p:cNvPr id="24" name="Rectangle 2"/>
          <p:cNvSpPr>
            <a:spLocks noChangeArrowheads="1"/>
          </p:cNvSpPr>
          <p:nvPr/>
        </p:nvSpPr>
        <p:spPr bwMode="auto">
          <a:xfrm>
            <a:off x="658748" y="1446475"/>
            <a:ext cx="546233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lvl="0" indent="-457200" eaLnBrk="0" fontAlgn="base" hangingPunct="0">
              <a:spcBef>
                <a:spcPct val="0"/>
              </a:spcBef>
              <a:spcAft>
                <a:spcPct val="0"/>
              </a:spcAft>
              <a:buFont typeface="Arial" panose="020B0604020202020204" pitchFamily="34" charset="0"/>
              <a:buChar char="•"/>
              <a:defRPr/>
            </a:pPr>
            <a:r>
              <a:rPr kumimoji="0" lang="en-GB" altLang="zh-TW"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Hong</a:t>
            </a:r>
            <a:r>
              <a:rPr kumimoji="0" lang="en-GB" altLang="zh-TW" sz="2400" b="0" i="0" u="none" strike="noStrike" kern="1200" cap="none" spc="0" normalizeH="0" noProof="0" dirty="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Kong Public Libraries </a:t>
            </a:r>
            <a:r>
              <a:rPr lang="en-US" altLang="zh-HK" dirty="0">
                <a:hlinkClick r:id="rId3"/>
              </a:rPr>
              <a:t>https://</a:t>
            </a:r>
            <a:r>
              <a:rPr lang="en-US" altLang="zh-HK" dirty="0" smtClean="0">
                <a:hlinkClick r:id="rId3"/>
              </a:rPr>
              <a:t>www.hkpl.gov.hk/en/index.html</a:t>
            </a:r>
            <a:endParaRPr lang="en-US" altLang="zh-HK" dirty="0" smtClean="0"/>
          </a:p>
          <a:p>
            <a:pPr marL="457200" lvl="0" indent="-457200" eaLnBrk="0" fontAlgn="base" hangingPunct="0">
              <a:spcBef>
                <a:spcPct val="0"/>
              </a:spcBef>
              <a:spcAft>
                <a:spcPct val="0"/>
              </a:spcAft>
              <a:buFont typeface="Arial" panose="020B0604020202020204" pitchFamily="34" charset="0"/>
              <a:buChar char="•"/>
              <a:defRPr/>
            </a:pPr>
            <a:endPar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a:p>
            <a:pPr marL="457200" lvl="0" indent="-457200" eaLnBrk="0" fontAlgn="base" hangingPunct="0">
              <a:spcBef>
                <a:spcPct val="0"/>
              </a:spcBef>
              <a:spcAft>
                <a:spcPct val="0"/>
              </a:spcAft>
              <a:buFont typeface="Arial" panose="020B0604020202020204" pitchFamily="34" charset="0"/>
              <a:buChar char="•"/>
              <a:defRPr/>
            </a:pPr>
            <a:r>
              <a:rPr kumimoji="0" lang="en-GB" altLang="zh-TW"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e-Books</a:t>
            </a:r>
            <a:r>
              <a:rPr kumimoji="0" lang="en-US" altLang="zh-TW" sz="26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a:r>
            <a:br>
              <a:rPr kumimoji="0" lang="en-US" altLang="zh-TW" sz="26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br>
            <a:r>
              <a:rPr lang="en-US" altLang="zh-HK" dirty="0">
                <a:hlinkClick r:id="rId4"/>
              </a:rPr>
              <a:t>https://www.hkpl.gov.hk/en/e-resources/e-books/home</a:t>
            </a:r>
            <a:endParaRPr kumimoji="0" lang="en-US" altLang="zh-HK" sz="1800" b="0" i="0" u="sng" strike="noStrike" kern="1200" cap="none" spc="0" normalizeH="0" baseline="0" noProof="0" dirty="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TW" sz="1800" b="0" i="0" u="none" strike="noStrike" kern="1200" cap="none" spc="0" normalizeH="0" baseline="0" noProof="0" dirty="0" smtClean="0">
              <a:ln>
                <a:noFill/>
              </a:ln>
              <a:solidFill>
                <a:prstClr val="black"/>
              </a:solidFill>
              <a:effectLst/>
              <a:uLnTx/>
              <a:uFillTx/>
              <a:latin typeface="Arial" panose="020B0604020202020204" pitchFamily="34" charset="0"/>
              <a:ea typeface="新細明體" panose="02020500000000000000" pitchFamily="18" charset="-120"/>
              <a:cs typeface="+mn-cs"/>
            </a:endParaRPr>
          </a:p>
        </p:txBody>
      </p:sp>
      <p:pic>
        <p:nvPicPr>
          <p:cNvPr id="11" name="圖片 10"/>
          <p:cNvPicPr/>
          <p:nvPr/>
        </p:nvPicPr>
        <p:blipFill rotWithShape="1">
          <a:blip r:embed="rId5" cstate="print">
            <a:extLst>
              <a:ext uri="{28A0092B-C50C-407E-A947-70E740481C1C}">
                <a14:useLocalDpi xmlns:a14="http://schemas.microsoft.com/office/drawing/2010/main" val="0"/>
              </a:ext>
            </a:extLst>
          </a:blip>
          <a:srcRect l="24124" t="22261" r="24623" b="49345"/>
          <a:stretch/>
        </p:blipFill>
        <p:spPr bwMode="auto">
          <a:xfrm>
            <a:off x="658748" y="4119761"/>
            <a:ext cx="4307523" cy="1710029"/>
          </a:xfrm>
          <a:prstGeom prst="rect">
            <a:avLst/>
          </a:prstGeom>
          <a:ln>
            <a:noFill/>
          </a:ln>
          <a:extLst>
            <a:ext uri="{53640926-AAD7-44D8-BBD7-CCE9431645EC}">
              <a14:shadowObscured xmlns:a14="http://schemas.microsoft.com/office/drawing/2010/main"/>
            </a:ext>
          </a:extLst>
        </p:spPr>
      </p:pic>
      <p:pic>
        <p:nvPicPr>
          <p:cNvPr id="12" name="圖片 11"/>
          <p:cNvPicPr/>
          <p:nvPr/>
        </p:nvPicPr>
        <p:blipFill rotWithShape="1">
          <a:blip r:embed="rId6" cstate="print">
            <a:extLst>
              <a:ext uri="{28A0092B-C50C-407E-A947-70E740481C1C}">
                <a14:useLocalDpi xmlns:a14="http://schemas.microsoft.com/office/drawing/2010/main" val="0"/>
              </a:ext>
            </a:extLst>
          </a:blip>
          <a:srcRect l="23220" t="12060" r="22792" b="35397"/>
          <a:stretch/>
        </p:blipFill>
        <p:spPr bwMode="auto">
          <a:xfrm>
            <a:off x="6759613" y="1191099"/>
            <a:ext cx="4063712" cy="23028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659230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2832639" y="1682558"/>
            <a:ext cx="8207894"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HK"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8" name="Rectangle 8"/>
          <p:cNvSpPr>
            <a:spLocks noChangeArrowheads="1"/>
          </p:cNvSpPr>
          <p:nvPr/>
        </p:nvSpPr>
        <p:spPr bwMode="auto">
          <a:xfrm>
            <a:off x="4630586" y="-287866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HK"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9" name="文字方塊 18"/>
          <p:cNvSpPr txBox="1"/>
          <p:nvPr/>
        </p:nvSpPr>
        <p:spPr>
          <a:xfrm>
            <a:off x="-641588" y="479646"/>
            <a:ext cx="50888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TW"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T</a:t>
            </a:r>
            <a:r>
              <a:rPr kumimoji="0" lang="zh-TW" altLang="en-GB" sz="4000" b="1"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a:t>
            </a:r>
            <a:r>
              <a:rPr kumimoji="0" lang="en-GB" altLang="zh-TW"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PARK</a:t>
            </a:r>
            <a:endParaRPr kumimoji="0" lang="zh-HK" altLang="en-US" sz="40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2" name="投影片編號版面配置區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3C17BF-B849-4755-B19E-613855F75B1F}"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HK" altLang="en-US" sz="1200" b="0" i="0" u="none" strike="noStrike" kern="1200" cap="none" spc="0" normalizeH="0" baseline="0" noProof="0" dirty="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24" name="Rectangle 2"/>
          <p:cNvSpPr>
            <a:spLocks noChangeArrowheads="1"/>
          </p:cNvSpPr>
          <p:nvPr/>
        </p:nvSpPr>
        <p:spPr bwMode="auto">
          <a:xfrm>
            <a:off x="671825" y="1372226"/>
            <a:ext cx="5462330" cy="1969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lvl="0" indent="-457200" eaLnBrk="0" fontAlgn="base" hangingPunct="0">
              <a:spcBef>
                <a:spcPct val="0"/>
              </a:spcBef>
              <a:spcAft>
                <a:spcPct val="0"/>
              </a:spcAft>
              <a:buFont typeface="Arial" panose="020B0604020202020204" pitchFamily="34" charset="0"/>
              <a:buChar char="•"/>
              <a:defRPr/>
            </a:pPr>
            <a:r>
              <a:rPr kumimoji="0" lang="en-GB" altLang="zh-TW"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T</a:t>
            </a:r>
            <a:r>
              <a:rPr kumimoji="0" lang="zh-TW" altLang="en-GB" sz="24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a:t>
            </a:r>
            <a:r>
              <a:rPr kumimoji="0" lang="en-GB" altLang="zh-TW"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PARK </a:t>
            </a:r>
            <a:br>
              <a:rPr kumimoji="0" lang="en-GB" altLang="zh-TW"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br>
            <a:r>
              <a:rPr lang="en-US" altLang="zh-HK" dirty="0">
                <a:hlinkClick r:id="rId2"/>
              </a:rPr>
              <a:t>https://www.tpark.hk/en</a:t>
            </a:r>
            <a:r>
              <a:rPr lang="en-US" altLang="zh-HK" dirty="0" smtClean="0">
                <a:hlinkClick r:id="rId2"/>
              </a:rPr>
              <a:t>/</a:t>
            </a:r>
            <a:endParaRPr lang="en-US" altLang="zh-HK" dirty="0" smtClean="0"/>
          </a:p>
          <a:p>
            <a:pPr marL="457200" lvl="0" indent="-457200" eaLnBrk="0" fontAlgn="base" hangingPunct="0">
              <a:spcBef>
                <a:spcPct val="0"/>
              </a:spcBef>
              <a:spcAft>
                <a:spcPct val="0"/>
              </a:spcAft>
              <a:buFont typeface="Arial" panose="020B0604020202020204" pitchFamily="34" charset="0"/>
              <a:buChar char="•"/>
              <a:defRPr/>
            </a:pPr>
            <a:endPar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a:p>
            <a:pPr marL="457200" lvl="0" indent="-457200" eaLnBrk="0" fontAlgn="base" hangingPunct="0">
              <a:spcBef>
                <a:spcPct val="0"/>
              </a:spcBef>
              <a:spcAft>
                <a:spcPct val="0"/>
              </a:spcAft>
              <a:buFont typeface="Arial" panose="020B0604020202020204" pitchFamily="34" charset="0"/>
              <a:buChar char="•"/>
              <a:defRPr/>
            </a:pPr>
            <a:r>
              <a:rPr lang="en-GB" altLang="zh-TW" sz="2600" dirty="0" smtClean="0">
                <a:solidFill>
                  <a:prstClr val="black"/>
                </a:solidFill>
                <a:latin typeface="Times New Roman" panose="02020603050405020304" pitchFamily="18" charset="0"/>
                <a:ea typeface="新細明體" panose="02020500000000000000" pitchFamily="18" charset="-120"/>
                <a:cs typeface="Times New Roman" panose="02020603050405020304" pitchFamily="18" charset="0"/>
              </a:rPr>
              <a:t>Online Videos</a:t>
            </a:r>
            <a:r>
              <a:rPr kumimoji="0" lang="en-US" altLang="zh-TW" sz="26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a:r>
            <a:br>
              <a:rPr kumimoji="0" lang="en-US" altLang="zh-TW" sz="26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br>
            <a:r>
              <a:rPr lang="en-US" altLang="zh-HK" dirty="0">
                <a:hlinkClick r:id="rId3"/>
              </a:rPr>
              <a:t>https://www.tpark.hk/en/news</a:t>
            </a:r>
            <a:r>
              <a:rPr lang="en-US" altLang="zh-HK" dirty="0" smtClean="0">
                <a:hlinkClick r:id="rId3"/>
              </a:rPr>
              <a:t>/</a:t>
            </a:r>
            <a:endParaRPr lang="en-US" altLang="zh-HK" dirty="0" smtClean="0"/>
          </a:p>
          <a:p>
            <a:pPr marL="457200" lvl="0" indent="-457200" eaLnBrk="0" fontAlgn="base" hangingPunct="0">
              <a:spcBef>
                <a:spcPct val="0"/>
              </a:spcBef>
              <a:spcAft>
                <a:spcPct val="0"/>
              </a:spcAft>
              <a:buFont typeface="Arial" panose="020B0604020202020204" pitchFamily="34" charset="0"/>
              <a:buChar char="•"/>
              <a:defRPr/>
            </a:pPr>
            <a:endParaRPr kumimoji="0" lang="en-US" altLang="zh-TW" sz="1800" b="0" i="0" u="none" strike="noStrike" kern="1200" cap="none" spc="0" normalizeH="0" baseline="0" noProof="0" dirty="0" smtClean="0">
              <a:ln>
                <a:noFill/>
              </a:ln>
              <a:solidFill>
                <a:prstClr val="black"/>
              </a:solidFill>
              <a:effectLst/>
              <a:uLnTx/>
              <a:uFillTx/>
              <a:latin typeface="Arial" panose="020B0604020202020204" pitchFamily="34" charset="0"/>
              <a:ea typeface="新細明體" panose="02020500000000000000" pitchFamily="18" charset="-120"/>
              <a:cs typeface="+mn-cs"/>
            </a:endParaRPr>
          </a:p>
        </p:txBody>
      </p:sp>
      <p:pic>
        <p:nvPicPr>
          <p:cNvPr id="7" name="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7482" y="356506"/>
            <a:ext cx="5686647" cy="2985490"/>
          </a:xfrm>
          <a:prstGeom prst="rect">
            <a:avLst/>
          </a:prstGeom>
        </p:spPr>
      </p:pic>
      <p:pic>
        <p:nvPicPr>
          <p:cNvPr id="12" name="圖片 11"/>
          <p:cNvPicPr/>
          <p:nvPr/>
        </p:nvPicPr>
        <p:blipFill rotWithShape="1">
          <a:blip r:embed="rId5" cstate="print">
            <a:extLst>
              <a:ext uri="{28A0092B-C50C-407E-A947-70E740481C1C}">
                <a14:useLocalDpi xmlns:a14="http://schemas.microsoft.com/office/drawing/2010/main" val="0"/>
              </a:ext>
            </a:extLst>
          </a:blip>
          <a:srcRect l="49451" t="38595" r="13767" b="26486"/>
          <a:stretch/>
        </p:blipFill>
        <p:spPr bwMode="auto">
          <a:xfrm>
            <a:off x="740939" y="3366895"/>
            <a:ext cx="4996543" cy="2635972"/>
          </a:xfrm>
          <a:prstGeom prst="rect">
            <a:avLst/>
          </a:prstGeom>
          <a:ln>
            <a:noFill/>
          </a:ln>
          <a:extLst>
            <a:ext uri="{53640926-AAD7-44D8-BBD7-CCE9431645EC}">
              <a14:shadowObscured xmlns:a14="http://schemas.microsoft.com/office/drawing/2010/main"/>
            </a:ext>
          </a:extLst>
        </p:spPr>
      </p:pic>
      <p:grpSp>
        <p:nvGrpSpPr>
          <p:cNvPr id="4" name="群組 3"/>
          <p:cNvGrpSpPr/>
          <p:nvPr/>
        </p:nvGrpSpPr>
        <p:grpSpPr>
          <a:xfrm>
            <a:off x="6019801" y="3652328"/>
            <a:ext cx="5533060" cy="2924839"/>
            <a:chOff x="6019801" y="3652328"/>
            <a:chExt cx="5533060" cy="2924839"/>
          </a:xfrm>
        </p:grpSpPr>
        <p:pic>
          <p:nvPicPr>
            <p:cNvPr id="13" name="圖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48077" y="3706632"/>
              <a:ext cx="1204784" cy="2339386"/>
            </a:xfrm>
            <a:prstGeom prst="rect">
              <a:avLst/>
            </a:prstGeom>
          </p:spPr>
        </p:pic>
        <p:sp>
          <p:nvSpPr>
            <p:cNvPr id="14" name="橢圓形圖說文字 13"/>
            <p:cNvSpPr/>
            <p:nvPr/>
          </p:nvSpPr>
          <p:spPr>
            <a:xfrm>
              <a:off x="6019801" y="3652328"/>
              <a:ext cx="4143878" cy="2924839"/>
            </a:xfrm>
            <a:prstGeom prst="wedgeEllipseCallout">
              <a:avLst>
                <a:gd name="adj1" fmla="val 65301"/>
                <a:gd name="adj2" fmla="val -18288"/>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GB" altLang="zh-TW" sz="1600" b="0" i="0" u="none" strike="noStrike" kern="1200" cap="none" spc="0" normalizeH="0" baseline="0" noProof="0" dirty="0" smtClean="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In T</a:t>
              </a:r>
              <a:r>
                <a:rPr lang="zh-HK" altLang="en-US" sz="1600" dirty="0">
                  <a:solidFill>
                    <a:prstClr val="white"/>
                  </a:solidFill>
                  <a:latin typeface="Times New Roman" panose="02020603050405020304" pitchFamily="18" charset="0"/>
                  <a:cs typeface="Times New Roman" panose="02020603050405020304" pitchFamily="18" charset="0"/>
                </a:rPr>
                <a:t> </a:t>
              </a:r>
              <a:r>
                <a:rPr lang="zh-HK" altLang="en-US" sz="1600" dirty="0" smtClean="0">
                  <a:solidFill>
                    <a:prstClr val="white"/>
                  </a:solidFill>
                  <a:latin typeface="Times New Roman" panose="02020603050405020304" pitchFamily="18" charset="0"/>
                  <a:cs typeface="Times New Roman" panose="02020603050405020304" pitchFamily="18" charset="0"/>
                </a:rPr>
                <a:t>．</a:t>
              </a:r>
              <a:r>
                <a:rPr lang="en-GB" altLang="zh-HK" sz="1600" dirty="0" smtClean="0">
                  <a:solidFill>
                    <a:prstClr val="white"/>
                  </a:solidFill>
                  <a:latin typeface="Times New Roman" panose="02020603050405020304" pitchFamily="18" charset="0"/>
                  <a:cs typeface="Times New Roman" panose="02020603050405020304" pitchFamily="18" charset="0"/>
                </a:rPr>
                <a:t>Park, we can understand the advantages and importance of ‘waste-to-energy’ and </a:t>
              </a:r>
              <a:r>
                <a:rPr lang="en-US" altLang="zh-TW" sz="1600" dirty="0">
                  <a:solidFill>
                    <a:prstClr val="white"/>
                  </a:solidFill>
                  <a:latin typeface="Times New Roman" panose="02020603050405020304" pitchFamily="18" charset="0"/>
                  <a:cs typeface="Times New Roman" panose="02020603050405020304" pitchFamily="18" charset="0"/>
                </a:rPr>
                <a:t>know more about “</a:t>
              </a:r>
              <a:r>
                <a:rPr lang="en-GB" altLang="zh-HK" sz="1600" dirty="0" smtClean="0">
                  <a:solidFill>
                    <a:prstClr val="white"/>
                  </a:solidFill>
                  <a:latin typeface="Times New Roman" panose="02020603050405020304" pitchFamily="18" charset="0"/>
                  <a:cs typeface="Times New Roman" panose="02020603050405020304" pitchFamily="18" charset="0"/>
                </a:rPr>
                <a:t>waste management</a:t>
              </a:r>
              <a:r>
                <a:rPr lang="en-US" altLang="zh-TW" sz="1600" dirty="0" smtClean="0">
                  <a:solidFill>
                    <a:prstClr val="white"/>
                  </a:solidFill>
                  <a:latin typeface="Times New Roman" panose="02020603050405020304" pitchFamily="18" charset="0"/>
                  <a:cs typeface="Times New Roman" panose="02020603050405020304" pitchFamily="18" charset="0"/>
                </a:rPr>
                <a:t>”, “</a:t>
              </a:r>
              <a:r>
                <a:rPr lang="en-GB" altLang="zh-HK" sz="1600" dirty="0" smtClean="0">
                  <a:solidFill>
                    <a:prstClr val="white"/>
                  </a:solidFill>
                  <a:latin typeface="Times New Roman" panose="02020603050405020304" pitchFamily="18" charset="0"/>
                  <a:cs typeface="Times New Roman" panose="02020603050405020304" pitchFamily="18" charset="0"/>
                </a:rPr>
                <a:t>resource recovery</a:t>
              </a:r>
              <a:r>
                <a:rPr lang="en-US" altLang="zh-TW" sz="1600" dirty="0" smtClean="0">
                  <a:solidFill>
                    <a:prstClr val="white"/>
                  </a:solidFill>
                  <a:latin typeface="Times New Roman" panose="02020603050405020304" pitchFamily="18" charset="0"/>
                  <a:cs typeface="Times New Roman" panose="02020603050405020304" pitchFamily="18" charset="0"/>
                </a:rPr>
                <a:t>”</a:t>
              </a:r>
              <a:r>
                <a:rPr lang="en-GB" altLang="zh-HK" sz="1600" dirty="0" smtClean="0">
                  <a:solidFill>
                    <a:prstClr val="white"/>
                  </a:solidFill>
                  <a:latin typeface="Times New Roman" panose="02020603050405020304" pitchFamily="18" charset="0"/>
                  <a:cs typeface="Times New Roman" panose="02020603050405020304" pitchFamily="18" charset="0"/>
                </a:rPr>
                <a:t> and </a:t>
              </a:r>
              <a:r>
                <a:rPr lang="en-US" altLang="zh-TW" sz="1600" dirty="0" smtClean="0">
                  <a:solidFill>
                    <a:prstClr val="white"/>
                  </a:solidFill>
                  <a:latin typeface="Times New Roman" panose="02020603050405020304" pitchFamily="18" charset="0"/>
                  <a:cs typeface="Times New Roman" panose="02020603050405020304" pitchFamily="18" charset="0"/>
                </a:rPr>
                <a:t>“</a:t>
              </a:r>
              <a:r>
                <a:rPr lang="en-GB" altLang="zh-HK" sz="1600" dirty="0" smtClean="0">
                  <a:solidFill>
                    <a:prstClr val="white"/>
                  </a:solidFill>
                  <a:latin typeface="Times New Roman" panose="02020603050405020304" pitchFamily="18" charset="0"/>
                  <a:cs typeface="Times New Roman" panose="02020603050405020304" pitchFamily="18" charset="0"/>
                </a:rPr>
                <a:t>recycling”.  These help us raise our awareness of environmental protection.</a:t>
              </a:r>
              <a:endParaRPr kumimoji="0" lang="zh-HK" altLang="en-US" sz="1600" b="0" i="0" u="none" strike="noStrike" kern="1200" cap="none" spc="0" normalizeH="0" baseline="0" noProof="0" dirty="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grpSp>
    </p:spTree>
    <p:extLst>
      <p:ext uri="{BB962C8B-B14F-4D97-AF65-F5344CB8AC3E}">
        <p14:creationId xmlns:p14="http://schemas.microsoft.com/office/powerpoint/2010/main" val="9511774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a:xfrm>
            <a:off x="771879" y="932420"/>
            <a:ext cx="10515600" cy="1668780"/>
          </a:xfrm>
        </p:spPr>
        <p:txBody>
          <a:bodyPr rtlCol="0">
            <a:normAutofit/>
          </a:bodyPr>
          <a:lstStyle/>
          <a:p>
            <a:r>
              <a:rPr lang="en-GB" altLang="zh-TW" sz="4000" dirty="0" smtClean="0">
                <a:latin typeface="Times New Roman" panose="02020603050405020304" pitchFamily="18" charset="0"/>
                <a:cs typeface="Times New Roman" panose="02020603050405020304" pitchFamily="18" charset="0"/>
              </a:rPr>
              <a:t>Community service</a:t>
            </a:r>
            <a:endParaRPr lang="zh-TW" altLang="en-US" sz="4000" dirty="0">
              <a:latin typeface="Times New Roman" panose="02020603050405020304" pitchFamily="18" charset="0"/>
              <a:cs typeface="Times New Roman" panose="02020603050405020304" pitchFamily="18" charset="0"/>
            </a:endParaRPr>
          </a:p>
        </p:txBody>
      </p:sp>
      <p:sp>
        <p:nvSpPr>
          <p:cNvPr id="3" name="矩形 2"/>
          <p:cNvSpPr/>
          <p:nvPr/>
        </p:nvSpPr>
        <p:spPr>
          <a:xfrm>
            <a:off x="863319" y="3316096"/>
            <a:ext cx="10822488" cy="1569660"/>
          </a:xfrm>
          <a:prstGeom prst="rect">
            <a:avLst/>
          </a:prstGeom>
        </p:spPr>
        <p:txBody>
          <a:bodyPr wrap="square">
            <a:spAutoFit/>
          </a:bodyPr>
          <a:lstStyle/>
          <a:p>
            <a:pPr algn="just"/>
            <a:r>
              <a:rPr lang="en-US" altLang="zh-HK" sz="2400" dirty="0">
                <a:solidFill>
                  <a:schemeClr val="bg1"/>
                </a:solidFill>
                <a:latin typeface="Times New Roman" panose="02020603050405020304" pitchFamily="18" charset="0"/>
                <a:cs typeface="Times New Roman" panose="02020603050405020304" pitchFamily="18" charset="0"/>
              </a:rPr>
              <a:t>Community service helps students nurture respect and care for others as well as a sense of civic </a:t>
            </a:r>
            <a:r>
              <a:rPr lang="en-US" altLang="zh-HK" sz="2400" dirty="0" smtClean="0">
                <a:solidFill>
                  <a:schemeClr val="bg1"/>
                </a:solidFill>
                <a:latin typeface="Times New Roman" panose="02020603050405020304" pitchFamily="18" charset="0"/>
                <a:cs typeface="Times New Roman" panose="02020603050405020304" pitchFamily="18" charset="0"/>
              </a:rPr>
              <a:t>responsibility.  Visiting museums and related websites, students can know more about stories of people serving others, so as to cultivate positive values and attitudes.    </a:t>
            </a:r>
            <a:endParaRPr lang="zh-HK" alt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0794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0785" y="191484"/>
            <a:ext cx="4581913" cy="970157"/>
          </a:xfrm>
        </p:spPr>
        <p:txBody>
          <a:bodyPr>
            <a:normAutofit/>
          </a:bodyPr>
          <a:lstStyle/>
          <a:p>
            <a:pPr algn="ctr"/>
            <a:r>
              <a:rPr lang="en-US" altLang="zh-HK" sz="4000" b="1" dirty="0" smtClean="0">
                <a:latin typeface="Times New Roman" panose="02020603050405020304" pitchFamily="18" charset="0"/>
                <a:cs typeface="Times New Roman" panose="02020603050405020304" pitchFamily="18" charset="0"/>
              </a:rPr>
              <a:t>Tai </a:t>
            </a:r>
            <a:r>
              <a:rPr lang="en-US" altLang="zh-HK" sz="4000" b="1" dirty="0" err="1" smtClean="0">
                <a:latin typeface="Times New Roman" panose="02020603050405020304" pitchFamily="18" charset="0"/>
                <a:cs typeface="Times New Roman" panose="02020603050405020304" pitchFamily="18" charset="0"/>
              </a:rPr>
              <a:t>Kwun</a:t>
            </a:r>
            <a:endParaRPr lang="zh-HK" altLang="en-US" sz="4000" b="1" dirty="0">
              <a:latin typeface="Times New Roman" panose="02020603050405020304" pitchFamily="18" charset="0"/>
              <a:cs typeface="Times New Roman" panose="02020603050405020304" pitchFamily="18" charset="0"/>
            </a:endParaRPr>
          </a:p>
        </p:txBody>
      </p:sp>
      <p:sp>
        <p:nvSpPr>
          <p:cNvPr id="4" name="投影片編號版面配置區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3C17BF-B849-4755-B19E-613855F75B1F}"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HK"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內容版面配置區 2"/>
          <p:cNvSpPr>
            <a:spLocks noGrp="1"/>
          </p:cNvSpPr>
          <p:nvPr>
            <p:ph idx="1"/>
          </p:nvPr>
        </p:nvSpPr>
        <p:spPr>
          <a:xfrm>
            <a:off x="596562" y="1497713"/>
            <a:ext cx="4233133" cy="1059254"/>
          </a:xfrm>
        </p:spPr>
        <p:txBody>
          <a:bodyPr>
            <a:normAutofit/>
          </a:bodyPr>
          <a:lstStyle/>
          <a:p>
            <a:r>
              <a:rPr lang="en-GB" altLang="zh-TW" sz="2400" dirty="0" smtClean="0">
                <a:latin typeface="Times New Roman" panose="02020603050405020304" pitchFamily="18" charset="0"/>
                <a:cs typeface="Times New Roman" panose="02020603050405020304" pitchFamily="18" charset="0"/>
              </a:rPr>
              <a:t>Tai </a:t>
            </a:r>
            <a:r>
              <a:rPr lang="en-GB" altLang="zh-TW" sz="2400" dirty="0" err="1" smtClean="0">
                <a:latin typeface="Times New Roman" panose="02020603050405020304" pitchFamily="18" charset="0"/>
                <a:cs typeface="Times New Roman" panose="02020603050405020304" pitchFamily="18" charset="0"/>
              </a:rPr>
              <a:t>Kwun</a:t>
            </a:r>
            <a:r>
              <a:rPr lang="en-US" altLang="zh-HK" sz="2400" dirty="0" smtClean="0">
                <a:latin typeface="Times New Roman" panose="02020603050405020304" pitchFamily="18" charset="0"/>
                <a:cs typeface="Times New Roman" panose="02020603050405020304" pitchFamily="18" charset="0"/>
                <a:hlinkClick r:id="rId2"/>
              </a:rPr>
              <a:t/>
            </a:r>
            <a:br>
              <a:rPr lang="en-US" altLang="zh-HK" sz="2400" dirty="0" smtClean="0">
                <a:latin typeface="Times New Roman" panose="02020603050405020304" pitchFamily="18" charset="0"/>
                <a:cs typeface="Times New Roman" panose="02020603050405020304" pitchFamily="18" charset="0"/>
                <a:hlinkClick r:id="rId2"/>
              </a:rPr>
            </a:br>
            <a:r>
              <a:rPr lang="en-US" altLang="zh-HK" sz="1800" dirty="0">
                <a:hlinkClick r:id="rId3"/>
              </a:rPr>
              <a:t>https://www.taikwun.hk/en/</a:t>
            </a:r>
            <a:endParaRPr lang="zh-HK" altLang="en-US" sz="1800" dirty="0"/>
          </a:p>
        </p:txBody>
      </p:sp>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381" y="2780789"/>
            <a:ext cx="4694726" cy="2963188"/>
          </a:xfrm>
          <a:prstGeom prst="rect">
            <a:avLst/>
          </a:prstGeom>
        </p:spPr>
      </p:pic>
      <p:pic>
        <p:nvPicPr>
          <p:cNvPr id="9" name="圖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22518" y="1082288"/>
            <a:ext cx="6576164" cy="2780908"/>
          </a:xfrm>
          <a:prstGeom prst="rect">
            <a:avLst/>
          </a:prstGeom>
        </p:spPr>
      </p:pic>
      <p:pic>
        <p:nvPicPr>
          <p:cNvPr id="7" name="圖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78005" y="3967777"/>
            <a:ext cx="1156965" cy="2388573"/>
          </a:xfrm>
          <a:prstGeom prst="rect">
            <a:avLst/>
          </a:prstGeom>
        </p:spPr>
      </p:pic>
      <p:sp>
        <p:nvSpPr>
          <p:cNvPr id="8" name="橢圓形圖說文字 7"/>
          <p:cNvSpPr/>
          <p:nvPr/>
        </p:nvSpPr>
        <p:spPr>
          <a:xfrm>
            <a:off x="4384109" y="3324933"/>
            <a:ext cx="5747067" cy="3308623"/>
          </a:xfrm>
          <a:prstGeom prst="wedgeEllipseCallout">
            <a:avLst>
              <a:gd name="adj1" fmla="val 66640"/>
              <a:gd name="adj2" fmla="val -26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GB" altLang="zh-TW" dirty="0" smtClean="0">
                <a:solidFill>
                  <a:prstClr val="white"/>
                </a:solidFill>
                <a:latin typeface="Times New Roman" panose="02020603050405020304" pitchFamily="18" charset="0"/>
                <a:ea typeface="新細明體" panose="02020500000000000000" pitchFamily="18" charset="-120"/>
                <a:cs typeface="Times New Roman" panose="02020603050405020304" pitchFamily="18" charset="0"/>
              </a:rPr>
              <a:t>Tai </a:t>
            </a:r>
            <a:r>
              <a:rPr lang="en-GB" altLang="zh-TW" dirty="0" err="1" smtClean="0">
                <a:solidFill>
                  <a:prstClr val="white"/>
                </a:solidFill>
                <a:latin typeface="Times New Roman" panose="02020603050405020304" pitchFamily="18" charset="0"/>
                <a:ea typeface="新細明體" panose="02020500000000000000" pitchFamily="18" charset="-120"/>
                <a:cs typeface="Times New Roman" panose="02020603050405020304" pitchFamily="18" charset="0"/>
              </a:rPr>
              <a:t>Kwun</a:t>
            </a:r>
            <a:r>
              <a:rPr lang="en-GB" altLang="zh-TW" dirty="0" smtClean="0">
                <a:solidFill>
                  <a:prstClr val="white"/>
                </a:solidFill>
                <a:latin typeface="Times New Roman" panose="02020603050405020304" pitchFamily="18" charset="0"/>
                <a:ea typeface="新細明體" panose="02020500000000000000" pitchFamily="18" charset="-120"/>
                <a:cs typeface="Times New Roman" panose="02020603050405020304" pitchFamily="18" charset="0"/>
              </a:rPr>
              <a:t> comprises three declared monuments </a:t>
            </a:r>
            <a:r>
              <a:rPr lang="en-US" altLang="zh-TW" dirty="0" smtClean="0">
                <a:solidFill>
                  <a:prstClr val="white"/>
                </a:solidFill>
                <a:latin typeface="Times New Roman" panose="02020603050405020304" pitchFamily="18" charset="0"/>
                <a:cs typeface="Times New Roman" panose="02020603050405020304" pitchFamily="18" charset="0"/>
              </a:rPr>
              <a:t>— the </a:t>
            </a:r>
            <a:r>
              <a:rPr lang="en-US" altLang="zh-TW" dirty="0">
                <a:solidFill>
                  <a:prstClr val="white"/>
                </a:solidFill>
                <a:latin typeface="Times New Roman" panose="02020603050405020304" pitchFamily="18" charset="0"/>
                <a:cs typeface="Times New Roman" panose="02020603050405020304" pitchFamily="18" charset="0"/>
              </a:rPr>
              <a:t>former Central Police Station, Central Magistracy and Victoria </a:t>
            </a:r>
            <a:r>
              <a:rPr lang="en-US" altLang="zh-TW" dirty="0" smtClean="0">
                <a:solidFill>
                  <a:prstClr val="white"/>
                </a:solidFill>
                <a:latin typeface="Times New Roman" panose="02020603050405020304" pitchFamily="18" charset="0"/>
                <a:cs typeface="Times New Roman" panose="02020603050405020304" pitchFamily="18" charset="0"/>
              </a:rPr>
              <a:t>Prison.  It preserves the importance of law and order as well as prosecution history in Hong Kong.  It helps us understand the </a:t>
            </a:r>
            <a:r>
              <a:rPr lang="en-US" altLang="zh-TW" dirty="0" smtClean="0">
                <a:solidFill>
                  <a:schemeClr val="bg1"/>
                </a:solidFill>
                <a:latin typeface="Times New Roman" panose="02020603050405020304" pitchFamily="18" charset="0"/>
                <a:cs typeface="Times New Roman" panose="02020603050405020304" pitchFamily="18" charset="0"/>
              </a:rPr>
              <a:t>contributions </a:t>
            </a:r>
            <a:r>
              <a:rPr lang="en-US" altLang="zh-TW" dirty="0" smtClean="0">
                <a:solidFill>
                  <a:prstClr val="white"/>
                </a:solidFill>
                <a:latin typeface="Times New Roman" panose="02020603050405020304" pitchFamily="18" charset="0"/>
                <a:cs typeface="Times New Roman" panose="02020603050405020304" pitchFamily="18" charset="0"/>
              </a:rPr>
              <a:t>of people who maintained law and order in Hong Kong.</a:t>
            </a:r>
            <a:endParaRPr lang="en-GB" altLang="zh-TW" dirty="0">
              <a:solidFill>
                <a:prstClr val="white"/>
              </a:solidFill>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35931747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19DDA7CA-1414-4C61-81EA-391C82AFBA5D}"/>
              </a:ext>
            </a:extLst>
          </p:cNvPr>
          <p:cNvSpPr txBox="1">
            <a:spLocks/>
          </p:cNvSpPr>
          <p:nvPr/>
        </p:nvSpPr>
        <p:spPr>
          <a:xfrm>
            <a:off x="386079" y="-1"/>
            <a:ext cx="5426891" cy="99461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TW" sz="4000" b="1" dirty="0">
                <a:latin typeface="Times New Roman" panose="02020603050405020304" pitchFamily="18" charset="0"/>
                <a:cs typeface="Times New Roman" panose="02020603050405020304" pitchFamily="18" charset="0"/>
              </a:rPr>
              <a:t>Life-wide Learning</a:t>
            </a:r>
            <a:endParaRPr lang="en-US" altLang="zh-TW" sz="4000" b="1" dirty="0">
              <a:solidFill>
                <a:schemeClr val="accent6"/>
              </a:solidFill>
              <a:latin typeface="Times New Roman" panose="02020603050405020304" pitchFamily="18" charset="0"/>
              <a:cs typeface="Times New Roman" panose="02020603050405020304" pitchFamily="18" charset="0"/>
            </a:endParaRPr>
          </a:p>
        </p:txBody>
      </p:sp>
      <p:sp>
        <p:nvSpPr>
          <p:cNvPr id="2" name="矩形 1">
            <a:extLst>
              <a:ext uri="{FF2B5EF4-FFF2-40B4-BE49-F238E27FC236}">
                <a16:creationId xmlns:a16="http://schemas.microsoft.com/office/drawing/2014/main" id="{CBA2CACD-9F8B-440E-8EF9-9729451872B2}"/>
              </a:ext>
            </a:extLst>
          </p:cNvPr>
          <p:cNvSpPr/>
          <p:nvPr/>
        </p:nvSpPr>
        <p:spPr>
          <a:xfrm>
            <a:off x="386079" y="1327994"/>
            <a:ext cx="11533204" cy="3108543"/>
          </a:xfrm>
          <a:prstGeom prst="rect">
            <a:avLst/>
          </a:prstGeom>
        </p:spPr>
        <p:txBody>
          <a:bodyPr wrap="square">
            <a:spAutoFit/>
          </a:bodyPr>
          <a:lstStyle/>
          <a:p>
            <a:pPr algn="just"/>
            <a:r>
              <a:rPr lang="en-US" altLang="zh-TW" sz="2800" dirty="0">
                <a:latin typeface="Times New Roman" panose="02020603050405020304" pitchFamily="18" charset="0"/>
                <a:cs typeface="Times New Roman" panose="02020603050405020304" pitchFamily="18" charset="0"/>
              </a:rPr>
              <a:t>LWL refers to student learning in real contexts and authentic settings to achieve targets that are more difficult to attain through classroom learning. In the process of experiential learning, students have the opportunity to make meaning of their own direct, first-hand experiences. Along with quality self-reflection, the knowledge constructed, the skills acquired and the positive values and attitudes developed through LWL can be transferred to accomplish tasks and solve problems in new </a:t>
            </a:r>
            <a:r>
              <a:rPr lang="en-US" altLang="zh-TW" sz="2800" dirty="0" smtClean="0">
                <a:latin typeface="Times New Roman" panose="02020603050405020304" pitchFamily="18" charset="0"/>
                <a:cs typeface="Times New Roman" panose="02020603050405020304" pitchFamily="18" charset="0"/>
              </a:rPr>
              <a:t>contexts.</a:t>
            </a:r>
            <a:endParaRPr lang="zh-HK" altLang="en-US" sz="28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5" name="矩形 4">
            <a:extLst>
              <a:ext uri="{FF2B5EF4-FFF2-40B4-BE49-F238E27FC236}">
                <a16:creationId xmlns:a16="http://schemas.microsoft.com/office/drawing/2014/main" id="{37ECCA48-BB57-4854-836F-A8168CC13DDB}"/>
              </a:ext>
            </a:extLst>
          </p:cNvPr>
          <p:cNvSpPr/>
          <p:nvPr/>
        </p:nvSpPr>
        <p:spPr>
          <a:xfrm>
            <a:off x="359701" y="5939472"/>
            <a:ext cx="11585960" cy="599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HK" sz="2000" dirty="0"/>
              <a:t>Curriculum Development Council. (2002). Basic education curriculum guide: Building on strengths (Primary 1 </a:t>
            </a:r>
            <a:r>
              <a:rPr lang="en-US" altLang="zh-HK" sz="2000" dirty="0" smtClean="0"/>
              <a:t>–</a:t>
            </a:r>
            <a:r>
              <a:rPr lang="en-US" altLang="zh-HK" sz="2000" dirty="0" smtClean="0">
                <a:solidFill>
                  <a:schemeClr val="tx1"/>
                </a:solidFill>
                <a:latin typeface="Times New Roman" panose="02020603050405020304" pitchFamily="18" charset="0"/>
                <a:cs typeface="Times New Roman" panose="02020603050405020304" pitchFamily="18" charset="0"/>
              </a:rPr>
              <a:t>Curriculum Development Council. (2017). </a:t>
            </a:r>
            <a:r>
              <a:rPr lang="en-US" altLang="zh-TW" sz="2000" i="1" dirty="0">
                <a:solidFill>
                  <a:schemeClr val="tx1"/>
                </a:solidFill>
                <a:latin typeface="Times New Roman" panose="02020603050405020304" pitchFamily="18" charset="0"/>
                <a:cs typeface="Times New Roman" panose="02020603050405020304" pitchFamily="18" charset="0"/>
              </a:rPr>
              <a:t>Secondary Education Curriculum Guide. </a:t>
            </a:r>
            <a:r>
              <a:rPr lang="en-US" altLang="zh-HK" sz="2000" dirty="0" smtClean="0">
                <a:solidFill>
                  <a:schemeClr val="tx1"/>
                </a:solidFill>
                <a:latin typeface="Times New Roman" panose="02020603050405020304" pitchFamily="18" charset="0"/>
                <a:cs typeface="Times New Roman" panose="02020603050405020304" pitchFamily="18" charset="0"/>
              </a:rPr>
              <a:t>Hong </a:t>
            </a:r>
            <a:r>
              <a:rPr lang="en-US" altLang="zh-HK" sz="2000" dirty="0">
                <a:solidFill>
                  <a:schemeClr val="tx1"/>
                </a:solidFill>
                <a:latin typeface="Times New Roman" panose="02020603050405020304" pitchFamily="18" charset="0"/>
                <a:cs typeface="Times New Roman" panose="02020603050405020304" pitchFamily="18" charset="0"/>
              </a:rPr>
              <a:t>Kong: Author</a:t>
            </a:r>
            <a:r>
              <a:rPr lang="en-US" altLang="zh-HK" sz="2000" dirty="0" smtClean="0">
                <a:solidFill>
                  <a:schemeClr val="tx1"/>
                </a:solidFill>
                <a:latin typeface="Times New Roman" panose="02020603050405020304" pitchFamily="18" charset="0"/>
                <a:cs typeface="Times New Roman" panose="02020603050405020304" pitchFamily="18" charset="0"/>
              </a:rPr>
              <a:t>.</a:t>
            </a:r>
            <a:endParaRPr lang="en-US" altLang="zh-TW" sz="2000" dirty="0" smtClean="0">
              <a:solidFill>
                <a:schemeClr val="tx1"/>
              </a:solidFill>
              <a:latin typeface="Times New Roman" panose="02020603050405020304" pitchFamily="18" charset="0"/>
              <a:cs typeface="Times New Roman" panose="02020603050405020304" pitchFamily="18" charset="0"/>
            </a:endParaRPr>
          </a:p>
        </p:txBody>
      </p:sp>
      <p:sp>
        <p:nvSpPr>
          <p:cNvPr id="3" name="投影片編號版面配置區 2"/>
          <p:cNvSpPr>
            <a:spLocks noGrp="1"/>
          </p:cNvSpPr>
          <p:nvPr>
            <p:ph type="sldNum" sz="quarter" idx="12"/>
          </p:nvPr>
        </p:nvSpPr>
        <p:spPr>
          <a:xfrm>
            <a:off x="9267305" y="6239192"/>
            <a:ext cx="2743200" cy="365125"/>
          </a:xfrm>
        </p:spPr>
        <p:txBody>
          <a:bodyPr/>
          <a:lstStyle/>
          <a:p>
            <a:fld id="{493C17BF-B849-4755-B19E-613855F75B1F}" type="slidenum">
              <a:rPr lang="zh-HK" altLang="en-US" smtClean="0"/>
              <a:t>2</a:t>
            </a:fld>
            <a:endParaRPr lang="zh-HK" altLang="en-US" dirty="0"/>
          </a:p>
        </p:txBody>
      </p:sp>
    </p:spTree>
    <p:extLst>
      <p:ext uri="{BB962C8B-B14F-4D97-AF65-F5344CB8AC3E}">
        <p14:creationId xmlns:p14="http://schemas.microsoft.com/office/powerpoint/2010/main" val="3167294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9680" y="303958"/>
            <a:ext cx="10631884" cy="970157"/>
          </a:xfrm>
        </p:spPr>
        <p:txBody>
          <a:bodyPr>
            <a:normAutofit/>
          </a:bodyPr>
          <a:lstStyle/>
          <a:p>
            <a:pPr algn="ctr"/>
            <a:r>
              <a:rPr lang="en-GB" altLang="zh-HK" sz="4000" b="1" dirty="0" smtClean="0">
                <a:latin typeface="Times New Roman" panose="02020603050405020304" pitchFamily="18" charset="0"/>
                <a:cs typeface="Times New Roman" panose="02020603050405020304" pitchFamily="18" charset="0"/>
              </a:rPr>
              <a:t>Hong Kong Museum of History</a:t>
            </a:r>
            <a:endParaRPr lang="zh-HK" altLang="en-US" sz="4000" b="1" dirty="0">
              <a:latin typeface="Times New Roman" panose="02020603050405020304" pitchFamily="18" charset="0"/>
              <a:cs typeface="Times New Roman" panose="02020603050405020304" pitchFamily="18" charset="0"/>
            </a:endParaRPr>
          </a:p>
        </p:txBody>
      </p:sp>
      <p:sp>
        <p:nvSpPr>
          <p:cNvPr id="4" name="投影片編號版面配置區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3C17BF-B849-4755-B19E-613855F75B1F}"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HK"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內容版面配置區 2"/>
          <p:cNvSpPr>
            <a:spLocks noGrp="1"/>
          </p:cNvSpPr>
          <p:nvPr>
            <p:ph idx="1"/>
          </p:nvPr>
        </p:nvSpPr>
        <p:spPr>
          <a:xfrm>
            <a:off x="429924" y="1482816"/>
            <a:ext cx="5049033" cy="1059254"/>
          </a:xfrm>
        </p:spPr>
        <p:txBody>
          <a:bodyPr>
            <a:normAutofit/>
          </a:bodyPr>
          <a:lstStyle/>
          <a:p>
            <a:r>
              <a:rPr lang="en-GB" altLang="zh-TW" sz="2400" dirty="0" smtClean="0">
                <a:latin typeface="Times New Roman" panose="02020603050405020304" pitchFamily="18" charset="0"/>
                <a:cs typeface="Times New Roman" panose="02020603050405020304" pitchFamily="18" charset="0"/>
              </a:rPr>
              <a:t>Hong Kong Museum of History</a:t>
            </a:r>
            <a:r>
              <a:rPr lang="en-US" altLang="zh-HK" sz="2600" dirty="0">
                <a:hlinkClick r:id="rId2"/>
              </a:rPr>
              <a:t/>
            </a:r>
            <a:br>
              <a:rPr lang="en-US" altLang="zh-HK" sz="2600" dirty="0">
                <a:hlinkClick r:id="rId2"/>
              </a:rPr>
            </a:br>
            <a:r>
              <a:rPr lang="en-US" altLang="zh-HK" sz="1800" dirty="0">
                <a:hlinkClick r:id="rId3"/>
              </a:rPr>
              <a:t>https://hk.history.museum/en_US/web/mh/index.html</a:t>
            </a:r>
            <a:endParaRPr lang="zh-HK" altLang="en-US" sz="1800" dirty="0"/>
          </a:p>
        </p:txBody>
      </p:sp>
      <p:sp>
        <p:nvSpPr>
          <p:cNvPr id="6" name="內容版面配置區 2"/>
          <p:cNvSpPr txBox="1">
            <a:spLocks/>
          </p:cNvSpPr>
          <p:nvPr/>
        </p:nvSpPr>
        <p:spPr>
          <a:xfrm>
            <a:off x="343907" y="2682429"/>
            <a:ext cx="5049033" cy="10592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kumimoji="0" lang="en-GB" altLang="zh-TW"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Online</a:t>
            </a:r>
            <a:r>
              <a:rPr lang="en-GB" altLang="zh-TW" sz="2400" dirty="0">
                <a:solidFill>
                  <a:prstClr val="black"/>
                </a:solidFill>
                <a:latin typeface="Times New Roman" panose="02020603050405020304" pitchFamily="18" charset="0"/>
                <a:ea typeface="新細明體" panose="02020500000000000000" pitchFamily="18" charset="-120"/>
                <a:cs typeface="Times New Roman" panose="02020603050405020304" pitchFamily="18" charset="0"/>
              </a:rPr>
              <a:t> </a:t>
            </a:r>
            <a:r>
              <a:rPr lang="en-GB" altLang="zh-TW" sz="2400" dirty="0" smtClean="0">
                <a:solidFill>
                  <a:prstClr val="black"/>
                </a:solidFill>
                <a:latin typeface="Times New Roman" panose="02020603050405020304" pitchFamily="18" charset="0"/>
                <a:ea typeface="新細明體" panose="02020500000000000000" pitchFamily="18" charset="-120"/>
                <a:cs typeface="Times New Roman" panose="02020603050405020304" pitchFamily="18" charset="0"/>
              </a:rPr>
              <a:t>E</a:t>
            </a:r>
            <a:r>
              <a:rPr kumimoji="0" lang="en-GB" altLang="zh-TW" sz="2400" b="0" i="0" u="none" strike="noStrike" kern="1200" cap="none" spc="0" normalizeH="0" noProof="0" dirty="0" err="1"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xhibition</a:t>
            </a:r>
            <a:r>
              <a:rPr kumimoji="0" lang="en-US" altLang="zh-HK"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hlinkClick r:id="rId2"/>
              </a:rPr>
              <a:t/>
            </a:r>
            <a:br>
              <a:rPr kumimoji="0" lang="en-US" altLang="zh-HK"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hlinkClick r:id="rId2"/>
              </a:rPr>
            </a:br>
            <a:r>
              <a:rPr lang="en-US" altLang="zh-HK" sz="1800" dirty="0">
                <a:hlinkClick r:id="rId4"/>
              </a:rPr>
              <a:t>https://hk.history.museum/en_US/web/mh/exhibition/virtual.html</a:t>
            </a:r>
            <a:endParaRPr kumimoji="0" lang="zh-HK"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7"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4757" y="1903261"/>
            <a:ext cx="4259730" cy="3194798"/>
          </a:xfrm>
          <a:prstGeom prst="rect">
            <a:avLst/>
          </a:prstGeom>
        </p:spPr>
      </p:pic>
      <p:pic>
        <p:nvPicPr>
          <p:cNvPr id="9" name="圖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8864" y="4475237"/>
            <a:ext cx="1144177" cy="2246238"/>
          </a:xfrm>
          <a:prstGeom prst="rect">
            <a:avLst/>
          </a:prstGeom>
        </p:spPr>
      </p:pic>
      <p:sp>
        <p:nvSpPr>
          <p:cNvPr id="10" name="橢圓形圖說文字 9"/>
          <p:cNvSpPr/>
          <p:nvPr/>
        </p:nvSpPr>
        <p:spPr>
          <a:xfrm>
            <a:off x="2504573" y="3853391"/>
            <a:ext cx="4948414" cy="2766756"/>
          </a:xfrm>
          <a:prstGeom prst="wedgeEllipseCallout">
            <a:avLst>
              <a:gd name="adj1" fmla="val -65109"/>
              <a:gd name="adj2" fmla="val 38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GB" altLang="zh-TW"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In Hong Kong Museum of History, we can know</a:t>
            </a:r>
            <a:r>
              <a:rPr kumimoji="0" lang="en-GB" altLang="zh-TW" sz="1800" b="0" i="0" u="none" strike="noStrike" kern="1200" cap="none" spc="0" normalizeH="0" noProof="0" dirty="0" smtClean="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more </a:t>
            </a:r>
            <a:r>
              <a:rPr lang="en-GB" altLang="zh-TW" dirty="0" smtClean="0">
                <a:solidFill>
                  <a:prstClr val="white"/>
                </a:solidFill>
                <a:latin typeface="Times New Roman" panose="02020603050405020304" pitchFamily="18" charset="0"/>
                <a:ea typeface="新細明體" panose="02020500000000000000" pitchFamily="18" charset="-120"/>
                <a:cs typeface="Times New Roman" panose="02020603050405020304" pitchFamily="18" charset="0"/>
              </a:rPr>
              <a:t>about Chinese history </a:t>
            </a:r>
            <a:r>
              <a:rPr lang="en-GB" altLang="zh-TW" dirty="0" smtClean="0">
                <a:solidFill>
                  <a:schemeClr val="bg1"/>
                </a:solidFill>
                <a:latin typeface="Times New Roman" panose="02020603050405020304" pitchFamily="18" charset="0"/>
                <a:cs typeface="Times New Roman" panose="02020603050405020304" pitchFamily="18" charset="0"/>
              </a:rPr>
              <a:t>and</a:t>
            </a:r>
            <a:r>
              <a:rPr lang="en-GB" altLang="zh-TW" dirty="0" smtClean="0">
                <a:solidFill>
                  <a:srgbClr val="FFFF00"/>
                </a:solidFill>
                <a:latin typeface="Times New Roman" panose="02020603050405020304" pitchFamily="18" charset="0"/>
                <a:cs typeface="Times New Roman" panose="02020603050405020304" pitchFamily="18" charset="0"/>
              </a:rPr>
              <a:t> </a:t>
            </a:r>
            <a:r>
              <a:rPr kumimoji="0" lang="en-GB" altLang="zh-TW" sz="1800" b="0" i="0" u="none" strike="noStrike" kern="1200" cap="none" spc="0" normalizeH="0" noProof="0" dirty="0" smtClean="0">
                <a:ln>
                  <a:noFill/>
                </a:ln>
                <a:solidFill>
                  <a:schemeClr val="bg1"/>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the </a:t>
            </a:r>
            <a:r>
              <a:rPr lang="en-US" altLang="zh-TW" dirty="0" smtClean="0">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stories of people serving others</a:t>
            </a:r>
            <a:r>
              <a:rPr kumimoji="0" lang="en-GB" altLang="zh-TW" sz="1800" b="0" i="0" u="none" strike="noStrike" kern="1200" cap="none" spc="0" normalizeH="0" noProof="0" dirty="0" smtClean="0">
                <a:ln>
                  <a:noFill/>
                </a:ln>
                <a:solidFill>
                  <a:schemeClr val="bg1"/>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a:t>
            </a:r>
            <a:r>
              <a:rPr lang="en-GB" altLang="zh-TW" dirty="0" smtClean="0">
                <a:solidFill>
                  <a:prstClr val="white"/>
                </a:solidFill>
                <a:latin typeface="Times New Roman" panose="02020603050405020304" pitchFamily="18" charset="0"/>
                <a:ea typeface="新細明體" panose="02020500000000000000" pitchFamily="18" charset="-120"/>
                <a:cs typeface="Times New Roman" panose="02020603050405020304" pitchFamily="18" charset="0"/>
              </a:rPr>
              <a:t>during different </a:t>
            </a:r>
            <a:r>
              <a:rPr lang="en-GB" altLang="zh-TW" dirty="0" smtClean="0">
                <a:solidFill>
                  <a:schemeClr val="bg1"/>
                </a:solidFill>
                <a:latin typeface="Times New Roman" panose="02020603050405020304" pitchFamily="18" charset="0"/>
                <a:cs typeface="Times New Roman" panose="02020603050405020304" pitchFamily="18" charset="0"/>
              </a:rPr>
              <a:t>periods of time </a:t>
            </a:r>
            <a:r>
              <a:rPr lang="en-GB" altLang="zh-TW" dirty="0" smtClean="0">
                <a:solidFill>
                  <a:prstClr val="white"/>
                </a:solidFill>
                <a:latin typeface="Times New Roman" panose="02020603050405020304" pitchFamily="18" charset="0"/>
                <a:cs typeface="Times New Roman" panose="02020603050405020304" pitchFamily="18" charset="0"/>
              </a:rPr>
              <a:t>in </a:t>
            </a:r>
            <a:r>
              <a:rPr lang="en-GB" altLang="zh-TW" dirty="0" smtClean="0">
                <a:solidFill>
                  <a:prstClr val="white"/>
                </a:solidFill>
                <a:latin typeface="Times New Roman" panose="02020603050405020304" pitchFamily="18" charset="0"/>
                <a:ea typeface="新細明體" panose="02020500000000000000" pitchFamily="18" charset="-120"/>
                <a:cs typeface="Times New Roman" panose="02020603050405020304" pitchFamily="18" charset="0"/>
              </a:rPr>
              <a:t>Hong Kong.</a:t>
            </a:r>
            <a:endParaRPr kumimoji="0" lang="en-GB" altLang="zh-TW"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41525740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a:xfrm>
            <a:off x="734803" y="1045154"/>
            <a:ext cx="10515600" cy="1668780"/>
          </a:xfrm>
        </p:spPr>
        <p:txBody>
          <a:bodyPr rtlCol="0">
            <a:normAutofit/>
          </a:bodyPr>
          <a:lstStyle/>
          <a:p>
            <a:r>
              <a:rPr lang="en-GB" altLang="zh-TW" sz="4000" dirty="0" smtClean="0">
                <a:latin typeface="Times New Roman" panose="02020603050405020304" pitchFamily="18" charset="0"/>
                <a:cs typeface="Times New Roman" panose="02020603050405020304" pitchFamily="18" charset="0"/>
              </a:rPr>
              <a:t>Aesthetic and physical development</a:t>
            </a:r>
            <a:endParaRPr lang="zh-TW" altLang="en-US" sz="4000" dirty="0">
              <a:latin typeface="Times New Roman" panose="02020603050405020304" pitchFamily="18" charset="0"/>
              <a:cs typeface="Times New Roman" panose="02020603050405020304" pitchFamily="18" charset="0"/>
            </a:endParaRPr>
          </a:p>
        </p:txBody>
      </p:sp>
      <p:sp>
        <p:nvSpPr>
          <p:cNvPr id="3" name="矩形 2"/>
          <p:cNvSpPr/>
          <p:nvPr/>
        </p:nvSpPr>
        <p:spPr>
          <a:xfrm>
            <a:off x="1070341" y="3590757"/>
            <a:ext cx="10180062" cy="2369880"/>
          </a:xfrm>
          <a:prstGeom prst="rect">
            <a:avLst/>
          </a:prstGeom>
        </p:spPr>
        <p:txBody>
          <a:bodyPr wrap="square">
            <a:spAutoFit/>
          </a:bodyPr>
          <a:lstStyle/>
          <a:p>
            <a:pPr algn="just"/>
            <a:r>
              <a:rPr lang="en-US" altLang="zh-HK" sz="2400" dirty="0">
                <a:solidFill>
                  <a:schemeClr val="bg1"/>
                </a:solidFill>
                <a:latin typeface="Times New Roman" panose="02020603050405020304" pitchFamily="18" charset="0"/>
                <a:cs typeface="Times New Roman" panose="02020603050405020304" pitchFamily="18" charset="0"/>
              </a:rPr>
              <a:t>Learning activities in physical and aesthetic development help students develop a </a:t>
            </a:r>
            <a:r>
              <a:rPr lang="en-US" altLang="zh-HK" sz="2400" dirty="0" smtClean="0">
                <a:solidFill>
                  <a:schemeClr val="bg1"/>
                </a:solidFill>
                <a:latin typeface="Times New Roman" panose="02020603050405020304" pitchFamily="18" charset="0"/>
                <a:cs typeface="Times New Roman" panose="02020603050405020304" pitchFamily="18" charset="0"/>
              </a:rPr>
              <a:t>healthy lifestyle and a </a:t>
            </a:r>
            <a:r>
              <a:rPr lang="en-US" altLang="zh-HK" sz="2400" dirty="0">
                <a:solidFill>
                  <a:schemeClr val="bg1"/>
                </a:solidFill>
                <a:latin typeface="Times New Roman" panose="02020603050405020304" pitchFamily="18" charset="0"/>
                <a:cs typeface="Times New Roman" panose="02020603050405020304" pitchFamily="18" charset="0"/>
              </a:rPr>
              <a:t>foundation for lifelong learning by nurturing confidence, perseverance, and aesthetic appreciation</a:t>
            </a:r>
            <a:r>
              <a:rPr lang="en-US" altLang="zh-HK" sz="2400" dirty="0" smtClean="0">
                <a:solidFill>
                  <a:schemeClr val="bg1"/>
                </a:solidFill>
                <a:latin typeface="Times New Roman" panose="02020603050405020304" pitchFamily="18" charset="0"/>
                <a:cs typeface="Times New Roman" panose="02020603050405020304" pitchFamily="18" charset="0"/>
              </a:rPr>
              <a:t>.   Students can cultivate their </a:t>
            </a:r>
            <a:r>
              <a:rPr lang="en-US" altLang="zh-HK" sz="2400" dirty="0">
                <a:solidFill>
                  <a:schemeClr val="bg1"/>
                </a:solidFill>
                <a:latin typeface="Times New Roman" panose="02020603050405020304" pitchFamily="18" charset="0"/>
                <a:cs typeface="Times New Roman" panose="02020603050405020304" pitchFamily="18" charset="0"/>
              </a:rPr>
              <a:t>interest in art </a:t>
            </a:r>
            <a:r>
              <a:rPr lang="en-US" altLang="zh-HK" sz="2400" dirty="0" smtClean="0">
                <a:solidFill>
                  <a:schemeClr val="bg1"/>
                </a:solidFill>
                <a:latin typeface="Times New Roman" panose="02020603050405020304" pitchFamily="18" charset="0"/>
                <a:cs typeface="Times New Roman" panose="02020603050405020304" pitchFamily="18" charset="0"/>
              </a:rPr>
              <a:t>and nurture their aesthetic sensitivity </a:t>
            </a:r>
            <a:r>
              <a:rPr lang="en-US" altLang="zh-HK" sz="2400" dirty="0">
                <a:solidFill>
                  <a:schemeClr val="bg1"/>
                </a:solidFill>
                <a:latin typeface="Times New Roman" panose="02020603050405020304" pitchFamily="18" charset="0"/>
                <a:cs typeface="Times New Roman" panose="02020603050405020304" pitchFamily="18" charset="0"/>
              </a:rPr>
              <a:t>by </a:t>
            </a:r>
            <a:r>
              <a:rPr lang="en-US" altLang="zh-HK" sz="2400" dirty="0" smtClean="0">
                <a:solidFill>
                  <a:schemeClr val="bg1"/>
                </a:solidFill>
                <a:latin typeface="Times New Roman" panose="02020603050405020304" pitchFamily="18" charset="0"/>
                <a:cs typeface="Times New Roman" panose="02020603050405020304" pitchFamily="18" charset="0"/>
              </a:rPr>
              <a:t>visiting </a:t>
            </a:r>
            <a:r>
              <a:rPr lang="en-US" altLang="zh-HK" sz="2400" dirty="0">
                <a:solidFill>
                  <a:schemeClr val="bg1"/>
                </a:solidFill>
                <a:latin typeface="Times New Roman" panose="02020603050405020304" pitchFamily="18" charset="0"/>
                <a:cs typeface="Times New Roman" panose="02020603050405020304" pitchFamily="18" charset="0"/>
              </a:rPr>
              <a:t>art related museums or websites.</a:t>
            </a:r>
            <a:endParaRPr lang="zh-HK" altLang="en-US" sz="2400" dirty="0">
              <a:solidFill>
                <a:schemeClr val="bg1"/>
              </a:solidFill>
              <a:latin typeface="Times New Roman" panose="02020603050405020304" pitchFamily="18" charset="0"/>
              <a:cs typeface="Times New Roman" panose="02020603050405020304" pitchFamily="18" charset="0"/>
            </a:endParaRPr>
          </a:p>
          <a:p>
            <a:endParaRPr lang="zh-HK" altLang="en-US" sz="2800" dirty="0">
              <a:solidFill>
                <a:schemeClr val="bg1"/>
              </a:solidFill>
            </a:endParaRPr>
          </a:p>
        </p:txBody>
      </p:sp>
    </p:spTree>
    <p:extLst>
      <p:ext uri="{BB962C8B-B14F-4D97-AF65-F5344CB8AC3E}">
        <p14:creationId xmlns:p14="http://schemas.microsoft.com/office/powerpoint/2010/main" val="2180873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1265" y="262803"/>
            <a:ext cx="6622644" cy="1325563"/>
          </a:xfrm>
        </p:spPr>
        <p:txBody>
          <a:bodyPr>
            <a:normAutofit/>
          </a:bodyPr>
          <a:lstStyle/>
          <a:p>
            <a:pPr algn="ctr"/>
            <a:r>
              <a:rPr lang="en-GB" altLang="zh-HK" sz="4000" b="1" dirty="0" smtClean="0">
                <a:latin typeface="Times New Roman" panose="02020603050405020304" pitchFamily="18" charset="0"/>
                <a:cs typeface="Times New Roman" panose="02020603050405020304" pitchFamily="18" charset="0"/>
              </a:rPr>
              <a:t>Hong Kong Museum of Art</a:t>
            </a:r>
            <a:endParaRPr lang="zh-HK" altLang="en-US" sz="4000" dirty="0">
              <a:latin typeface="Times New Roman" panose="02020603050405020304" pitchFamily="18" charset="0"/>
              <a:cs typeface="Times New Roman" panose="02020603050405020304" pitchFamily="18" charset="0"/>
            </a:endParaRPr>
          </a:p>
        </p:txBody>
      </p:sp>
      <p:sp>
        <p:nvSpPr>
          <p:cNvPr id="4" name="內容版面配置區 2"/>
          <p:cNvSpPr txBox="1">
            <a:spLocks/>
          </p:cNvSpPr>
          <p:nvPr/>
        </p:nvSpPr>
        <p:spPr>
          <a:xfrm>
            <a:off x="778865" y="1514174"/>
            <a:ext cx="5487444" cy="10592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kumimoji="0" lang="en-GB" altLang="zh-TW"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Hong</a:t>
            </a:r>
            <a:r>
              <a:rPr kumimoji="0" lang="en-GB" altLang="zh-TW" sz="2400" b="0" i="0" u="none" strike="noStrike" kern="1200" cap="none" spc="0" normalizeH="0" noProof="0" dirty="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Kong Museum of Art</a:t>
            </a:r>
            <a:r>
              <a:rPr kumimoji="0" lang="en-US" altLang="zh-HK"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hlinkClick r:id="rId2"/>
              </a:rPr>
              <a:t/>
            </a:r>
            <a:br>
              <a:rPr kumimoji="0" lang="en-US" altLang="zh-HK"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hlinkClick r:id="rId2"/>
              </a:rPr>
            </a:br>
            <a:r>
              <a:rPr lang="en-US" altLang="zh-HK" sz="1800" dirty="0">
                <a:hlinkClick r:id="rId3"/>
              </a:rPr>
              <a:t>https://hk.art.museum/en_US/web/ma/home.html</a:t>
            </a:r>
            <a:endParaRPr kumimoji="0" lang="zh-HK"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 name="矩形 4"/>
          <p:cNvSpPr/>
          <p:nvPr/>
        </p:nvSpPr>
        <p:spPr>
          <a:xfrm>
            <a:off x="730134" y="2662749"/>
            <a:ext cx="6096000" cy="1015663"/>
          </a:xfrm>
          <a:prstGeom prst="rect">
            <a:avLst/>
          </a:prstGeom>
        </p:spPr>
        <p:txBody>
          <a:bodyPr>
            <a:spAutoFit/>
          </a:bodyPr>
          <a:lstStyle/>
          <a:p>
            <a:pPr marL="285750" lvl="0" indent="-285750">
              <a:buFont typeface="Arial" panose="020B0604020202020204" pitchFamily="34" charset="0"/>
              <a:buChar char="•"/>
            </a:pPr>
            <a:r>
              <a:rPr lang="en-GB" altLang="zh-TW" sz="2400" dirty="0" err="1" smtClean="0">
                <a:latin typeface="Times New Roman" panose="02020603050405020304" pitchFamily="18" charset="0"/>
                <a:cs typeface="Times New Roman" panose="02020603050405020304" pitchFamily="18" charset="0"/>
              </a:rPr>
              <a:t>virtually@HKMoA</a:t>
            </a:r>
            <a:r>
              <a:rPr kumimoji="0" lang="en-US" altLang="zh-HK" sz="26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hlinkClick r:id="rId2"/>
              </a:rPr>
              <a:t/>
            </a:r>
            <a:br>
              <a:rPr kumimoji="0" lang="en-US" altLang="zh-HK" sz="26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hlinkClick r:id="rId2"/>
              </a:rPr>
            </a:br>
            <a:r>
              <a:rPr lang="en-US" altLang="zh-HK" dirty="0">
                <a:hlinkClick r:id="rId4"/>
              </a:rPr>
              <a:t>https://hk.art.museum/en_US/web/ma/exhibitions-and-events/virtually-at-hkmoa.html</a:t>
            </a:r>
            <a:endParaRPr kumimoji="0" lang="zh-HK"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7"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7579" y="144312"/>
            <a:ext cx="4511730" cy="1353162"/>
          </a:xfrm>
          <a:prstGeom prst="rect">
            <a:avLst/>
          </a:prstGeom>
        </p:spPr>
      </p:pic>
      <p:grpSp>
        <p:nvGrpSpPr>
          <p:cNvPr id="17" name="群組 16"/>
          <p:cNvGrpSpPr/>
          <p:nvPr/>
        </p:nvGrpSpPr>
        <p:grpSpPr>
          <a:xfrm>
            <a:off x="6534766" y="1611551"/>
            <a:ext cx="5104543" cy="2676457"/>
            <a:chOff x="6826134" y="1863945"/>
            <a:chExt cx="4813175" cy="1962569"/>
          </a:xfrm>
        </p:grpSpPr>
        <p:pic>
          <p:nvPicPr>
            <p:cNvPr id="10" name="圖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49187" y="1863945"/>
              <a:ext cx="1190122" cy="1962569"/>
            </a:xfrm>
            <a:prstGeom prst="rect">
              <a:avLst/>
            </a:prstGeom>
          </p:spPr>
        </p:pic>
        <p:sp>
          <p:nvSpPr>
            <p:cNvPr id="12" name="橢圓形圖說文字 11"/>
            <p:cNvSpPr/>
            <p:nvPr/>
          </p:nvSpPr>
          <p:spPr>
            <a:xfrm>
              <a:off x="6826134" y="1921086"/>
              <a:ext cx="3623053" cy="1905428"/>
            </a:xfrm>
            <a:prstGeom prst="wedgeEllipseCallout">
              <a:avLst>
                <a:gd name="adj1" fmla="val 59403"/>
                <a:gd name="adj2" fmla="val -160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altLang="zh-TW" b="0" i="0" u="none" strike="noStrike" kern="1200" cap="none" spc="0" normalizeH="0" baseline="0" noProof="0" dirty="0" smtClean="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There are </a:t>
              </a:r>
              <a:r>
                <a:rPr kumimoji="0" lang="en-GB" altLang="zh-TW" b="0" i="0" u="none" strike="noStrike" kern="1200" cap="none" spc="0" normalizeH="0" noProof="0" dirty="0" smtClean="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pamphlets, audio guides and multi-media programmes on the website of Hong Kong Museum of Art.  I can enjoy the collections even I am at home.</a:t>
              </a:r>
              <a:endParaRPr kumimoji="0" lang="en-GB" altLang="zh-TW" b="0" i="0" u="none" strike="noStrike" kern="1200" cap="none" spc="0" normalizeH="0" baseline="0" noProof="0" dirty="0" smtClean="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grpSp>
      <p:grpSp>
        <p:nvGrpSpPr>
          <p:cNvPr id="8" name="群組 7"/>
          <p:cNvGrpSpPr/>
          <p:nvPr/>
        </p:nvGrpSpPr>
        <p:grpSpPr>
          <a:xfrm>
            <a:off x="4485365" y="4389119"/>
            <a:ext cx="3029340" cy="2200464"/>
            <a:chOff x="5408078" y="3709189"/>
            <a:chExt cx="2315441" cy="1627250"/>
          </a:xfrm>
        </p:grpSpPr>
        <p:pic>
          <p:nvPicPr>
            <p:cNvPr id="11" name="圖片 10"/>
            <p:cNvPicPr/>
            <p:nvPr/>
          </p:nvPicPr>
          <p:blipFill rotWithShape="1">
            <a:blip r:embed="rId7" cstate="print">
              <a:extLst>
                <a:ext uri="{28A0092B-C50C-407E-A947-70E740481C1C}">
                  <a14:useLocalDpi xmlns:a14="http://schemas.microsoft.com/office/drawing/2010/main" val="0"/>
                </a:ext>
              </a:extLst>
            </a:blip>
            <a:srcRect l="9433" t="21205" r="11506" b="3810"/>
            <a:stretch/>
          </p:blipFill>
          <p:spPr bwMode="auto">
            <a:xfrm>
              <a:off x="5408078" y="3709189"/>
              <a:ext cx="2315441" cy="1354128"/>
            </a:xfrm>
            <a:prstGeom prst="rect">
              <a:avLst/>
            </a:prstGeom>
            <a:ln>
              <a:noFill/>
            </a:ln>
            <a:extLst>
              <a:ext uri="{53640926-AAD7-44D8-BBD7-CCE9431645EC}">
                <a14:shadowObscured xmlns:a14="http://schemas.microsoft.com/office/drawing/2010/main"/>
              </a:ext>
            </a:extLst>
          </p:spPr>
        </p:pic>
        <p:sp>
          <p:nvSpPr>
            <p:cNvPr id="3" name="文字方塊 2"/>
            <p:cNvSpPr txBox="1"/>
            <p:nvPr/>
          </p:nvSpPr>
          <p:spPr>
            <a:xfrm>
              <a:off x="6174538" y="5063317"/>
              <a:ext cx="1219373" cy="2731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Picture book</a:t>
              </a:r>
              <a:endParaRPr kumimoji="0" lang="zh-HK"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15" name="群組 14"/>
          <p:cNvGrpSpPr/>
          <p:nvPr/>
        </p:nvGrpSpPr>
        <p:grpSpPr>
          <a:xfrm>
            <a:off x="8086248" y="4389119"/>
            <a:ext cx="3209112" cy="2148682"/>
            <a:chOff x="8304015" y="3826241"/>
            <a:chExt cx="3209112" cy="2565246"/>
          </a:xfrm>
        </p:grpSpPr>
        <p:pic>
          <p:nvPicPr>
            <p:cNvPr id="13" name="圖片 12"/>
            <p:cNvPicPr/>
            <p:nvPr/>
          </p:nvPicPr>
          <p:blipFill rotWithShape="1">
            <a:blip r:embed="rId8" cstate="print">
              <a:extLst>
                <a:ext uri="{28A0092B-C50C-407E-A947-70E740481C1C}">
                  <a14:useLocalDpi xmlns:a14="http://schemas.microsoft.com/office/drawing/2010/main" val="0"/>
                </a:ext>
              </a:extLst>
            </a:blip>
            <a:srcRect l="8324" t="23676" r="32455" b="18137"/>
            <a:stretch/>
          </p:blipFill>
          <p:spPr bwMode="auto">
            <a:xfrm>
              <a:off x="8304015" y="3826241"/>
              <a:ext cx="3209112" cy="2138653"/>
            </a:xfrm>
            <a:prstGeom prst="rect">
              <a:avLst/>
            </a:prstGeom>
            <a:ln>
              <a:noFill/>
            </a:ln>
            <a:extLst>
              <a:ext uri="{53640926-AAD7-44D8-BBD7-CCE9431645EC}">
                <a14:shadowObscured xmlns:a14="http://schemas.microsoft.com/office/drawing/2010/main"/>
              </a:ext>
            </a:extLst>
          </p:spPr>
        </p:pic>
        <p:sp>
          <p:nvSpPr>
            <p:cNvPr id="14" name="文字方塊 13"/>
            <p:cNvSpPr txBox="1"/>
            <p:nvPr/>
          </p:nvSpPr>
          <p:spPr>
            <a:xfrm>
              <a:off x="9215014" y="5950553"/>
              <a:ext cx="1595331" cy="4409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Animation</a:t>
              </a:r>
              <a:endParaRPr kumimoji="0" lang="zh-HK"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20" name="群組 19"/>
          <p:cNvGrpSpPr/>
          <p:nvPr/>
        </p:nvGrpSpPr>
        <p:grpSpPr>
          <a:xfrm>
            <a:off x="1055052" y="4389119"/>
            <a:ext cx="2858770" cy="2222562"/>
            <a:chOff x="1055052" y="4389119"/>
            <a:chExt cx="2858770" cy="2222562"/>
          </a:xfrm>
        </p:grpSpPr>
        <p:pic>
          <p:nvPicPr>
            <p:cNvPr id="16" name="圖片 15"/>
            <p:cNvPicPr/>
            <p:nvPr/>
          </p:nvPicPr>
          <p:blipFill rotWithShape="1">
            <a:blip r:embed="rId9" cstate="print">
              <a:extLst>
                <a:ext uri="{28A0092B-C50C-407E-A947-70E740481C1C}">
                  <a14:useLocalDpi xmlns:a14="http://schemas.microsoft.com/office/drawing/2010/main" val="0"/>
                </a:ext>
              </a:extLst>
            </a:blip>
            <a:srcRect l="21915" t="21699" r="23856" b="19350"/>
            <a:stretch/>
          </p:blipFill>
          <p:spPr bwMode="auto">
            <a:xfrm>
              <a:off x="1055052" y="4389119"/>
              <a:ext cx="2858770" cy="1831132"/>
            </a:xfrm>
            <a:prstGeom prst="rect">
              <a:avLst/>
            </a:prstGeom>
            <a:ln>
              <a:noFill/>
            </a:ln>
            <a:extLst>
              <a:ext uri="{53640926-AAD7-44D8-BBD7-CCE9431645EC}">
                <a14:shadowObscured xmlns:a14="http://schemas.microsoft.com/office/drawing/2010/main"/>
              </a:ext>
            </a:extLst>
          </p:spPr>
        </p:pic>
        <p:sp>
          <p:nvSpPr>
            <p:cNvPr id="18" name="文字方塊 17"/>
            <p:cNvSpPr txBox="1"/>
            <p:nvPr/>
          </p:nvSpPr>
          <p:spPr>
            <a:xfrm>
              <a:off x="1055052" y="6242349"/>
              <a:ext cx="28587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Art Education Documentary</a:t>
              </a:r>
              <a:endParaRPr kumimoji="0" lang="zh-HK"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spTree>
    <p:extLst>
      <p:ext uri="{BB962C8B-B14F-4D97-AF65-F5344CB8AC3E}">
        <p14:creationId xmlns:p14="http://schemas.microsoft.com/office/powerpoint/2010/main" val="17767500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53971" y="0"/>
            <a:ext cx="6182183" cy="1325563"/>
          </a:xfrm>
        </p:spPr>
        <p:txBody>
          <a:bodyPr>
            <a:normAutofit/>
          </a:bodyPr>
          <a:lstStyle/>
          <a:p>
            <a:pPr algn="ctr"/>
            <a:r>
              <a:rPr lang="en-GB" altLang="zh-HK" sz="4000" b="1" dirty="0" err="1" smtClean="0">
                <a:latin typeface="Times New Roman" panose="02020603050405020304" pitchFamily="18" charset="0"/>
                <a:cs typeface="Times New Roman" panose="02020603050405020304" pitchFamily="18" charset="0"/>
              </a:rPr>
              <a:t>Xiqu</a:t>
            </a:r>
            <a:r>
              <a:rPr lang="en-GB" altLang="zh-HK" sz="4000" b="1" dirty="0" smtClean="0">
                <a:latin typeface="Times New Roman" panose="02020603050405020304" pitchFamily="18" charset="0"/>
                <a:cs typeface="Times New Roman" panose="02020603050405020304" pitchFamily="18" charset="0"/>
              </a:rPr>
              <a:t> Centre</a:t>
            </a:r>
            <a:endParaRPr lang="zh-HK" altLang="en-US" sz="4000" b="1" dirty="0">
              <a:latin typeface="Times New Roman" panose="02020603050405020304" pitchFamily="18" charset="0"/>
              <a:cs typeface="Times New Roman" panose="02020603050405020304" pitchFamily="18" charset="0"/>
            </a:endParaRPr>
          </a:p>
        </p:txBody>
      </p:sp>
      <p:sp>
        <p:nvSpPr>
          <p:cNvPr id="4" name="內容版面配置區 2"/>
          <p:cNvSpPr txBox="1">
            <a:spLocks/>
          </p:cNvSpPr>
          <p:nvPr/>
        </p:nvSpPr>
        <p:spPr>
          <a:xfrm>
            <a:off x="777704" y="1771843"/>
            <a:ext cx="4971164" cy="10592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kumimoji="0" lang="en-GB" altLang="zh-TW"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Xiqu</a:t>
            </a:r>
            <a:r>
              <a:rPr kumimoji="0" lang="en-GB" altLang="zh-TW" sz="2400" b="0" i="0" u="none" strike="noStrike" kern="1200" cap="none" spc="0" normalizeH="0" noProof="0" dirty="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Centre</a:t>
            </a:r>
            <a:r>
              <a:rPr kumimoji="0" lang="en-US" altLang="zh-HK"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hlinkClick r:id="rId2"/>
              </a:rPr>
              <a:t/>
            </a:r>
            <a:br>
              <a:rPr kumimoji="0" lang="en-US" altLang="zh-HK"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hlinkClick r:id="rId2"/>
              </a:rPr>
            </a:br>
            <a:r>
              <a:rPr lang="en-US" altLang="zh-HK" sz="1800" dirty="0">
                <a:hlinkClick r:id="rId3"/>
              </a:rPr>
              <a:t>https://www.westkowloon.hk/en/xiqu-centre/overview-2572</a:t>
            </a:r>
            <a:endParaRPr kumimoji="0" lang="zh-HK"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6091" y="1057104"/>
            <a:ext cx="3977425" cy="2488732"/>
          </a:xfrm>
          <a:prstGeom prst="rect">
            <a:avLst/>
          </a:prstGeom>
        </p:spPr>
      </p:pic>
      <p:pic>
        <p:nvPicPr>
          <p:cNvPr id="9" name="圖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0860" y="3582767"/>
            <a:ext cx="1204784" cy="2339386"/>
          </a:xfrm>
          <a:prstGeom prst="rect">
            <a:avLst/>
          </a:prstGeom>
        </p:spPr>
      </p:pic>
      <p:sp>
        <p:nvSpPr>
          <p:cNvPr id="10" name="橢圓形圖說文字 9"/>
          <p:cNvSpPr/>
          <p:nvPr/>
        </p:nvSpPr>
        <p:spPr>
          <a:xfrm>
            <a:off x="2133600" y="3092336"/>
            <a:ext cx="4209012" cy="2588798"/>
          </a:xfrm>
          <a:prstGeom prst="wedgeEllipseCallout">
            <a:avLst>
              <a:gd name="adj1" fmla="val -62144"/>
              <a:gd name="adj2" fmla="val 45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altLang="zh-TW"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In </a:t>
            </a:r>
            <a:r>
              <a:rPr kumimoji="0" lang="en-GB" altLang="zh-TW"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Xiqu</a:t>
            </a:r>
            <a:r>
              <a:rPr kumimoji="0" lang="en-GB" altLang="zh-TW" sz="1800" b="0" i="0" u="none" strike="noStrike" kern="1200" cap="none" spc="0" normalizeH="0" noProof="0" dirty="0" smtClean="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Centre, we can enjoy </a:t>
            </a:r>
            <a:r>
              <a:rPr kumimoji="0" lang="en-GB" altLang="zh-TW" sz="1800" b="0" i="0" u="none" strike="noStrike" kern="1200" cap="none" spc="0" normalizeH="0" noProof="0" dirty="0" err="1" smtClean="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xiqu</a:t>
            </a:r>
            <a:r>
              <a:rPr kumimoji="0" lang="en-GB" altLang="zh-TW" sz="1800" b="0" i="0" u="none" strike="noStrike" kern="1200" cap="none" spc="0" normalizeH="0" noProof="0" dirty="0" smtClean="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culture and Chinese traditional performing arts.  It enhances our understanding of Chinese culture and traditional arts.</a:t>
            </a:r>
            <a:endParaRPr kumimoji="0" lang="zh-HK"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pic>
        <p:nvPicPr>
          <p:cNvPr id="11" name="圖片 10"/>
          <p:cNvPicPr/>
          <p:nvPr/>
        </p:nvPicPr>
        <p:blipFill rotWithShape="1">
          <a:blip r:embed="rId6" cstate="print">
            <a:extLst>
              <a:ext uri="{28A0092B-C50C-407E-A947-70E740481C1C}">
                <a14:useLocalDpi xmlns:a14="http://schemas.microsoft.com/office/drawing/2010/main" val="0"/>
              </a:ext>
            </a:extLst>
          </a:blip>
          <a:srcRect l="18447" t="21090" r="31346" b="50410"/>
          <a:stretch/>
        </p:blipFill>
        <p:spPr bwMode="auto">
          <a:xfrm>
            <a:off x="6586091" y="4365567"/>
            <a:ext cx="4679229" cy="15132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749470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333923" y="-144860"/>
            <a:ext cx="10515600" cy="1325563"/>
          </a:xfrm>
        </p:spPr>
        <p:txBody>
          <a:bodyPr>
            <a:normAutofit/>
          </a:bodyPr>
          <a:lstStyle/>
          <a:p>
            <a:pPr algn="ctr"/>
            <a:r>
              <a:rPr lang="en-GB" altLang="zh-TW" sz="4000" b="1" dirty="0">
                <a:latin typeface="Times New Roman" panose="02020603050405020304" pitchFamily="18" charset="0"/>
                <a:cs typeface="Times New Roman" panose="02020603050405020304" pitchFamily="18" charset="0"/>
              </a:rPr>
              <a:t>The Vatican Museum</a:t>
            </a:r>
            <a:endParaRPr lang="en-US" altLang="zh-TW" sz="4000" b="1" dirty="0">
              <a:latin typeface="Times New Roman" panose="02020603050405020304" pitchFamily="18" charset="0"/>
              <a:cs typeface="Times New Roman" panose="02020603050405020304" pitchFamily="18" charset="0"/>
            </a:endParaRPr>
          </a:p>
        </p:txBody>
      </p:sp>
      <p:sp>
        <p:nvSpPr>
          <p:cNvPr id="4" name="內容版面配置區 2"/>
          <p:cNvSpPr txBox="1">
            <a:spLocks/>
          </p:cNvSpPr>
          <p:nvPr/>
        </p:nvSpPr>
        <p:spPr>
          <a:xfrm>
            <a:off x="572192" y="1140381"/>
            <a:ext cx="6209607" cy="10592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altLang="zh-TW"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The</a:t>
            </a:r>
            <a:r>
              <a:rPr kumimoji="0" lang="en-GB" altLang="zh-TW" sz="2400" b="0" i="0" u="none" strike="noStrike" kern="1200" cap="none" spc="0" normalizeH="0" noProof="0" dirty="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Vatican Museum</a:t>
            </a:r>
            <a:r>
              <a:rPr kumimoji="0" lang="en-US" altLang="zh-HK"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hlinkClick r:id="rId2"/>
              </a:rPr>
              <a:t/>
            </a:r>
            <a:br>
              <a:rPr kumimoji="0" lang="en-US" altLang="zh-HK"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hlinkClick r:id="rId2"/>
              </a:rPr>
            </a:br>
            <a:r>
              <a:rPr kumimoji="0" lang="en-US" altLang="zh-HK"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hlinkClick r:id="rId3"/>
              </a:rPr>
              <a:t>http://www.museivaticani.va/content/museivaticani/en.html</a:t>
            </a:r>
            <a:endParaRPr kumimoji="0" lang="zh-HK"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 name="矩形 4"/>
          <p:cNvSpPr/>
          <p:nvPr/>
        </p:nvSpPr>
        <p:spPr>
          <a:xfrm>
            <a:off x="572193" y="2371210"/>
            <a:ext cx="6096000" cy="1015663"/>
          </a:xfrm>
          <a:prstGeom prst="rect">
            <a:avLst/>
          </a:prstGeom>
        </p:spPr>
        <p:txBody>
          <a:bodyPr>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zh-TW"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Virtual</a:t>
            </a:r>
            <a:r>
              <a:rPr kumimoji="0" lang="en-GB" altLang="zh-TW" sz="2400" b="0" i="0" u="none" strike="noStrike" kern="1200" cap="none" spc="0" normalizeH="0" noProof="0" dirty="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Tours</a:t>
            </a:r>
            <a:r>
              <a:rPr kumimoji="0" lang="en-US" altLang="zh-HK"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hlinkClick r:id="rId2"/>
              </a:rPr>
              <a:t/>
            </a:r>
            <a:br>
              <a:rPr kumimoji="0" lang="en-US" altLang="zh-HK"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hlinkClick r:id="rId2"/>
              </a:rPr>
            </a:br>
            <a:r>
              <a:rPr kumimoji="0" lang="en-US" altLang="zh-HK"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hlinkClick r:id="rId4"/>
              </a:rPr>
              <a:t>http://www.museivaticani.va/content/museivaticani/en/collezioni/musei/tour-virtuali-elenco.html</a:t>
            </a:r>
            <a:endParaRPr kumimoji="0" lang="zh-HK" altLang="en-US"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3" name="圖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46762" y="844430"/>
            <a:ext cx="5044573" cy="2328519"/>
          </a:xfrm>
          <a:prstGeom prst="rect">
            <a:avLst/>
          </a:prstGeom>
        </p:spPr>
      </p:pic>
      <p:pic>
        <p:nvPicPr>
          <p:cNvPr id="8" name="圖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543" y="3720255"/>
            <a:ext cx="6688899" cy="2883233"/>
          </a:xfrm>
          <a:prstGeom prst="rect">
            <a:avLst/>
          </a:prstGeom>
        </p:spPr>
      </p:pic>
      <p:pic>
        <p:nvPicPr>
          <p:cNvPr id="10" name="圖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86551" y="4083274"/>
            <a:ext cx="1204784" cy="2339386"/>
          </a:xfrm>
          <a:prstGeom prst="rect">
            <a:avLst/>
          </a:prstGeom>
        </p:spPr>
      </p:pic>
      <p:sp>
        <p:nvSpPr>
          <p:cNvPr id="11" name="橢圓形圖說文字 10"/>
          <p:cNvSpPr/>
          <p:nvPr/>
        </p:nvSpPr>
        <p:spPr>
          <a:xfrm>
            <a:off x="6981710" y="3832976"/>
            <a:ext cx="3527041" cy="2457757"/>
          </a:xfrm>
          <a:prstGeom prst="wedgeEllipseCallout">
            <a:avLst>
              <a:gd name="adj1" fmla="val 66020"/>
              <a:gd name="adj2" fmla="val -46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GB" altLang="zh-TW" b="0" i="0" u="none" strike="noStrike" kern="1200" cap="none" spc="0" normalizeH="0" baseline="0" noProof="0" dirty="0" smtClean="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In the Vatican Museum, we can see the different art related collections</a:t>
            </a:r>
            <a:r>
              <a:rPr kumimoji="0" lang="en-GB" altLang="zh-TW" b="0" i="0" u="none" strike="noStrike" kern="1200" cap="none" spc="0" normalizeH="0" noProof="0" dirty="0" smtClean="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It can </a:t>
            </a:r>
            <a:r>
              <a:rPr lang="en-US" altLang="zh-HK" dirty="0">
                <a:solidFill>
                  <a:prstClr val="white"/>
                </a:solidFill>
                <a:latin typeface="Times New Roman" panose="02020603050405020304" pitchFamily="18" charset="0"/>
                <a:ea typeface="微軟正黑體" panose="020B0604030504040204" pitchFamily="34" charset="-120"/>
                <a:cs typeface="Times New Roman" panose="02020603050405020304" pitchFamily="18" charset="0"/>
              </a:rPr>
              <a:t>nurture </a:t>
            </a:r>
            <a:r>
              <a:rPr lang="en-US" altLang="zh-HK" dirty="0" smtClean="0">
                <a:solidFill>
                  <a:prstClr val="white"/>
                </a:solidFill>
                <a:latin typeface="Times New Roman" panose="02020603050405020304" pitchFamily="18" charset="0"/>
                <a:ea typeface="微軟正黑體" panose="020B0604030504040204" pitchFamily="34" charset="-120"/>
                <a:cs typeface="Times New Roman" panose="02020603050405020304" pitchFamily="18" charset="0"/>
              </a:rPr>
              <a:t>our </a:t>
            </a:r>
            <a:r>
              <a:rPr lang="en-US" altLang="zh-HK" dirty="0">
                <a:solidFill>
                  <a:prstClr val="white"/>
                </a:solidFill>
                <a:latin typeface="Times New Roman" panose="02020603050405020304" pitchFamily="18" charset="0"/>
                <a:ea typeface="微軟正黑體" panose="020B0604030504040204" pitchFamily="34" charset="-120"/>
                <a:cs typeface="Times New Roman" panose="02020603050405020304" pitchFamily="18" charset="0"/>
              </a:rPr>
              <a:t>aesthetic sensitivity </a:t>
            </a:r>
            <a:r>
              <a:rPr kumimoji="0" lang="en-GB" altLang="zh-TW" b="0" i="0" u="none" strike="noStrike" kern="1200" cap="none" spc="0" normalizeH="0" noProof="0" dirty="0" smtClean="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and broaden our horizons. </a:t>
            </a:r>
            <a:endParaRPr kumimoji="0" lang="zh-HK" altLang="en-US" b="0" i="0" u="none" strike="noStrike" kern="1200" cap="none" spc="0" normalizeH="0" baseline="0" noProof="0" dirty="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17016754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60658" y="288343"/>
            <a:ext cx="3937291" cy="795786"/>
          </a:xfrm>
        </p:spPr>
        <p:txBody>
          <a:bodyPr>
            <a:normAutofit/>
          </a:bodyPr>
          <a:lstStyle/>
          <a:p>
            <a:pPr algn="ctr"/>
            <a:r>
              <a:rPr lang="en-GB" altLang="zh-TW" sz="4000" b="1" dirty="0" smtClean="0">
                <a:latin typeface="Times New Roman" panose="02020603050405020304" pitchFamily="18" charset="0"/>
                <a:cs typeface="Times New Roman" panose="02020603050405020304" pitchFamily="18" charset="0"/>
              </a:rPr>
              <a:t>Louvre Museum</a:t>
            </a:r>
            <a:r>
              <a:rPr lang="zh-TW" altLang="en-US" b="1" dirty="0" smtClean="0"/>
              <a:t> </a:t>
            </a:r>
            <a:endParaRPr lang="zh-HK" altLang="en-US" b="1" dirty="0"/>
          </a:p>
        </p:txBody>
      </p:sp>
      <p:sp>
        <p:nvSpPr>
          <p:cNvPr id="3" name="內容版面配置區 2"/>
          <p:cNvSpPr>
            <a:spLocks noGrp="1"/>
          </p:cNvSpPr>
          <p:nvPr>
            <p:ph idx="1"/>
          </p:nvPr>
        </p:nvSpPr>
        <p:spPr>
          <a:xfrm>
            <a:off x="660658" y="1292982"/>
            <a:ext cx="4435554" cy="1110489"/>
          </a:xfrm>
        </p:spPr>
        <p:txBody>
          <a:bodyPr>
            <a:noAutofit/>
          </a:bodyPr>
          <a:lstStyle/>
          <a:p>
            <a:r>
              <a:rPr lang="en-GB" altLang="zh-TW" sz="2400" dirty="0" smtClean="0">
                <a:latin typeface="Times New Roman" panose="02020603050405020304" pitchFamily="18" charset="0"/>
                <a:cs typeface="Times New Roman" panose="02020603050405020304" pitchFamily="18" charset="0"/>
              </a:rPr>
              <a:t>Louvre Museum</a:t>
            </a:r>
            <a:r>
              <a:rPr lang="en-US" altLang="zh-HK" sz="1800" dirty="0" smtClean="0"/>
              <a:t/>
            </a:r>
            <a:br>
              <a:rPr lang="en-US" altLang="zh-HK" sz="1800" dirty="0" smtClean="0"/>
            </a:br>
            <a:r>
              <a:rPr lang="en-US" altLang="zh-HK" sz="1800" dirty="0">
                <a:hlinkClick r:id="rId2"/>
              </a:rPr>
              <a:t>https://</a:t>
            </a:r>
            <a:r>
              <a:rPr lang="en-US" altLang="zh-HK" sz="1800" dirty="0" smtClean="0">
                <a:hlinkClick r:id="rId2"/>
              </a:rPr>
              <a:t>www.louvre.fr/en/homepage</a:t>
            </a:r>
            <a:endParaRPr lang="en-US" altLang="zh-HK" sz="1800" dirty="0" smtClean="0"/>
          </a:p>
          <a:p>
            <a:endParaRPr lang="zh-HK" altLang="en-US" sz="1800" dirty="0"/>
          </a:p>
        </p:txBody>
      </p:sp>
      <p:sp>
        <p:nvSpPr>
          <p:cNvPr id="5" name="內容版面配置區 2"/>
          <p:cNvSpPr txBox="1">
            <a:spLocks/>
          </p:cNvSpPr>
          <p:nvPr/>
        </p:nvSpPr>
        <p:spPr>
          <a:xfrm>
            <a:off x="660658" y="2435913"/>
            <a:ext cx="4758847" cy="7422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ltLang="zh-HK" sz="2400" noProof="0" dirty="0" smtClean="0">
                <a:solidFill>
                  <a:prstClr val="black"/>
                </a:solidFill>
                <a:latin typeface="Times New Roman" panose="02020603050405020304" pitchFamily="18" charset="0"/>
                <a:ea typeface="新細明體" panose="02020500000000000000" pitchFamily="18" charset="-120"/>
                <a:cs typeface="Times New Roman" panose="02020603050405020304" pitchFamily="18" charset="0"/>
              </a:rPr>
              <a:t>Virtual Tours</a:t>
            </a:r>
            <a:r>
              <a:rPr kumimoji="0" lang="en-US" altLang="zh-HK"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a:r>
            <a:br>
              <a:rPr kumimoji="0" lang="en-US" altLang="zh-HK"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br>
            <a:r>
              <a:rPr kumimoji="0" lang="en-US" altLang="zh-HK"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hlinkClick r:id="rId3"/>
              </a:rPr>
              <a:t>https://www.louvre.fr/en/visites-en-ligne</a:t>
            </a:r>
            <a:endParaRPr kumimoji="0" lang="zh-HK"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875" y="3507639"/>
            <a:ext cx="6028163" cy="2910696"/>
          </a:xfrm>
          <a:prstGeom prst="rect">
            <a:avLst/>
          </a:prstGeom>
        </p:spPr>
      </p:pic>
      <p:pic>
        <p:nvPicPr>
          <p:cNvPr id="4" name="圖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0605" y="288343"/>
            <a:ext cx="4711631" cy="3119098"/>
          </a:xfrm>
          <a:prstGeom prst="rect">
            <a:avLst/>
          </a:prstGeom>
        </p:spPr>
      </p:pic>
      <p:pic>
        <p:nvPicPr>
          <p:cNvPr id="7" name="圖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60148" y="4267296"/>
            <a:ext cx="1144177" cy="2246238"/>
          </a:xfrm>
          <a:prstGeom prst="rect">
            <a:avLst/>
          </a:prstGeom>
        </p:spPr>
      </p:pic>
      <p:sp>
        <p:nvSpPr>
          <p:cNvPr id="8" name="橢圓形圖說文字 7"/>
          <p:cNvSpPr/>
          <p:nvPr/>
        </p:nvSpPr>
        <p:spPr>
          <a:xfrm>
            <a:off x="6362853" y="3770334"/>
            <a:ext cx="3940096" cy="2743200"/>
          </a:xfrm>
          <a:prstGeom prst="wedgeEllipseCallout">
            <a:avLst>
              <a:gd name="adj1" fmla="val 74421"/>
              <a:gd name="adj2" fmla="val 6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GB" altLang="zh-TW"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In Louvre Museum, we can see famous </a:t>
            </a:r>
            <a:r>
              <a:rPr kumimoji="0" lang="en-GB" altLang="zh-TW" sz="1800" b="0" i="0" u="none" strike="noStrike" kern="1200" cap="none" spc="0" normalizeH="0" noProof="0" dirty="0" smtClean="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sculptures, paintings, prints and drawings in the world that broaden our </a:t>
            </a:r>
            <a:r>
              <a:rPr lang="en-GB" altLang="zh-TW" dirty="0" smtClean="0">
                <a:solidFill>
                  <a:prstClr val="white"/>
                </a:solidFill>
                <a:latin typeface="Times New Roman" panose="02020603050405020304" pitchFamily="18" charset="0"/>
                <a:cs typeface="Times New Roman" panose="02020603050405020304" pitchFamily="18" charset="0"/>
              </a:rPr>
              <a:t>horizons and deepen our understanding of </a:t>
            </a:r>
            <a:r>
              <a:rPr kumimoji="0" lang="en-GB" altLang="zh-TW" sz="1800" b="0" i="0" u="none" strike="noStrike" kern="1200" cap="none" spc="0" normalizeH="0" noProof="0" dirty="0" smtClean="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art.  </a:t>
            </a:r>
            <a:endParaRPr kumimoji="0" lang="en-GB" altLang="zh-TW"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29265555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a:xfrm>
            <a:off x="787263" y="581691"/>
            <a:ext cx="10515600" cy="1668780"/>
          </a:xfrm>
        </p:spPr>
        <p:txBody>
          <a:bodyPr rtlCol="0">
            <a:normAutofit/>
          </a:bodyPr>
          <a:lstStyle/>
          <a:p>
            <a:r>
              <a:rPr lang="en-GB" altLang="zh-TW" sz="4000" dirty="0" smtClean="0">
                <a:latin typeface="Times New Roman" panose="02020603050405020304" pitchFamily="18" charset="0"/>
                <a:cs typeface="Times New Roman" panose="02020603050405020304" pitchFamily="18" charset="0"/>
              </a:rPr>
              <a:t>Career-related experiences</a:t>
            </a:r>
            <a:endParaRPr lang="zh-TW" altLang="en-US" sz="4000" dirty="0">
              <a:latin typeface="Times New Roman" panose="02020603050405020304" pitchFamily="18" charset="0"/>
              <a:cs typeface="Times New Roman" panose="02020603050405020304" pitchFamily="18" charset="0"/>
            </a:endParaRPr>
          </a:p>
        </p:txBody>
      </p:sp>
      <p:sp>
        <p:nvSpPr>
          <p:cNvPr id="3" name="矩形 2"/>
          <p:cNvSpPr/>
          <p:nvPr/>
        </p:nvSpPr>
        <p:spPr>
          <a:xfrm>
            <a:off x="1518883" y="2987001"/>
            <a:ext cx="9567751" cy="1938992"/>
          </a:xfrm>
          <a:prstGeom prst="rect">
            <a:avLst/>
          </a:prstGeom>
        </p:spPr>
        <p:txBody>
          <a:bodyPr wrap="square">
            <a:spAutoFit/>
          </a:bodyPr>
          <a:lstStyle/>
          <a:p>
            <a:pPr algn="just"/>
            <a:r>
              <a:rPr lang="en-US" altLang="zh-HK" sz="2400" dirty="0" smtClean="0">
                <a:solidFill>
                  <a:schemeClr val="bg1"/>
                </a:solidFill>
                <a:latin typeface="Times New Roman" panose="02020603050405020304" pitchFamily="18" charset="0"/>
                <a:cs typeface="Times New Roman" panose="02020603050405020304" pitchFamily="18" charset="0"/>
              </a:rPr>
              <a:t>Career-related </a:t>
            </a:r>
            <a:r>
              <a:rPr lang="en-US" altLang="zh-HK" sz="2400" dirty="0">
                <a:solidFill>
                  <a:schemeClr val="bg1"/>
                </a:solidFill>
                <a:latin typeface="Times New Roman" panose="02020603050405020304" pitchFamily="18" charset="0"/>
                <a:cs typeface="Times New Roman" panose="02020603050405020304" pitchFamily="18" charset="0"/>
              </a:rPr>
              <a:t>activities enable students to obtain up-to-date knowledge about the world of </a:t>
            </a:r>
            <a:r>
              <a:rPr lang="en-US" altLang="zh-HK" sz="2400" dirty="0" smtClean="0">
                <a:solidFill>
                  <a:schemeClr val="bg1"/>
                </a:solidFill>
                <a:latin typeface="Times New Roman" panose="02020603050405020304" pitchFamily="18" charset="0"/>
                <a:cs typeface="Times New Roman" panose="02020603050405020304" pitchFamily="18" charset="0"/>
              </a:rPr>
              <a:t>work.  Visiting museums </a:t>
            </a:r>
            <a:r>
              <a:rPr lang="en-US" altLang="zh-HK" sz="2400" dirty="0">
                <a:solidFill>
                  <a:schemeClr val="bg1"/>
                </a:solidFill>
                <a:latin typeface="Times New Roman" panose="02020603050405020304" pitchFamily="18" charset="0"/>
                <a:cs typeface="Times New Roman" panose="02020603050405020304" pitchFamily="18" charset="0"/>
              </a:rPr>
              <a:t>or </a:t>
            </a:r>
            <a:r>
              <a:rPr lang="en-US" altLang="zh-HK" sz="2400" dirty="0" err="1" smtClean="0">
                <a:solidFill>
                  <a:schemeClr val="bg1"/>
                </a:solidFill>
                <a:latin typeface="Times New Roman" panose="02020603050405020304" pitchFamily="18" charset="0"/>
                <a:cs typeface="Times New Roman" panose="02020603050405020304" pitchFamily="18" charset="0"/>
              </a:rPr>
              <a:t>centres</a:t>
            </a:r>
            <a:r>
              <a:rPr lang="en-US" altLang="zh-HK" sz="2400" dirty="0" smtClean="0">
                <a:solidFill>
                  <a:schemeClr val="bg1"/>
                </a:solidFill>
                <a:latin typeface="Times New Roman" panose="02020603050405020304" pitchFamily="18" charset="0"/>
                <a:cs typeface="Times New Roman" panose="02020603050405020304" pitchFamily="18" charset="0"/>
              </a:rPr>
              <a:t> relating to difference fields, students’ work ethics such as integrity, commitment and responsibility can be nurtured.   Therefore, students can have </a:t>
            </a:r>
            <a:r>
              <a:rPr lang="en-US" altLang="zh-HK" sz="2400" dirty="0">
                <a:solidFill>
                  <a:schemeClr val="bg1"/>
                </a:solidFill>
                <a:latin typeface="Times New Roman" panose="02020603050405020304" pitchFamily="18" charset="0"/>
                <a:cs typeface="Times New Roman" panose="02020603050405020304" pitchFamily="18" charset="0"/>
              </a:rPr>
              <a:t>a good idea of what will be expected of them in their future working life</a:t>
            </a:r>
            <a:r>
              <a:rPr lang="en-US" altLang="zh-HK" sz="2400" dirty="0" smtClean="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8518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28775" y="246584"/>
            <a:ext cx="10301426" cy="1325563"/>
          </a:xfrm>
        </p:spPr>
        <p:txBody>
          <a:bodyPr>
            <a:normAutofit fontScale="90000"/>
          </a:bodyPr>
          <a:lstStyle/>
          <a:p>
            <a:pPr algn="ctr"/>
            <a:r>
              <a:rPr lang="en-US" altLang="zh-TW" sz="4000" b="1" dirty="0">
                <a:latin typeface="Times New Roman" panose="02020603050405020304" pitchFamily="18" charset="0"/>
                <a:cs typeface="Times New Roman" panose="02020603050405020304" pitchFamily="18" charset="0"/>
              </a:rPr>
              <a:t>Emperor </a:t>
            </a:r>
            <a:r>
              <a:rPr lang="en-US" altLang="zh-TW" sz="4000" b="1" dirty="0" err="1">
                <a:latin typeface="Times New Roman" panose="02020603050405020304" pitchFamily="18" charset="0"/>
                <a:cs typeface="Times New Roman" panose="02020603050405020304" pitchFamily="18" charset="0"/>
              </a:rPr>
              <a:t>Qinshihuang’s</a:t>
            </a:r>
            <a:r>
              <a:rPr lang="en-US" altLang="zh-TW" sz="4000" b="1" dirty="0">
                <a:latin typeface="Times New Roman" panose="02020603050405020304" pitchFamily="18" charset="0"/>
                <a:cs typeface="Times New Roman" panose="02020603050405020304" pitchFamily="18" charset="0"/>
              </a:rPr>
              <a:t> Mausoleum Site Museum</a:t>
            </a:r>
            <a:r>
              <a:rPr lang="en-US" altLang="zh-TW" dirty="0"/>
              <a:t/>
            </a:r>
            <a:br>
              <a:rPr lang="en-US" altLang="zh-TW" dirty="0"/>
            </a:br>
            <a:endParaRPr lang="en-US" altLang="zh-TW" b="1" dirty="0"/>
          </a:p>
        </p:txBody>
      </p:sp>
      <p:sp>
        <p:nvSpPr>
          <p:cNvPr id="3" name="內容版面配置區 2"/>
          <p:cNvSpPr>
            <a:spLocks noGrp="1"/>
          </p:cNvSpPr>
          <p:nvPr>
            <p:ph idx="1"/>
          </p:nvPr>
        </p:nvSpPr>
        <p:spPr>
          <a:xfrm>
            <a:off x="547254" y="1572147"/>
            <a:ext cx="5645728" cy="1643001"/>
          </a:xfrm>
        </p:spPr>
        <p:txBody>
          <a:bodyPr>
            <a:normAutofit/>
          </a:bodyPr>
          <a:lstStyle/>
          <a:p>
            <a:r>
              <a:rPr lang="en-US" altLang="zh-TW" sz="2400" dirty="0" smtClean="0">
                <a:latin typeface="Times New Roman" panose="02020603050405020304" pitchFamily="18" charset="0"/>
                <a:cs typeface="Times New Roman" panose="02020603050405020304" pitchFamily="18" charset="0"/>
              </a:rPr>
              <a:t>Emperor </a:t>
            </a:r>
            <a:r>
              <a:rPr lang="en-US" altLang="zh-TW" sz="2400" dirty="0" err="1">
                <a:latin typeface="Times New Roman" panose="02020603050405020304" pitchFamily="18" charset="0"/>
                <a:cs typeface="Times New Roman" panose="02020603050405020304" pitchFamily="18" charset="0"/>
              </a:rPr>
              <a:t>Qinshihuang’s</a:t>
            </a:r>
            <a:r>
              <a:rPr lang="en-US" altLang="zh-TW" sz="2400" dirty="0">
                <a:latin typeface="Times New Roman" panose="02020603050405020304" pitchFamily="18" charset="0"/>
                <a:cs typeface="Times New Roman" panose="02020603050405020304" pitchFamily="18" charset="0"/>
              </a:rPr>
              <a:t> Mausoleum Site Museum</a:t>
            </a:r>
            <a:r>
              <a:rPr lang="en-US" altLang="zh-HK" dirty="0" smtClean="0">
                <a:hlinkClick r:id="rId2"/>
              </a:rPr>
              <a:t/>
            </a:r>
            <a:br>
              <a:rPr lang="en-US" altLang="zh-HK" dirty="0" smtClean="0">
                <a:hlinkClick r:id="rId2"/>
              </a:rPr>
            </a:br>
            <a:r>
              <a:rPr lang="en-US" altLang="zh-HK" sz="1800" dirty="0">
                <a:hlinkClick r:id="rId3"/>
              </a:rPr>
              <a:t>http://www.bmy.com.cn/2015new/bmyweb/</a:t>
            </a:r>
            <a:endParaRPr lang="en-US" altLang="zh-HK" sz="1800" dirty="0"/>
          </a:p>
          <a:p>
            <a:endParaRPr lang="zh-HK" altLang="en-US" sz="1800" dirty="0"/>
          </a:p>
        </p:txBody>
      </p:sp>
      <p:pic>
        <p:nvPicPr>
          <p:cNvPr id="4" name="圖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2730" y="1242171"/>
            <a:ext cx="4166896" cy="2867992"/>
          </a:xfrm>
          <a:prstGeom prst="rect">
            <a:avLst/>
          </a:prstGeom>
        </p:spPr>
      </p:pic>
      <p:pic>
        <p:nvPicPr>
          <p:cNvPr id="8" name="圖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62188" y="4225084"/>
            <a:ext cx="1144177" cy="2246238"/>
          </a:xfrm>
          <a:prstGeom prst="rect">
            <a:avLst/>
          </a:prstGeom>
        </p:spPr>
      </p:pic>
      <p:sp>
        <p:nvSpPr>
          <p:cNvPr id="9" name="橢圓形圖說文字 8"/>
          <p:cNvSpPr/>
          <p:nvPr/>
        </p:nvSpPr>
        <p:spPr>
          <a:xfrm>
            <a:off x="5763110" y="3642626"/>
            <a:ext cx="3863027" cy="2943617"/>
          </a:xfrm>
          <a:prstGeom prst="wedgeEllipseCallout">
            <a:avLst>
              <a:gd name="adj1" fmla="val 78581"/>
              <a:gd name="adj2" fmla="val -740"/>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altLang="zh-TW"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In Emperor </a:t>
            </a:r>
            <a:r>
              <a:rPr kumimoji="0" lang="en-GB" altLang="zh-TW"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Qinshihuang’s</a:t>
            </a:r>
            <a:r>
              <a:rPr kumimoji="0" lang="en-GB" altLang="zh-TW"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Mausoleum Site Museum, we can learn about Chinese</a:t>
            </a:r>
            <a:r>
              <a:rPr kumimoji="0" lang="en-GB" altLang="zh-TW" sz="1800" b="0" i="0" u="none" strike="noStrike" kern="1200" cap="none" spc="0" normalizeH="0" noProof="0" dirty="0" smtClean="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history and Chinese culture.  It fosters my interest in being an archaeologist.  </a:t>
            </a:r>
            <a:endParaRPr kumimoji="0" lang="zh-HK"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pic>
        <p:nvPicPr>
          <p:cNvPr id="10" name="圖片 9"/>
          <p:cNvPicPr/>
          <p:nvPr/>
        </p:nvPicPr>
        <p:blipFill rotWithShape="1">
          <a:blip r:embed="rId6" cstate="print">
            <a:extLst>
              <a:ext uri="{28A0092B-C50C-407E-A947-70E740481C1C}">
                <a14:useLocalDpi xmlns:a14="http://schemas.microsoft.com/office/drawing/2010/main" val="0"/>
              </a:ext>
            </a:extLst>
          </a:blip>
          <a:srcRect l="12815" t="31358" r="33647" b="16358"/>
          <a:stretch/>
        </p:blipFill>
        <p:spPr bwMode="auto">
          <a:xfrm>
            <a:off x="758431" y="3215148"/>
            <a:ext cx="4686653" cy="285735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058088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9376" y="159308"/>
            <a:ext cx="10965493" cy="708763"/>
          </a:xfrm>
        </p:spPr>
        <p:txBody>
          <a:bodyPr>
            <a:noAutofit/>
          </a:bodyPr>
          <a:lstStyle/>
          <a:p>
            <a:pPr algn="ctr"/>
            <a:r>
              <a:rPr lang="en-GB" altLang="zh-HK" sz="3600" b="1" dirty="0">
                <a:latin typeface="Times New Roman" panose="02020603050405020304" pitchFamily="18" charset="0"/>
                <a:cs typeface="Times New Roman" panose="02020603050405020304" pitchFamily="18" charset="0"/>
              </a:rPr>
              <a:t>Chengdu Research Base of Giant Panda Breeding</a:t>
            </a:r>
            <a:endParaRPr lang="zh-HK" altLang="en-US" sz="3600" b="1" dirty="0">
              <a:latin typeface="Times New Roman" panose="02020603050405020304" pitchFamily="18" charset="0"/>
              <a:cs typeface="Times New Roman" panose="02020603050405020304" pitchFamily="18" charset="0"/>
            </a:endParaRPr>
          </a:p>
        </p:txBody>
      </p:sp>
      <p:sp>
        <p:nvSpPr>
          <p:cNvPr id="8" name="內容版面配置區 2"/>
          <p:cNvSpPr txBox="1">
            <a:spLocks/>
          </p:cNvSpPr>
          <p:nvPr/>
        </p:nvSpPr>
        <p:spPr>
          <a:xfrm>
            <a:off x="920166" y="1043725"/>
            <a:ext cx="6098998" cy="11656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kumimoji="0" lang="en-GB" altLang="zh-TW"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Chengdu</a:t>
            </a:r>
            <a:r>
              <a:rPr kumimoji="0" lang="en-GB" altLang="zh-TW" sz="2400" b="0" i="0" u="none" strike="noStrike" kern="1200" cap="none" spc="0" normalizeH="0" noProof="0" dirty="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Research Base of Giant Panda Breeding</a:t>
            </a:r>
            <a:r>
              <a:rPr kumimoji="0" lang="en-US" altLang="zh-TW" sz="26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a:r>
            <a:br>
              <a:rPr kumimoji="0" lang="en-US" altLang="zh-TW" sz="26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br>
            <a:r>
              <a:rPr lang="en-US" altLang="zh-HK" sz="1800" dirty="0">
                <a:hlinkClick r:id="rId2"/>
              </a:rPr>
              <a:t>http://www.panda.org.cn/english/</a:t>
            </a:r>
            <a:endParaRPr kumimoji="0" lang="zh-HK"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endParaRPr>
          </a:p>
        </p:txBody>
      </p:sp>
      <p:pic>
        <p:nvPicPr>
          <p:cNvPr id="9" name="圖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432" y="2287850"/>
            <a:ext cx="3915118" cy="2936338"/>
          </a:xfrm>
          <a:prstGeom prst="rect">
            <a:avLst/>
          </a:prstGeom>
        </p:spPr>
      </p:pic>
      <p:pic>
        <p:nvPicPr>
          <p:cNvPr id="10" name="圖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3011" y="4434232"/>
            <a:ext cx="3707414" cy="1925004"/>
          </a:xfrm>
          <a:prstGeom prst="rect">
            <a:avLst/>
          </a:prstGeom>
        </p:spPr>
      </p:pic>
      <p:grpSp>
        <p:nvGrpSpPr>
          <p:cNvPr id="4" name="群組 3"/>
          <p:cNvGrpSpPr/>
          <p:nvPr/>
        </p:nvGrpSpPr>
        <p:grpSpPr>
          <a:xfrm>
            <a:off x="5444920" y="1341525"/>
            <a:ext cx="5939684" cy="2274511"/>
            <a:chOff x="5444920" y="1341525"/>
            <a:chExt cx="5939684" cy="2274511"/>
          </a:xfrm>
        </p:grpSpPr>
        <p:pic>
          <p:nvPicPr>
            <p:cNvPr id="11" name="圖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40727" y="1460934"/>
              <a:ext cx="1043877" cy="2155102"/>
            </a:xfrm>
            <a:prstGeom prst="rect">
              <a:avLst/>
            </a:prstGeom>
          </p:spPr>
        </p:pic>
        <p:sp>
          <p:nvSpPr>
            <p:cNvPr id="12" name="橢圓形圖說文字 11"/>
            <p:cNvSpPr/>
            <p:nvPr/>
          </p:nvSpPr>
          <p:spPr>
            <a:xfrm>
              <a:off x="5444920" y="1341525"/>
              <a:ext cx="4321806" cy="2274511"/>
            </a:xfrm>
            <a:prstGeom prst="wedgeEllipseCallout">
              <a:avLst>
                <a:gd name="adj1" fmla="val 72439"/>
                <a:gd name="adj2" fmla="val -2004"/>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altLang="zh-TW" sz="1800" b="0" i="0" u="none" strike="noStrike" kern="1200" cap="none" spc="0" normalizeH="0" baseline="0" noProof="0" dirty="0" smtClean="0">
                <a:ln>
                  <a:noFill/>
                </a:ln>
                <a:solidFill>
                  <a:prstClr val="white"/>
                </a:solidFill>
                <a:effectLst/>
                <a:uLnTx/>
                <a:uFillTx/>
                <a:latin typeface="Calibri" panose="020F0502020204030204"/>
                <a:ea typeface="新細明體" panose="02020500000000000000" pitchFamily="18" charset="-12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altLang="zh-TW"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In Chengdu Research Base of Giant Panda Breeding,</a:t>
              </a:r>
              <a:r>
                <a:rPr kumimoji="0" lang="en-GB" altLang="zh-TW" sz="1800" b="0" i="0" u="none" strike="noStrike" kern="1200" cap="none" spc="0" normalizeH="0" noProof="0" dirty="0" smtClean="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we can learn about the roles, ethics and qualities in the field of work about giant panda breeding and protection.</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GB" altLang="zh-TW" baseline="0" dirty="0">
                <a:solidFill>
                  <a:prstClr val="white"/>
                </a:solidFill>
                <a:latin typeface="Calibri" panose="020F0502020204030204"/>
                <a:ea typeface="新細明體" panose="02020500000000000000" pitchFamily="18" charset="-120"/>
              </a:endParaRPr>
            </a:p>
          </p:txBody>
        </p:sp>
      </p:grpSp>
      <p:sp>
        <p:nvSpPr>
          <p:cNvPr id="3" name="文字方塊 2"/>
          <p:cNvSpPr txBox="1"/>
          <p:nvPr/>
        </p:nvSpPr>
        <p:spPr>
          <a:xfrm>
            <a:off x="920166" y="5302621"/>
            <a:ext cx="6197240" cy="1323439"/>
          </a:xfrm>
          <a:prstGeom prst="rect">
            <a:avLst/>
          </a:prstGeom>
          <a:noFill/>
        </p:spPr>
        <p:txBody>
          <a:bodyPr wrap="square" rtlCol="0">
            <a:spAutoFit/>
          </a:bodyPr>
          <a:lstStyle/>
          <a:p>
            <a:pPr lvl="0" algn="just"/>
            <a:r>
              <a:rPr lang="en-US" altLang="zh-HK" sz="1600" dirty="0">
                <a:latin typeface="Times New Roman" panose="02020603050405020304" pitchFamily="18" charset="0"/>
                <a:cs typeface="Times New Roman" panose="02020603050405020304" pitchFamily="18" charset="0"/>
              </a:rPr>
              <a:t>The Chengdu </a:t>
            </a:r>
            <a:r>
              <a:rPr lang="en-US" altLang="zh-HK" sz="1600" dirty="0" smtClean="0">
                <a:latin typeface="Times New Roman" panose="02020603050405020304" pitchFamily="18" charset="0"/>
                <a:cs typeface="Times New Roman" panose="02020603050405020304" pitchFamily="18" charset="0"/>
              </a:rPr>
              <a:t>Research Base of Giant </a:t>
            </a:r>
            <a:r>
              <a:rPr lang="en-US" altLang="zh-HK" sz="1600" dirty="0">
                <a:latin typeface="Times New Roman" panose="02020603050405020304" pitchFamily="18" charset="0"/>
                <a:cs typeface="Times New Roman" panose="02020603050405020304" pitchFamily="18" charset="0"/>
              </a:rPr>
              <a:t>Panda Breeding </a:t>
            </a:r>
            <a:r>
              <a:rPr lang="en-US" altLang="zh-HK" sz="1600" dirty="0" smtClean="0">
                <a:latin typeface="Times New Roman" panose="02020603050405020304" pitchFamily="18" charset="0"/>
                <a:cs typeface="Times New Roman" panose="02020603050405020304" pitchFamily="18" charset="0"/>
              </a:rPr>
              <a:t>has </a:t>
            </a:r>
            <a:r>
              <a:rPr lang="en-US" altLang="zh-HK" sz="1600" dirty="0">
                <a:latin typeface="Times New Roman" panose="02020603050405020304" pitchFamily="18" charset="0"/>
                <a:cs typeface="Times New Roman" panose="02020603050405020304" pitchFamily="18" charset="0"/>
              </a:rPr>
              <a:t>5 </a:t>
            </a:r>
            <a:r>
              <a:rPr lang="en-US" altLang="zh-HK" sz="1600" dirty="0" smtClean="0">
                <a:latin typeface="Times New Roman" panose="02020603050405020304" pitchFamily="18" charset="0"/>
                <a:cs typeface="Times New Roman" panose="02020603050405020304" pitchFamily="18" charset="0"/>
              </a:rPr>
              <a:t>departments.  They are General </a:t>
            </a:r>
            <a:r>
              <a:rPr lang="en-US" altLang="zh-HK" sz="1600" dirty="0">
                <a:latin typeface="Times New Roman" panose="02020603050405020304" pitchFamily="18" charset="0"/>
                <a:cs typeface="Times New Roman" panose="02020603050405020304" pitchFamily="18" charset="0"/>
              </a:rPr>
              <a:t>Secretary Department, Animal Feeding Management Department, Animal Disease Prevention and Control Department, Animal Protection Research </a:t>
            </a:r>
            <a:r>
              <a:rPr lang="en-US" altLang="zh-HK" sz="1600" dirty="0" smtClean="0">
                <a:latin typeface="Times New Roman" panose="02020603050405020304" pitchFamily="18" charset="0"/>
                <a:cs typeface="Times New Roman" panose="02020603050405020304" pitchFamily="18" charset="0"/>
              </a:rPr>
              <a:t>Center and </a:t>
            </a:r>
            <a:r>
              <a:rPr lang="en-US" altLang="zh-HK" sz="1600" dirty="0" err="1">
                <a:latin typeface="Times New Roman" panose="02020603050405020304" pitchFamily="18" charset="0"/>
                <a:cs typeface="Times New Roman" panose="02020603050405020304" pitchFamily="18" charset="0"/>
              </a:rPr>
              <a:t>Dujiangyan</a:t>
            </a:r>
            <a:r>
              <a:rPr lang="en-US" altLang="zh-HK" sz="1600" dirty="0">
                <a:latin typeface="Times New Roman" panose="02020603050405020304" pitchFamily="18" charset="0"/>
                <a:cs typeface="Times New Roman" panose="02020603050405020304" pitchFamily="18" charset="0"/>
              </a:rPr>
              <a:t> Wild Fed Breeding Research Center.</a:t>
            </a:r>
            <a:endParaRPr kumimoji="0" lang="zh-HK"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31211518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96389" y="31371"/>
            <a:ext cx="10515600" cy="1055135"/>
          </a:xfrm>
        </p:spPr>
        <p:txBody>
          <a:bodyPr>
            <a:normAutofit/>
          </a:bodyPr>
          <a:lstStyle/>
          <a:p>
            <a:pPr algn="ctr"/>
            <a:r>
              <a:rPr lang="en-GB" altLang="zh-HK" sz="4000" b="1" dirty="0">
                <a:latin typeface="Times New Roman" panose="02020603050405020304" pitchFamily="18" charset="0"/>
                <a:cs typeface="Times New Roman" panose="02020603050405020304" pitchFamily="18" charset="0"/>
              </a:rPr>
              <a:t>Airport Core Programme Exhibition Centre</a:t>
            </a:r>
            <a:endParaRPr lang="zh-HK" altLang="en-US" sz="4000" b="1"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385157" y="1386890"/>
            <a:ext cx="5769032" cy="1422719"/>
          </a:xfrm>
        </p:spPr>
        <p:txBody>
          <a:bodyPr>
            <a:normAutofit/>
          </a:bodyPr>
          <a:lstStyle/>
          <a:p>
            <a:r>
              <a:rPr lang="en-GB" altLang="zh-TW" sz="2400" dirty="0" smtClean="0">
                <a:latin typeface="Times New Roman" panose="02020603050405020304" pitchFamily="18" charset="0"/>
                <a:cs typeface="Times New Roman" panose="02020603050405020304" pitchFamily="18" charset="0"/>
              </a:rPr>
              <a:t>Airport Core Programme Exhibition Centre</a:t>
            </a:r>
            <a:r>
              <a:rPr lang="en-US" altLang="zh-HK" sz="2600" dirty="0">
                <a:hlinkClick r:id="rId2"/>
              </a:rPr>
              <a:t/>
            </a:r>
            <a:br>
              <a:rPr lang="en-US" altLang="zh-HK" sz="2600" dirty="0">
                <a:hlinkClick r:id="rId2"/>
              </a:rPr>
            </a:br>
            <a:r>
              <a:rPr lang="en-US" altLang="zh-HK" sz="1800" dirty="0">
                <a:hlinkClick r:id="rId3"/>
              </a:rPr>
              <a:t>https://web.archive.org/web/20090822205722/http://www.info.gov.hk/archive/napco/index-e.html</a:t>
            </a:r>
            <a:endParaRPr lang="zh-HK" altLang="en-US" sz="1800" dirty="0"/>
          </a:p>
        </p:txBody>
      </p:sp>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2240" y="1270614"/>
            <a:ext cx="4289942" cy="2859962"/>
          </a:xfrm>
          <a:prstGeom prst="rect">
            <a:avLst/>
          </a:prstGeom>
        </p:spPr>
      </p:pic>
      <p:pic>
        <p:nvPicPr>
          <p:cNvPr id="6" name="圖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50761" y="4532713"/>
            <a:ext cx="1043877" cy="2155102"/>
          </a:xfrm>
          <a:prstGeom prst="rect">
            <a:avLst/>
          </a:prstGeom>
        </p:spPr>
      </p:pic>
      <p:sp>
        <p:nvSpPr>
          <p:cNvPr id="7" name="橢圓形圖說文字 6"/>
          <p:cNvSpPr/>
          <p:nvPr/>
        </p:nvSpPr>
        <p:spPr>
          <a:xfrm>
            <a:off x="4866867" y="3869019"/>
            <a:ext cx="4346531" cy="2827696"/>
          </a:xfrm>
          <a:prstGeom prst="wedgeEllipseCallout">
            <a:avLst>
              <a:gd name="adj1" fmla="val 76734"/>
              <a:gd name="adj2" fmla="val 6966"/>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altLang="zh-TW"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In Airport Core</a:t>
            </a:r>
            <a:r>
              <a:rPr kumimoji="0" lang="en-GB" altLang="zh-TW" sz="1800" b="0" i="0" u="none" strike="noStrike" kern="1200" cap="none" spc="0" normalizeH="0" noProof="0" dirty="0" smtClean="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Programme Exhibition Centre, we can learn about the </a:t>
            </a:r>
            <a:r>
              <a:rPr kumimoji="0" lang="en-GB" altLang="zh-TW" sz="1800" b="0" i="0" u="none" strike="noStrike" kern="1200" cap="none" spc="0" normalizeH="0" noProof="0" dirty="0" smtClean="0">
                <a:ln>
                  <a:noFill/>
                </a:ln>
                <a:solidFill>
                  <a:schemeClr val="bg1"/>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planning of </a:t>
            </a:r>
            <a:r>
              <a:rPr kumimoji="0" lang="en-GB" altLang="zh-TW" sz="1800" b="0" i="0" u="none" strike="noStrike" kern="1200" cap="none" spc="0" normalizeH="0" noProof="0" dirty="0" smtClean="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transport infrastructure in Hong Kong.  It enhances our understanding in transport sector and town planning.</a:t>
            </a:r>
            <a:endParaRPr kumimoji="0" lang="en-GB" altLang="zh-TW"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pic>
        <p:nvPicPr>
          <p:cNvPr id="8" name="圖片 7"/>
          <p:cNvPicPr/>
          <p:nvPr/>
        </p:nvPicPr>
        <p:blipFill rotWithShape="1">
          <a:blip r:embed="rId6" cstate="print">
            <a:extLst>
              <a:ext uri="{28A0092B-C50C-407E-A947-70E740481C1C}">
                <a14:useLocalDpi xmlns:a14="http://schemas.microsoft.com/office/drawing/2010/main" val="0"/>
              </a:ext>
            </a:extLst>
          </a:blip>
          <a:srcRect l="33166" t="14473" r="35174" b="35653"/>
          <a:stretch/>
        </p:blipFill>
        <p:spPr bwMode="auto">
          <a:xfrm>
            <a:off x="632254" y="2809609"/>
            <a:ext cx="4065588" cy="360319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408970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19DDA7CA-1414-4C61-81EA-391C82AFBA5D}"/>
              </a:ext>
            </a:extLst>
          </p:cNvPr>
          <p:cNvSpPr txBox="1">
            <a:spLocks/>
          </p:cNvSpPr>
          <p:nvPr/>
        </p:nvSpPr>
        <p:spPr>
          <a:xfrm>
            <a:off x="386079" y="-1"/>
            <a:ext cx="5426891" cy="99461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TW" sz="4000" b="1" dirty="0">
                <a:latin typeface="Times New Roman" panose="02020603050405020304" pitchFamily="18" charset="0"/>
                <a:cs typeface="Times New Roman" panose="02020603050405020304" pitchFamily="18" charset="0"/>
              </a:rPr>
              <a:t>Life-wide Learning</a:t>
            </a:r>
            <a:endParaRPr lang="en-US" altLang="zh-TW" sz="4000" b="1" dirty="0">
              <a:solidFill>
                <a:schemeClr val="accent6"/>
              </a:solidFill>
              <a:latin typeface="Times New Roman" panose="02020603050405020304" pitchFamily="18" charset="0"/>
              <a:cs typeface="Times New Roman" panose="02020603050405020304" pitchFamily="18" charset="0"/>
            </a:endParaRPr>
          </a:p>
        </p:txBody>
      </p:sp>
      <p:sp>
        <p:nvSpPr>
          <p:cNvPr id="2" name="矩形 1">
            <a:extLst>
              <a:ext uri="{FF2B5EF4-FFF2-40B4-BE49-F238E27FC236}">
                <a16:creationId xmlns:a16="http://schemas.microsoft.com/office/drawing/2014/main" id="{CBA2CACD-9F8B-440E-8EF9-9729451872B2}"/>
              </a:ext>
            </a:extLst>
          </p:cNvPr>
          <p:cNvSpPr/>
          <p:nvPr/>
        </p:nvSpPr>
        <p:spPr>
          <a:xfrm>
            <a:off x="386081" y="1428668"/>
            <a:ext cx="11118734" cy="1815882"/>
          </a:xfrm>
          <a:prstGeom prst="rect">
            <a:avLst/>
          </a:prstGeom>
        </p:spPr>
        <p:txBody>
          <a:bodyPr wrap="square">
            <a:spAutoFit/>
          </a:bodyPr>
          <a:lstStyle/>
          <a:p>
            <a:pPr algn="just"/>
            <a:r>
              <a:rPr lang="en-US" altLang="zh-TW" sz="2800" dirty="0">
                <a:latin typeface="Times New Roman" panose="02020603050405020304" pitchFamily="18" charset="0"/>
                <a:cs typeface="Times New Roman" panose="02020603050405020304" pitchFamily="18" charset="0"/>
              </a:rPr>
              <a:t>This is genuine learning which helps students achieve the aims of whole-person development and enables them to develop the lifelong learning capabilities that are needed in our ever-changing society. </a:t>
            </a:r>
            <a:r>
              <a:rPr lang="en-US" altLang="zh-TW" sz="2800" dirty="0">
                <a:solidFill>
                  <a:schemeClr val="accent6">
                    <a:lumMod val="75000"/>
                  </a:schemeClr>
                </a:solidFill>
                <a:latin typeface="Times New Roman" panose="02020603050405020304" pitchFamily="18" charset="0"/>
                <a:cs typeface="Times New Roman" panose="02020603050405020304" pitchFamily="18" charset="0"/>
              </a:rPr>
              <a:t>(</a:t>
            </a:r>
            <a:r>
              <a:rPr lang="en-US" altLang="zh-TW" sz="2800" dirty="0" smtClean="0">
                <a:solidFill>
                  <a:schemeClr val="accent6">
                    <a:lumMod val="75000"/>
                  </a:schemeClr>
                </a:solidFill>
                <a:latin typeface="Times New Roman" panose="02020603050405020304" pitchFamily="18" charset="0"/>
                <a:cs typeface="Times New Roman" panose="02020603050405020304" pitchFamily="18" charset="0"/>
              </a:rPr>
              <a:t>e.g. </a:t>
            </a:r>
            <a:r>
              <a:rPr lang="en-US" altLang="zh-HK" sz="2800" dirty="0" smtClean="0">
                <a:solidFill>
                  <a:schemeClr val="accent6">
                    <a:lumMod val="75000"/>
                  </a:schemeClr>
                </a:solidFill>
                <a:latin typeface="Times New Roman" panose="02020603050405020304" pitchFamily="18" charset="0"/>
                <a:cs typeface="Times New Roman" panose="02020603050405020304" pitchFamily="18" charset="0"/>
              </a:rPr>
              <a:t>in </a:t>
            </a:r>
            <a:r>
              <a:rPr lang="en-US" altLang="zh-HK" sz="2800" dirty="0">
                <a:solidFill>
                  <a:schemeClr val="accent6">
                    <a:lumMod val="75000"/>
                  </a:schemeClr>
                </a:solidFill>
                <a:latin typeface="Times New Roman" panose="02020603050405020304" pitchFamily="18" charset="0"/>
                <a:cs typeface="Times New Roman" panose="02020603050405020304" pitchFamily="18" charset="0"/>
              </a:rPr>
              <a:t>response to challenges arising from the COVID-19 epidemic</a:t>
            </a:r>
            <a:r>
              <a:rPr lang="en-US" altLang="zh-HK" sz="2800" dirty="0" smtClean="0">
                <a:solidFill>
                  <a:schemeClr val="accent6">
                    <a:lumMod val="75000"/>
                  </a:schemeClr>
                </a:solidFill>
                <a:latin typeface="Times New Roman" panose="02020603050405020304" pitchFamily="18" charset="0"/>
                <a:cs typeface="Times New Roman" panose="02020603050405020304" pitchFamily="18" charset="0"/>
              </a:rPr>
              <a:t>.</a:t>
            </a:r>
            <a:r>
              <a:rPr lang="en-US" altLang="zh-TW" sz="2800" dirty="0" smtClean="0">
                <a:solidFill>
                  <a:schemeClr val="accent6">
                    <a:lumMod val="75000"/>
                  </a:schemeClr>
                </a:solidFill>
                <a:latin typeface="Times New Roman" panose="02020603050405020304" pitchFamily="18" charset="0"/>
                <a:cs typeface="Times New Roman" panose="02020603050405020304" pitchFamily="18" charset="0"/>
              </a:rPr>
              <a:t>)</a:t>
            </a:r>
            <a:endParaRPr lang="zh-HK" altLang="en-US" sz="28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投影片編號版面配置區 2"/>
          <p:cNvSpPr>
            <a:spLocks noGrp="1"/>
          </p:cNvSpPr>
          <p:nvPr>
            <p:ph type="sldNum" sz="quarter" idx="12"/>
          </p:nvPr>
        </p:nvSpPr>
        <p:spPr/>
        <p:txBody>
          <a:bodyPr/>
          <a:lstStyle/>
          <a:p>
            <a:fld id="{493C17BF-B849-4755-B19E-613855F75B1F}" type="slidenum">
              <a:rPr lang="zh-HK" altLang="en-US" smtClean="0"/>
              <a:t>3</a:t>
            </a:fld>
            <a:endParaRPr lang="zh-HK" altLang="en-US"/>
          </a:p>
        </p:txBody>
      </p:sp>
      <p:sp>
        <p:nvSpPr>
          <p:cNvPr id="6" name="矩形 5">
            <a:extLst>
              <a:ext uri="{FF2B5EF4-FFF2-40B4-BE49-F238E27FC236}">
                <a16:creationId xmlns:a16="http://schemas.microsoft.com/office/drawing/2014/main" id="{37ECCA48-BB57-4854-836F-A8168CC13DDB}"/>
              </a:ext>
            </a:extLst>
          </p:cNvPr>
          <p:cNvSpPr/>
          <p:nvPr/>
        </p:nvSpPr>
        <p:spPr>
          <a:xfrm>
            <a:off x="386079" y="5939472"/>
            <a:ext cx="11585960" cy="599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HK" sz="2000" dirty="0">
                <a:solidFill>
                  <a:schemeClr val="tx1"/>
                </a:solidFill>
                <a:latin typeface="Times New Roman" panose="02020603050405020304" pitchFamily="18" charset="0"/>
                <a:cs typeface="Times New Roman" panose="02020603050405020304" pitchFamily="18" charset="0"/>
              </a:rPr>
              <a:t>Curriculum Development Council. (2017). </a:t>
            </a:r>
            <a:r>
              <a:rPr lang="en-US" altLang="zh-TW" sz="2000" i="1" dirty="0">
                <a:solidFill>
                  <a:schemeClr val="tx1"/>
                </a:solidFill>
                <a:latin typeface="Times New Roman" panose="02020603050405020304" pitchFamily="18" charset="0"/>
                <a:cs typeface="Times New Roman" panose="02020603050405020304" pitchFamily="18" charset="0"/>
              </a:rPr>
              <a:t>Secondary Education Curriculum Guide. </a:t>
            </a:r>
            <a:r>
              <a:rPr lang="en-US" altLang="zh-HK" sz="2000" dirty="0">
                <a:solidFill>
                  <a:schemeClr val="tx1"/>
                </a:solidFill>
                <a:latin typeface="Times New Roman" panose="02020603050405020304" pitchFamily="18" charset="0"/>
                <a:cs typeface="Times New Roman" panose="02020603050405020304" pitchFamily="18" charset="0"/>
              </a:rPr>
              <a:t>Hong Kong: Author.</a:t>
            </a:r>
            <a:endParaRPr lang="en-US" altLang="zh-TW"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05971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68568" y="102071"/>
            <a:ext cx="7391334" cy="1325563"/>
          </a:xfrm>
        </p:spPr>
        <p:txBody>
          <a:bodyPr>
            <a:normAutofit/>
          </a:bodyPr>
          <a:lstStyle/>
          <a:p>
            <a:pPr algn="ctr"/>
            <a:r>
              <a:rPr lang="en-GB" altLang="zh-HK" sz="4000" b="1" dirty="0">
                <a:latin typeface="Times New Roman" panose="02020603050405020304" pitchFamily="18" charset="0"/>
                <a:cs typeface="Times New Roman" panose="02020603050405020304" pitchFamily="18" charset="0"/>
              </a:rPr>
              <a:t>The HKMA Information Centre</a:t>
            </a:r>
            <a:endParaRPr lang="zh-HK" altLang="en-US" sz="4000" b="1" dirty="0">
              <a:latin typeface="Times New Roman" panose="02020603050405020304" pitchFamily="18" charset="0"/>
              <a:cs typeface="Times New Roman" panose="02020603050405020304" pitchFamily="18" charset="0"/>
            </a:endParaRPr>
          </a:p>
        </p:txBody>
      </p:sp>
      <p:sp>
        <p:nvSpPr>
          <p:cNvPr id="4" name="內容版面配置區 2"/>
          <p:cNvSpPr txBox="1">
            <a:spLocks/>
          </p:cNvSpPr>
          <p:nvPr/>
        </p:nvSpPr>
        <p:spPr>
          <a:xfrm>
            <a:off x="458873" y="1746100"/>
            <a:ext cx="7296901" cy="23282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GB" altLang="zh-TW" sz="2400" dirty="0" smtClean="0">
                <a:solidFill>
                  <a:prstClr val="black"/>
                </a:solidFill>
                <a:latin typeface="Times New Roman" panose="02020603050405020304" pitchFamily="18" charset="0"/>
                <a:ea typeface="新細明體" panose="02020500000000000000" pitchFamily="18" charset="-120"/>
                <a:cs typeface="Times New Roman" panose="02020603050405020304" pitchFamily="18" charset="0"/>
              </a:rPr>
              <a:t>The HKMA Information Centre</a:t>
            </a:r>
            <a:r>
              <a:rPr kumimoji="0" lang="en-US" altLang="zh-HK" sz="26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hlinkClick r:id="rId2"/>
              </a:rPr>
              <a:t/>
            </a:r>
            <a:br>
              <a:rPr kumimoji="0" lang="en-US" altLang="zh-HK" sz="26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hlinkClick r:id="rId2"/>
              </a:rPr>
            </a:br>
            <a:r>
              <a:rPr lang="en-US" altLang="zh-HK" sz="1800" dirty="0">
                <a:hlinkClick r:id="rId3"/>
              </a:rPr>
              <a:t>https://www.hkma.gov.hk/eng/about-us/the-hkma-information-centre</a:t>
            </a:r>
            <a:r>
              <a:rPr lang="en-US" altLang="zh-HK" sz="1800" dirty="0" smtClean="0">
                <a:hlinkClick r:id="rId3"/>
              </a:rPr>
              <a:t>/</a:t>
            </a:r>
            <a:endParaRPr lang="en-US" altLang="zh-HK" sz="1800" dirty="0" smtClean="0"/>
          </a:p>
          <a:p>
            <a:pPr lvl="0">
              <a:defRPr/>
            </a:pPr>
            <a:endParaRPr kumimoji="0" lang="en-US" altLang="zh-HK"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ltLang="zh-TW" sz="2400" dirty="0" smtClean="0">
                <a:solidFill>
                  <a:prstClr val="black"/>
                </a:solidFill>
                <a:latin typeface="Times New Roman" panose="02020603050405020304" pitchFamily="18" charset="0"/>
                <a:ea typeface="新細明體" panose="02020500000000000000" pitchFamily="18" charset="-120"/>
                <a:cs typeface="Times New Roman" panose="02020603050405020304" pitchFamily="18" charset="0"/>
              </a:rPr>
              <a:t>Online Resources</a:t>
            </a:r>
            <a: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a:r>
            <a:br>
              <a:rPr kumimoji="0" lang="en-US" altLang="zh-TW"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br>
            <a:r>
              <a:rPr kumimoji="0" lang="en-US" altLang="zh-HK"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hlinkClick r:id="rId4"/>
              </a:rPr>
              <a:t>https://www.hkma.gov.hk/eng/about-us/the-hkma-information-centre/exhibition-area/</a:t>
            </a:r>
            <a:endParaRPr kumimoji="0" lang="zh-HK"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6" name="圖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5126" y="283822"/>
            <a:ext cx="3344761" cy="2508571"/>
          </a:xfrm>
          <a:prstGeom prst="rect">
            <a:avLst/>
          </a:prstGeom>
        </p:spPr>
      </p:pic>
      <p:grpSp>
        <p:nvGrpSpPr>
          <p:cNvPr id="5" name="群組 4"/>
          <p:cNvGrpSpPr/>
          <p:nvPr/>
        </p:nvGrpSpPr>
        <p:grpSpPr>
          <a:xfrm>
            <a:off x="6267796" y="3574473"/>
            <a:ext cx="5405888" cy="2967643"/>
            <a:chOff x="6267796" y="3574473"/>
            <a:chExt cx="5405888" cy="2967643"/>
          </a:xfrm>
        </p:grpSpPr>
        <p:pic>
          <p:nvPicPr>
            <p:cNvPr id="7" name="圖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29507" y="4074309"/>
              <a:ext cx="1144177" cy="2246238"/>
            </a:xfrm>
            <a:prstGeom prst="rect">
              <a:avLst/>
            </a:prstGeom>
          </p:spPr>
        </p:pic>
        <p:sp>
          <p:nvSpPr>
            <p:cNvPr id="8" name="橢圓形圖說文字 7"/>
            <p:cNvSpPr/>
            <p:nvPr/>
          </p:nvSpPr>
          <p:spPr>
            <a:xfrm>
              <a:off x="6267796" y="3574473"/>
              <a:ext cx="3915399" cy="2967643"/>
            </a:xfrm>
            <a:prstGeom prst="wedgeEllipseCallout">
              <a:avLst>
                <a:gd name="adj1" fmla="val 68893"/>
                <a:gd name="adj2" fmla="val -5497"/>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altLang="zh-TW"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In the HKMA Information Centre, we can recognise</a:t>
              </a:r>
              <a:r>
                <a:rPr kumimoji="0" lang="en-GB" altLang="zh-TW" sz="1800" b="0" i="0" u="none" strike="noStrike" kern="1200" cap="none" spc="0" normalizeH="0" noProof="0" dirty="0" smtClean="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the development of money and banking in Hong Kong, and also know more about job duties of different departments of  the Hong Kong Monetary Authority.</a:t>
              </a:r>
              <a:endParaRPr kumimoji="0" lang="zh-HK"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grpSp>
      <p:pic>
        <p:nvPicPr>
          <p:cNvPr id="3" name="圖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0144" y="4297333"/>
            <a:ext cx="5646381" cy="1366342"/>
          </a:xfrm>
          <a:prstGeom prst="rect">
            <a:avLst/>
          </a:prstGeom>
        </p:spPr>
      </p:pic>
    </p:spTree>
    <p:extLst>
      <p:ext uri="{BB962C8B-B14F-4D97-AF65-F5344CB8AC3E}">
        <p14:creationId xmlns:p14="http://schemas.microsoft.com/office/powerpoint/2010/main" val="8637284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圖片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470" y="432446"/>
            <a:ext cx="1144177" cy="2246238"/>
          </a:xfrm>
          <a:prstGeom prst="rect">
            <a:avLst/>
          </a:prstGeom>
        </p:spPr>
      </p:pic>
      <p:sp>
        <p:nvSpPr>
          <p:cNvPr id="38" name="橢圓形圖說文字 37"/>
          <p:cNvSpPr/>
          <p:nvPr/>
        </p:nvSpPr>
        <p:spPr>
          <a:xfrm>
            <a:off x="1766646" y="384241"/>
            <a:ext cx="3786256" cy="1926697"/>
          </a:xfrm>
          <a:prstGeom prst="wedgeEllipseCallout">
            <a:avLst>
              <a:gd name="adj1" fmla="val -61548"/>
              <a:gd name="adj2" fmla="val -7010"/>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HK" dirty="0" smtClean="0">
                <a:solidFill>
                  <a:prstClr val="black"/>
                </a:solidFill>
                <a:latin typeface="Times New Roman" panose="02020603050405020304" pitchFamily="18" charset="0"/>
                <a:ea typeface="新細明體" panose="02020500000000000000" pitchFamily="18" charset="-120"/>
                <a:cs typeface="Times New Roman" panose="02020603050405020304" pitchFamily="18" charset="0"/>
              </a:rPr>
              <a:t>When we come across some interesting topics, we can acquire further knowledge in the area by reading related books</a:t>
            </a:r>
            <a:r>
              <a:rPr lang="en-US" altLang="zh-HK" dirty="0" smtClean="0">
                <a:solidFill>
                  <a:prstClr val="black"/>
                </a:solidFill>
                <a:latin typeface="Calibri" panose="020F0502020204030204"/>
                <a:ea typeface="新細明體" panose="02020500000000000000" pitchFamily="18" charset="-120"/>
              </a:rPr>
              <a:t>.</a:t>
            </a:r>
            <a:endParaRPr kumimoji="0" lang="zh-HK"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4" name="群組 3"/>
          <p:cNvGrpSpPr/>
          <p:nvPr/>
        </p:nvGrpSpPr>
        <p:grpSpPr>
          <a:xfrm>
            <a:off x="4851737" y="3357274"/>
            <a:ext cx="7118857" cy="3358022"/>
            <a:chOff x="4133591" y="3513935"/>
            <a:chExt cx="7100817" cy="2506950"/>
          </a:xfrm>
        </p:grpSpPr>
        <p:pic>
          <p:nvPicPr>
            <p:cNvPr id="40" name="圖片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30236" y="3815526"/>
              <a:ext cx="1104172" cy="2083341"/>
            </a:xfrm>
            <a:prstGeom prst="rect">
              <a:avLst/>
            </a:prstGeom>
            <a:solidFill>
              <a:schemeClr val="accent2">
                <a:lumMod val="20000"/>
                <a:lumOff val="80000"/>
              </a:schemeClr>
            </a:solidFill>
            <a:ln>
              <a:noFill/>
            </a:ln>
          </p:spPr>
        </p:pic>
        <p:sp>
          <p:nvSpPr>
            <p:cNvPr id="41" name="橢圓形圖說文字 40"/>
            <p:cNvSpPr/>
            <p:nvPr/>
          </p:nvSpPr>
          <p:spPr>
            <a:xfrm>
              <a:off x="4133591" y="3513935"/>
              <a:ext cx="5598746" cy="2506950"/>
            </a:xfrm>
            <a:prstGeom prst="wedgeEllipseCallout">
              <a:avLst>
                <a:gd name="adj1" fmla="val 64275"/>
                <a:gd name="adj2" fmla="val -6453"/>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TW" dirty="0" smtClean="0">
                  <a:solidFill>
                    <a:prstClr val="black"/>
                  </a:solidFill>
                  <a:latin typeface="Times New Roman" panose="02020603050405020304" pitchFamily="18" charset="0"/>
                  <a:ea typeface="新細明體" panose="02020500000000000000" pitchFamily="18" charset="-120"/>
                  <a:cs typeface="Times New Roman" panose="02020603050405020304" pitchFamily="18" charset="0"/>
                </a:rPr>
                <a:t>The Hong Kong Central Library and the six major libraries (namely City Hall, Kowloon, Tsuen Wan, </a:t>
              </a:r>
              <a:r>
                <a:rPr lang="en-US" altLang="zh-TW" dirty="0" err="1" smtClean="0">
                  <a:solidFill>
                    <a:prstClr val="black"/>
                  </a:solidFill>
                  <a:latin typeface="Times New Roman" panose="02020603050405020304" pitchFamily="18" charset="0"/>
                  <a:ea typeface="新細明體" panose="02020500000000000000" pitchFamily="18" charset="-120"/>
                  <a:cs typeface="Times New Roman" panose="02020603050405020304" pitchFamily="18" charset="0"/>
                </a:rPr>
                <a:t>Sha</a:t>
              </a:r>
              <a:r>
                <a:rPr lang="en-US" altLang="zh-TW" dirty="0">
                  <a:solidFill>
                    <a:prstClr val="black"/>
                  </a:solidFill>
                  <a:latin typeface="Times New Roman" panose="02020603050405020304" pitchFamily="18" charset="0"/>
                  <a:ea typeface="新細明體" panose="02020500000000000000" pitchFamily="18" charset="-120"/>
                  <a:cs typeface="Times New Roman" panose="02020603050405020304" pitchFamily="18" charset="0"/>
                </a:rPr>
                <a:t> </a:t>
              </a:r>
              <a:r>
                <a:rPr lang="en-US" altLang="zh-TW" dirty="0" smtClean="0">
                  <a:solidFill>
                    <a:prstClr val="black"/>
                  </a:solidFill>
                  <a:latin typeface="Times New Roman" panose="02020603050405020304" pitchFamily="18" charset="0"/>
                  <a:ea typeface="新細明體" panose="02020500000000000000" pitchFamily="18" charset="-120"/>
                  <a:cs typeface="Times New Roman" panose="02020603050405020304" pitchFamily="18" charset="0"/>
                </a:rPr>
                <a:t>Tin, </a:t>
              </a:r>
              <a:r>
                <a:rPr lang="en-US" altLang="zh-TW" dirty="0" err="1" smtClean="0">
                  <a:solidFill>
                    <a:prstClr val="black"/>
                  </a:solidFill>
                  <a:latin typeface="Times New Roman" panose="02020603050405020304" pitchFamily="18" charset="0"/>
                  <a:ea typeface="新細明體" panose="02020500000000000000" pitchFamily="18" charset="-120"/>
                  <a:cs typeface="Times New Roman" panose="02020603050405020304" pitchFamily="18" charset="0"/>
                </a:rPr>
                <a:t>Tuen</a:t>
              </a:r>
              <a:r>
                <a:rPr lang="en-US" altLang="zh-TW" dirty="0" smtClean="0">
                  <a:solidFill>
                    <a:prstClr val="black"/>
                  </a:solidFill>
                  <a:latin typeface="Times New Roman" panose="02020603050405020304" pitchFamily="18" charset="0"/>
                  <a:ea typeface="新細明體" panose="02020500000000000000" pitchFamily="18" charset="-120"/>
                  <a:cs typeface="Times New Roman" panose="02020603050405020304" pitchFamily="18" charset="0"/>
                </a:rPr>
                <a:t> </a:t>
              </a:r>
              <a:r>
                <a:rPr lang="en-US" altLang="zh-TW" dirty="0" err="1" smtClean="0">
                  <a:solidFill>
                    <a:prstClr val="black"/>
                  </a:solidFill>
                  <a:latin typeface="Times New Roman" panose="02020603050405020304" pitchFamily="18" charset="0"/>
                  <a:ea typeface="新細明體" panose="02020500000000000000" pitchFamily="18" charset="-120"/>
                  <a:cs typeface="Times New Roman" panose="02020603050405020304" pitchFamily="18" charset="0"/>
                </a:rPr>
                <a:t>Mun</a:t>
              </a:r>
              <a:r>
                <a:rPr lang="en-US" altLang="zh-TW" dirty="0" smtClean="0">
                  <a:solidFill>
                    <a:prstClr val="black"/>
                  </a:solidFill>
                  <a:latin typeface="Times New Roman" panose="02020603050405020304" pitchFamily="18" charset="0"/>
                  <a:ea typeface="新細明體" panose="02020500000000000000" pitchFamily="18" charset="-120"/>
                  <a:cs typeface="Times New Roman" panose="02020603050405020304" pitchFamily="18" charset="0"/>
                </a:rPr>
                <a:t> and Ping Shan </a:t>
              </a:r>
              <a:r>
                <a:rPr lang="en-GB" altLang="zh-TW" dirty="0" smtClean="0">
                  <a:solidFill>
                    <a:prstClr val="black"/>
                  </a:solidFill>
                  <a:latin typeface="Times New Roman" panose="02020603050405020304" pitchFamily="18" charset="0"/>
                  <a:ea typeface="新細明體" panose="02020500000000000000" pitchFamily="18" charset="-120"/>
                  <a:cs typeface="Times New Roman" panose="02020603050405020304" pitchFamily="18" charset="0"/>
                </a:rPr>
                <a:t>Tin </a:t>
              </a:r>
              <a:r>
                <a:rPr lang="en-GB" altLang="zh-TW" dirty="0" err="1" smtClean="0">
                  <a:solidFill>
                    <a:prstClr val="black"/>
                  </a:solidFill>
                  <a:latin typeface="Times New Roman" panose="02020603050405020304" pitchFamily="18" charset="0"/>
                  <a:ea typeface="新細明體" panose="02020500000000000000" pitchFamily="18" charset="-120"/>
                  <a:cs typeface="Times New Roman" panose="02020603050405020304" pitchFamily="18" charset="0"/>
                </a:rPr>
                <a:t>Shui</a:t>
              </a:r>
              <a:r>
                <a:rPr lang="en-GB" altLang="zh-TW" dirty="0" smtClean="0">
                  <a:solidFill>
                    <a:prstClr val="black"/>
                  </a:solidFill>
                  <a:latin typeface="Times New Roman" panose="02020603050405020304" pitchFamily="18" charset="0"/>
                  <a:ea typeface="新細明體" panose="02020500000000000000" pitchFamily="18" charset="-120"/>
                  <a:cs typeface="Times New Roman" panose="02020603050405020304" pitchFamily="18" charset="0"/>
                </a:rPr>
                <a:t> </a:t>
              </a:r>
              <a:r>
                <a:rPr lang="en-GB" altLang="zh-TW" dirty="0" err="1" smtClean="0">
                  <a:solidFill>
                    <a:prstClr val="black"/>
                  </a:solidFill>
                  <a:latin typeface="Times New Roman" panose="02020603050405020304" pitchFamily="18" charset="0"/>
                  <a:ea typeface="新細明體" panose="02020500000000000000" pitchFamily="18" charset="-120"/>
                  <a:cs typeface="Times New Roman" panose="02020603050405020304" pitchFamily="18" charset="0"/>
                </a:rPr>
                <a:t>Wai</a:t>
              </a:r>
              <a:r>
                <a:rPr lang="en-GB" altLang="zh-TW" dirty="0" smtClean="0">
                  <a:solidFill>
                    <a:prstClr val="black"/>
                  </a:solidFill>
                  <a:latin typeface="Times New Roman" panose="02020603050405020304" pitchFamily="18" charset="0"/>
                  <a:ea typeface="新細明體" panose="02020500000000000000" pitchFamily="18" charset="-120"/>
                  <a:cs typeface="Times New Roman" panose="02020603050405020304" pitchFamily="18" charset="0"/>
                </a:rPr>
                <a:t> Public Library) have been reopened with limited services since 6 May 2020.  </a:t>
              </a:r>
              <a:r>
                <a:rPr lang="en-GB" altLang="zh-TW" dirty="0" smtClean="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For details, please visit their website at </a:t>
              </a:r>
              <a:r>
                <a:rPr lang="en-US" altLang="zh-HK" dirty="0" smtClean="0">
                  <a:hlinkClick r:id="rId4"/>
                </a:rPr>
                <a:t>https</a:t>
              </a:r>
              <a:r>
                <a:rPr lang="en-US" altLang="zh-HK" dirty="0">
                  <a:hlinkClick r:id="rId4"/>
                </a:rPr>
                <a:t>://www.hkpl.gov.hk/en/index.html</a:t>
              </a:r>
              <a:endParaRPr kumimoji="0" lang="zh-HK"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pic>
        <p:nvPicPr>
          <p:cNvPr id="42" name="圖片 41"/>
          <p:cNvPicPr/>
          <p:nvPr/>
        </p:nvPicPr>
        <p:blipFill rotWithShape="1">
          <a:blip r:embed="rId5" cstate="print">
            <a:extLst>
              <a:ext uri="{28A0092B-C50C-407E-A947-70E740481C1C}">
                <a14:useLocalDpi xmlns:a14="http://schemas.microsoft.com/office/drawing/2010/main" val="0"/>
              </a:ext>
            </a:extLst>
          </a:blip>
          <a:srcRect l="25425" t="19760" r="25950" b="34525"/>
          <a:stretch/>
        </p:blipFill>
        <p:spPr bwMode="auto">
          <a:xfrm>
            <a:off x="684627" y="4187724"/>
            <a:ext cx="3649378" cy="2154887"/>
          </a:xfrm>
          <a:prstGeom prst="rect">
            <a:avLst/>
          </a:prstGeom>
          <a:noFill/>
          <a:ln>
            <a:noFill/>
          </a:ln>
          <a:extLst>
            <a:ext uri="{53640926-AAD7-44D8-BBD7-CCE9431645EC}">
              <a14:shadowObscured xmlns:a14="http://schemas.microsoft.com/office/drawing/2010/main"/>
            </a:ext>
          </a:extLst>
        </p:spPr>
      </p:pic>
      <p:pic>
        <p:nvPicPr>
          <p:cNvPr id="43" name="圖片 42"/>
          <p:cNvPicPr/>
          <p:nvPr/>
        </p:nvPicPr>
        <p:blipFill rotWithShape="1">
          <a:blip r:embed="rId6" cstate="print">
            <a:extLst>
              <a:ext uri="{28A0092B-C50C-407E-A947-70E740481C1C}">
                <a14:useLocalDpi xmlns:a14="http://schemas.microsoft.com/office/drawing/2010/main" val="0"/>
              </a:ext>
            </a:extLst>
          </a:blip>
          <a:srcRect l="24740" t="11266" r="25677" b="71321"/>
          <a:stretch/>
        </p:blipFill>
        <p:spPr bwMode="auto">
          <a:xfrm>
            <a:off x="915756" y="4187724"/>
            <a:ext cx="2613025" cy="515620"/>
          </a:xfrm>
          <a:prstGeom prst="rect">
            <a:avLst/>
          </a:prstGeom>
          <a:ln>
            <a:noFill/>
          </a:ln>
          <a:extLst>
            <a:ext uri="{53640926-AAD7-44D8-BBD7-CCE9431645EC}">
              <a14:shadowObscured xmlns:a14="http://schemas.microsoft.com/office/drawing/2010/main"/>
            </a:ext>
          </a:extLst>
        </p:spPr>
      </p:pic>
      <p:grpSp>
        <p:nvGrpSpPr>
          <p:cNvPr id="7" name="群組 6"/>
          <p:cNvGrpSpPr/>
          <p:nvPr/>
        </p:nvGrpSpPr>
        <p:grpSpPr>
          <a:xfrm>
            <a:off x="6644082" y="432446"/>
            <a:ext cx="4729942" cy="1802430"/>
            <a:chOff x="5930757" y="-41945"/>
            <a:chExt cx="5986910" cy="1802430"/>
          </a:xfrm>
        </p:grpSpPr>
        <p:pic>
          <p:nvPicPr>
            <p:cNvPr id="44" name="圖片 43"/>
            <p:cNvPicPr/>
            <p:nvPr/>
          </p:nvPicPr>
          <p:blipFill rotWithShape="1">
            <a:blip r:embed="rId6" cstate="print">
              <a:extLst>
                <a:ext uri="{28A0092B-C50C-407E-A947-70E740481C1C}">
                  <a14:useLocalDpi xmlns:a14="http://schemas.microsoft.com/office/drawing/2010/main" val="0"/>
                </a:ext>
              </a:extLst>
            </a:blip>
            <a:srcRect l="24740" t="11266" r="25677" b="71321"/>
            <a:stretch/>
          </p:blipFill>
          <p:spPr bwMode="auto">
            <a:xfrm>
              <a:off x="5930757" y="-41945"/>
              <a:ext cx="5986909" cy="1242869"/>
            </a:xfrm>
            <a:prstGeom prst="rect">
              <a:avLst/>
            </a:prstGeom>
            <a:ln>
              <a:noFill/>
            </a:ln>
            <a:extLst>
              <a:ext uri="{53640926-AAD7-44D8-BBD7-CCE9431645EC}">
                <a14:shadowObscured xmlns:a14="http://schemas.microsoft.com/office/drawing/2010/main"/>
              </a:ext>
            </a:extLst>
          </p:spPr>
        </p:pic>
        <p:sp>
          <p:nvSpPr>
            <p:cNvPr id="3" name="文字方塊 2"/>
            <p:cNvSpPr txBox="1"/>
            <p:nvPr/>
          </p:nvSpPr>
          <p:spPr>
            <a:xfrm>
              <a:off x="5930758" y="1206487"/>
              <a:ext cx="598690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Website</a:t>
              </a:r>
              <a:r>
                <a:rPr kumimoji="0" lang="zh-TW" altLang="en-US" sz="16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a:t>
              </a:r>
              <a:endParaRPr kumimoji="0" lang="en-US" altLang="zh-TW" sz="16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endParaRPr>
            </a:p>
            <a:p>
              <a:pPr lvl="0">
                <a:defRPr/>
              </a:pPr>
              <a:r>
                <a:rPr lang="en-US" altLang="zh-HK" sz="1400" dirty="0">
                  <a:hlinkClick r:id="rId7"/>
                </a:rPr>
                <a:t>https://www.hkreadingcity.net/en/content/edbookshelf</a:t>
              </a:r>
              <a:endParaRPr kumimoji="0" lang="zh-HK" altLang="en-US" sz="1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pic>
        <p:nvPicPr>
          <p:cNvPr id="13" name="圖片 12"/>
          <p:cNvPicPr/>
          <p:nvPr/>
        </p:nvPicPr>
        <p:blipFill rotWithShape="1">
          <a:blip r:embed="rId8" cstate="print">
            <a:extLst>
              <a:ext uri="{28A0092B-C50C-407E-A947-70E740481C1C}">
                <a14:useLocalDpi xmlns:a14="http://schemas.microsoft.com/office/drawing/2010/main" val="0"/>
              </a:ext>
            </a:extLst>
          </a:blip>
          <a:srcRect t="29488" r="78802" b="43153"/>
          <a:stretch/>
        </p:blipFill>
        <p:spPr bwMode="auto">
          <a:xfrm>
            <a:off x="3728566" y="1985000"/>
            <a:ext cx="2915516" cy="1969997"/>
          </a:xfrm>
          <a:prstGeom prst="ellipse">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7827931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39552">
            <a:off x="10532603" y="367544"/>
            <a:ext cx="1204784" cy="2339386"/>
          </a:xfrm>
          <a:prstGeom prst="rect">
            <a:avLst/>
          </a:prstGeom>
        </p:spPr>
      </p:pic>
      <p:sp>
        <p:nvSpPr>
          <p:cNvPr id="9" name="橢圓形圖說文字 8"/>
          <p:cNvSpPr/>
          <p:nvPr/>
        </p:nvSpPr>
        <p:spPr>
          <a:xfrm>
            <a:off x="5960173" y="327404"/>
            <a:ext cx="4460022" cy="2454006"/>
          </a:xfrm>
          <a:prstGeom prst="wedgeEllipseCallout">
            <a:avLst>
              <a:gd name="adj1" fmla="val 65463"/>
              <a:gd name="adj2" fmla="val -112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HK" dirty="0">
                <a:latin typeface="Times New Roman" panose="02020603050405020304" pitchFamily="18" charset="0"/>
                <a:cs typeface="Times New Roman" panose="02020603050405020304" pitchFamily="18" charset="0"/>
              </a:rPr>
              <a:t>For details, please </a:t>
            </a:r>
            <a:r>
              <a:rPr lang="en-US" altLang="zh-HK" dirty="0" smtClean="0">
                <a:latin typeface="Times New Roman" panose="02020603050405020304" pitchFamily="18" charset="0"/>
                <a:cs typeface="Times New Roman" panose="02020603050405020304" pitchFamily="18" charset="0"/>
              </a:rPr>
              <a:t>visit the </a:t>
            </a:r>
            <a:r>
              <a:rPr lang="en-US" altLang="zh-HK" dirty="0" smtClean="0">
                <a:solidFill>
                  <a:schemeClr val="bg1"/>
                </a:solidFill>
                <a:latin typeface="Times New Roman" panose="02020603050405020304" pitchFamily="18" charset="0"/>
                <a:cs typeface="Times New Roman" panose="02020603050405020304" pitchFamily="18" charset="0"/>
              </a:rPr>
              <a:t>website of the Leisure </a:t>
            </a:r>
            <a:r>
              <a:rPr lang="en-US" altLang="zh-HK" dirty="0">
                <a:solidFill>
                  <a:schemeClr val="bg1"/>
                </a:solidFill>
                <a:latin typeface="Times New Roman" panose="02020603050405020304" pitchFamily="18" charset="0"/>
                <a:cs typeface="Times New Roman" panose="02020603050405020304" pitchFamily="18" charset="0"/>
              </a:rPr>
              <a:t>and Cultural </a:t>
            </a:r>
            <a:r>
              <a:rPr lang="en-US" altLang="zh-HK" dirty="0" smtClean="0">
                <a:solidFill>
                  <a:schemeClr val="bg1"/>
                </a:solidFill>
                <a:latin typeface="Times New Roman" panose="02020603050405020304" pitchFamily="18" charset="0"/>
                <a:cs typeface="Times New Roman" panose="02020603050405020304" pitchFamily="18" charset="0"/>
              </a:rPr>
              <a:t>Services Department at </a:t>
            </a:r>
            <a:r>
              <a:rPr lang="en-US" altLang="zh-HK" dirty="0">
                <a:hlinkClick r:id="rId3"/>
              </a:rPr>
              <a:t>https://</a:t>
            </a:r>
            <a:r>
              <a:rPr lang="en-US" altLang="zh-HK" dirty="0" smtClean="0">
                <a:hlinkClick r:id="rId3"/>
              </a:rPr>
              <a:t>www.lcsd.gov.hk/en/facilities/facilitieslist/museums/lcsdmuseums.html</a:t>
            </a:r>
            <a:endParaRPr lang="en-US" altLang="zh-HK" dirty="0" smtClean="0"/>
          </a:p>
        </p:txBody>
      </p:sp>
      <p:pic>
        <p:nvPicPr>
          <p:cNvPr id="11" name="圖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967" y="459686"/>
            <a:ext cx="1043877" cy="2155102"/>
          </a:xfrm>
          <a:prstGeom prst="rect">
            <a:avLst/>
          </a:prstGeom>
        </p:spPr>
      </p:pic>
      <p:sp>
        <p:nvSpPr>
          <p:cNvPr id="12" name="橢圓形圖說文字 11"/>
          <p:cNvSpPr/>
          <p:nvPr/>
        </p:nvSpPr>
        <p:spPr>
          <a:xfrm>
            <a:off x="1795549" y="459687"/>
            <a:ext cx="3882044" cy="2525234"/>
          </a:xfrm>
          <a:prstGeom prst="wedgeEllipseCallout">
            <a:avLst>
              <a:gd name="adj1" fmla="val -64057"/>
              <a:gd name="adj2" fmla="val -129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altLang="zh-TW" b="0" i="0" u="none" strike="noStrike" kern="1200" cap="none" spc="0" normalizeH="0" baseline="0" noProof="0" dirty="0" smtClean="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The services of public museums have been resumed gradually.</a:t>
            </a:r>
            <a:r>
              <a:rPr kumimoji="0" lang="en-GB" altLang="zh-TW" b="0" i="0" u="none" strike="noStrike" kern="1200" cap="none" spc="0" normalizeH="0" noProof="0" dirty="0" smtClean="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a:t>
            </a:r>
            <a:r>
              <a:rPr kumimoji="0" lang="en-GB" altLang="zh-TW" b="0" i="0" u="none" strike="noStrike" kern="1200" cap="none" spc="0" normalizeH="0" baseline="0" noProof="0" dirty="0" smtClean="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We can </a:t>
            </a:r>
            <a:r>
              <a:rPr kumimoji="0" lang="en-GB" altLang="zh-TW" b="0" i="0" u="none" strike="noStrike" kern="1200" cap="none" spc="0" normalizeH="0" baseline="0" noProof="0" dirty="0" smtClean="0">
                <a:ln>
                  <a:noFill/>
                </a:ln>
                <a:solidFill>
                  <a:schemeClr val="bg1"/>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also</a:t>
            </a:r>
            <a:r>
              <a:rPr kumimoji="0" lang="en-GB" altLang="zh-TW" b="0" i="0" u="none" strike="noStrike" kern="1200" cap="none" spc="0" normalizeH="0" baseline="0" noProof="0" dirty="0" smtClean="0">
                <a:ln>
                  <a:noFill/>
                </a:ln>
                <a:solidFill>
                  <a:srgbClr val="FF0000"/>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a:t>
            </a:r>
            <a:r>
              <a:rPr kumimoji="0" lang="en-GB" altLang="zh-TW" b="0" i="0" u="none" strike="noStrike" kern="1200" cap="none" spc="0" normalizeH="0" baseline="0" noProof="0" dirty="0" smtClean="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visit the museums</a:t>
            </a:r>
            <a:r>
              <a:rPr kumimoji="0" lang="en-GB" altLang="zh-TW" b="0" i="0" u="none" strike="noStrike" kern="1200" cap="none" spc="0" normalizeH="0" noProof="0" dirty="0" smtClean="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in person and learn in real contexts.</a:t>
            </a:r>
            <a:endParaRPr kumimoji="0" lang="zh-HK" altLang="en-US" b="0" i="0" u="none" strike="noStrike" kern="1200" cap="none" spc="0" normalizeH="0" baseline="0" noProof="0" dirty="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grpSp>
        <p:nvGrpSpPr>
          <p:cNvPr id="37" name="群組 36"/>
          <p:cNvGrpSpPr/>
          <p:nvPr/>
        </p:nvGrpSpPr>
        <p:grpSpPr>
          <a:xfrm>
            <a:off x="159216" y="2831031"/>
            <a:ext cx="11690580" cy="3880542"/>
            <a:chOff x="312997" y="2793495"/>
            <a:chExt cx="11690580" cy="3880542"/>
          </a:xfrm>
        </p:grpSpPr>
        <p:grpSp>
          <p:nvGrpSpPr>
            <p:cNvPr id="16" name="群組 15"/>
            <p:cNvGrpSpPr/>
            <p:nvPr/>
          </p:nvGrpSpPr>
          <p:grpSpPr>
            <a:xfrm>
              <a:off x="312997" y="2793495"/>
              <a:ext cx="11601912" cy="2244173"/>
              <a:chOff x="312997" y="2793495"/>
              <a:chExt cx="11601912" cy="2244173"/>
            </a:xfrm>
          </p:grpSpPr>
          <p:pic>
            <p:nvPicPr>
              <p:cNvPr id="13" name="圖片 12"/>
              <p:cNvPicPr/>
              <p:nvPr/>
            </p:nvPicPr>
            <p:blipFill rotWithShape="1">
              <a:blip r:embed="rId5" cstate="print">
                <a:extLst>
                  <a:ext uri="{28A0092B-C50C-407E-A947-70E740481C1C}">
                    <a14:useLocalDpi xmlns:a14="http://schemas.microsoft.com/office/drawing/2010/main" val="0"/>
                  </a:ext>
                </a:extLst>
              </a:blip>
              <a:srcRect l="20207" t="25090" r="31090" b="50072"/>
              <a:stretch/>
            </p:blipFill>
            <p:spPr bwMode="auto">
              <a:xfrm>
                <a:off x="312997" y="3132508"/>
                <a:ext cx="5800956" cy="1905159"/>
              </a:xfrm>
              <a:prstGeom prst="rect">
                <a:avLst/>
              </a:prstGeom>
              <a:ln>
                <a:noFill/>
              </a:ln>
              <a:extLst>
                <a:ext uri="{53640926-AAD7-44D8-BBD7-CCE9431645EC}">
                  <a14:shadowObscured xmlns:a14="http://schemas.microsoft.com/office/drawing/2010/main"/>
                </a:ext>
              </a:extLst>
            </p:spPr>
          </p:pic>
          <p:pic>
            <p:nvPicPr>
              <p:cNvPr id="14" name="圖片 13"/>
              <p:cNvPicPr/>
              <p:nvPr/>
            </p:nvPicPr>
            <p:blipFill rotWithShape="1">
              <a:blip r:embed="rId5" cstate="print">
                <a:extLst>
                  <a:ext uri="{28A0092B-C50C-407E-A947-70E740481C1C}">
                    <a14:useLocalDpi xmlns:a14="http://schemas.microsoft.com/office/drawing/2010/main" val="0"/>
                  </a:ext>
                </a:extLst>
              </a:blip>
              <a:srcRect l="20207" t="49816" r="31090" b="29219"/>
              <a:stretch/>
            </p:blipFill>
            <p:spPr bwMode="auto">
              <a:xfrm>
                <a:off x="6113953" y="3132508"/>
                <a:ext cx="5800956" cy="1905160"/>
              </a:xfrm>
              <a:prstGeom prst="rect">
                <a:avLst/>
              </a:prstGeom>
              <a:ln>
                <a:noFill/>
              </a:ln>
              <a:extLst>
                <a:ext uri="{53640926-AAD7-44D8-BBD7-CCE9431645EC}">
                  <a14:shadowObscured xmlns:a14="http://schemas.microsoft.com/office/drawing/2010/main"/>
                </a:ext>
              </a:extLst>
            </p:spPr>
          </p:pic>
          <p:sp>
            <p:nvSpPr>
              <p:cNvPr id="15" name="文字方塊 14"/>
              <p:cNvSpPr txBox="1"/>
              <p:nvPr/>
            </p:nvSpPr>
            <p:spPr>
              <a:xfrm>
                <a:off x="5201348" y="2793495"/>
                <a:ext cx="25128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zh-HK" dirty="0" smtClean="0">
                    <a:solidFill>
                      <a:prstClr val="black"/>
                    </a:solidFill>
                    <a:latin typeface="Calibri" panose="020F0502020204030204"/>
                    <a:ea typeface="新細明體" panose="02020500000000000000" pitchFamily="18" charset="-120"/>
                  </a:rPr>
                  <a:t>HK Island &amp; Kowloon</a:t>
                </a:r>
                <a:endParaRPr kumimoji="0" lang="zh-HK"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17" name="文字方塊 16"/>
            <p:cNvSpPr txBox="1"/>
            <p:nvPr/>
          </p:nvSpPr>
          <p:spPr>
            <a:xfrm>
              <a:off x="1454726" y="3217741"/>
              <a:ext cx="1843088"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HK" sz="12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Hong Kong Film Archive</a:t>
              </a:r>
              <a:endParaRPr kumimoji="0" lang="zh-HK" altLang="en-US"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8" name="文字方塊 17"/>
            <p:cNvSpPr txBox="1"/>
            <p:nvPr/>
          </p:nvSpPr>
          <p:spPr>
            <a:xfrm>
              <a:off x="1454726" y="3652931"/>
              <a:ext cx="1843087"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HK" sz="12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Flagstaff House Museum of Tea Ware</a:t>
              </a:r>
              <a:endParaRPr kumimoji="0" lang="zh-HK" altLang="en-US"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9" name="文字方塊 18"/>
            <p:cNvSpPr txBox="1"/>
            <p:nvPr/>
          </p:nvSpPr>
          <p:spPr>
            <a:xfrm>
              <a:off x="1454727" y="4199569"/>
              <a:ext cx="1843086"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zh-HK" sz="1200" dirty="0" smtClean="0">
                  <a:solidFill>
                    <a:prstClr val="black"/>
                  </a:solidFill>
                  <a:latin typeface="Calibri" panose="020F0502020204030204"/>
                  <a:ea typeface="新細明體" panose="02020500000000000000" pitchFamily="18" charset="-120"/>
                </a:rPr>
                <a:t>Law </a:t>
              </a:r>
              <a:r>
                <a:rPr lang="en-GB" altLang="zh-HK" sz="1200" dirty="0" err="1" smtClean="0">
                  <a:solidFill>
                    <a:prstClr val="black"/>
                  </a:solidFill>
                  <a:latin typeface="Calibri" panose="020F0502020204030204"/>
                  <a:ea typeface="新細明體" panose="02020500000000000000" pitchFamily="18" charset="-120"/>
                </a:rPr>
                <a:t>Uk</a:t>
              </a:r>
              <a:r>
                <a:rPr lang="en-GB" altLang="zh-HK" sz="1200" dirty="0" smtClean="0">
                  <a:solidFill>
                    <a:prstClr val="black"/>
                  </a:solidFill>
                  <a:latin typeface="Calibri" panose="020F0502020204030204"/>
                  <a:ea typeface="新細明體" panose="02020500000000000000" pitchFamily="18" charset="-120"/>
                </a:rPr>
                <a:t> Folk Museum</a:t>
              </a:r>
              <a:endParaRPr kumimoji="0" lang="zh-HK" altLang="en-US"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endParaRPr>
            </a:p>
          </p:txBody>
        </p:sp>
        <p:sp>
          <p:nvSpPr>
            <p:cNvPr id="20" name="文字方塊 19"/>
            <p:cNvSpPr txBox="1"/>
            <p:nvPr/>
          </p:nvSpPr>
          <p:spPr>
            <a:xfrm>
              <a:off x="1454727" y="4599322"/>
              <a:ext cx="1843086"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HK" sz="12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Hong Kong Museum of Coastal Defence</a:t>
              </a:r>
              <a:endParaRPr kumimoji="0" lang="zh-HK" altLang="en-US"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1" name="文字方塊 20"/>
            <p:cNvSpPr txBox="1"/>
            <p:nvPr/>
          </p:nvSpPr>
          <p:spPr>
            <a:xfrm>
              <a:off x="4636394" y="3165300"/>
              <a:ext cx="1680192"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HK" sz="12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Hong Kong</a:t>
              </a:r>
              <a:r>
                <a:rPr kumimoji="0" lang="en-GB" altLang="zh-HK" sz="1200" b="0" i="0" u="none" strike="noStrike" kern="1200" cap="none" spc="0" normalizeH="0" noProof="0" dirty="0" smtClean="0">
                  <a:ln>
                    <a:noFill/>
                  </a:ln>
                  <a:solidFill>
                    <a:prstClr val="black"/>
                  </a:solidFill>
                  <a:effectLst/>
                  <a:uLnTx/>
                  <a:uFillTx/>
                  <a:latin typeface="Calibri" panose="020F0502020204030204"/>
                  <a:ea typeface="新細明體" panose="02020500000000000000" pitchFamily="18" charset="-120"/>
                  <a:cs typeface="+mn-cs"/>
                </a:rPr>
                <a:t> Museum of Art</a:t>
              </a:r>
              <a:endParaRPr kumimoji="0" lang="zh-HK" altLang="en-US"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2" name="文字方塊 21"/>
            <p:cNvSpPr txBox="1"/>
            <p:nvPr/>
          </p:nvSpPr>
          <p:spPr>
            <a:xfrm>
              <a:off x="4584411" y="3626965"/>
              <a:ext cx="1732175"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HK" sz="12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Hong Kong Museum of History</a:t>
              </a:r>
              <a:endParaRPr kumimoji="0" lang="zh-HK" altLang="en-US"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3" name="文字方塊 22"/>
            <p:cNvSpPr txBox="1"/>
            <p:nvPr/>
          </p:nvSpPr>
          <p:spPr>
            <a:xfrm>
              <a:off x="4584411" y="4088630"/>
              <a:ext cx="1732175"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zh-HK" sz="1200" dirty="0" smtClean="0">
                  <a:solidFill>
                    <a:prstClr val="black"/>
                  </a:solidFill>
                  <a:latin typeface="Calibri" panose="020F0502020204030204"/>
                  <a:ea typeface="新細明體" panose="02020500000000000000" pitchFamily="18" charset="-120"/>
                </a:rPr>
                <a:t>Lei Cheng </a:t>
              </a:r>
              <a:r>
                <a:rPr lang="en-GB" altLang="zh-HK" sz="1200" dirty="0" err="1" smtClean="0">
                  <a:solidFill>
                    <a:prstClr val="black"/>
                  </a:solidFill>
                  <a:latin typeface="Calibri" panose="020F0502020204030204"/>
                  <a:ea typeface="新細明體" panose="02020500000000000000" pitchFamily="18" charset="-120"/>
                </a:rPr>
                <a:t>Uk</a:t>
              </a:r>
              <a:r>
                <a:rPr lang="en-GB" altLang="zh-HK" sz="1200" dirty="0" smtClean="0">
                  <a:solidFill>
                    <a:prstClr val="black"/>
                  </a:solidFill>
                  <a:latin typeface="Calibri" panose="020F0502020204030204"/>
                  <a:ea typeface="新細明體" panose="02020500000000000000" pitchFamily="18" charset="-120"/>
                </a:rPr>
                <a:t> Han Tomb Museum</a:t>
              </a:r>
              <a:endParaRPr kumimoji="0" lang="zh-HK" altLang="en-US"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endParaRPr>
            </a:p>
          </p:txBody>
        </p:sp>
        <p:pic>
          <p:nvPicPr>
            <p:cNvPr id="24" name="圖片 23"/>
            <p:cNvPicPr/>
            <p:nvPr/>
          </p:nvPicPr>
          <p:blipFill rotWithShape="1">
            <a:blip r:embed="rId6" cstate="print">
              <a:extLst>
                <a:ext uri="{28A0092B-C50C-407E-A947-70E740481C1C}">
                  <a14:useLocalDpi xmlns:a14="http://schemas.microsoft.com/office/drawing/2010/main" val="0"/>
                </a:ext>
              </a:extLst>
            </a:blip>
            <a:srcRect l="20826" t="41820" r="30390" b="44250"/>
            <a:stretch/>
          </p:blipFill>
          <p:spPr bwMode="auto">
            <a:xfrm>
              <a:off x="3519390" y="5462173"/>
              <a:ext cx="5273058" cy="1211864"/>
            </a:xfrm>
            <a:prstGeom prst="rect">
              <a:avLst/>
            </a:prstGeom>
            <a:ln>
              <a:noFill/>
            </a:ln>
            <a:extLst>
              <a:ext uri="{53640926-AAD7-44D8-BBD7-CCE9431645EC}">
                <a14:shadowObscured xmlns:a14="http://schemas.microsoft.com/office/drawing/2010/main"/>
              </a:ext>
            </a:extLst>
          </p:spPr>
        </p:pic>
        <p:sp>
          <p:nvSpPr>
            <p:cNvPr id="25" name="文字方塊 24"/>
            <p:cNvSpPr txBox="1"/>
            <p:nvPr/>
          </p:nvSpPr>
          <p:spPr>
            <a:xfrm>
              <a:off x="5677593" y="5136909"/>
              <a:ext cx="20366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zh-HK" dirty="0" smtClean="0">
                  <a:solidFill>
                    <a:prstClr val="black"/>
                  </a:solidFill>
                  <a:latin typeface="Calibri" panose="020F0502020204030204"/>
                  <a:ea typeface="新細明體" panose="02020500000000000000" pitchFamily="18" charset="-120"/>
                </a:rPr>
                <a:t>New Territories</a:t>
              </a:r>
              <a:endParaRPr kumimoji="0" lang="zh-HK"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6" name="文字方塊 25"/>
            <p:cNvSpPr txBox="1"/>
            <p:nvPr/>
          </p:nvSpPr>
          <p:spPr>
            <a:xfrm>
              <a:off x="4596077" y="4544569"/>
              <a:ext cx="1708842"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zh-HK" sz="1200" dirty="0" smtClean="0">
                  <a:solidFill>
                    <a:prstClr val="black"/>
                  </a:solidFill>
                  <a:latin typeface="Calibri" panose="020F0502020204030204"/>
                  <a:ea typeface="新細明體" panose="02020500000000000000" pitchFamily="18" charset="-120"/>
                </a:rPr>
                <a:t>Hong Kong Science Museum</a:t>
              </a:r>
              <a:endParaRPr kumimoji="0" lang="zh-HK" altLang="en-US"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endParaRPr>
            </a:p>
          </p:txBody>
        </p:sp>
        <p:sp>
          <p:nvSpPr>
            <p:cNvPr id="27" name="文字方塊 26"/>
            <p:cNvSpPr txBox="1"/>
            <p:nvPr/>
          </p:nvSpPr>
          <p:spPr>
            <a:xfrm>
              <a:off x="7237966" y="3286479"/>
              <a:ext cx="2109637"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HK" sz="12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Hong Kong Space Museum</a:t>
              </a:r>
              <a:endParaRPr kumimoji="0" lang="zh-HK" altLang="en-US"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8" name="文字方塊 27"/>
            <p:cNvSpPr txBox="1"/>
            <p:nvPr/>
          </p:nvSpPr>
          <p:spPr>
            <a:xfrm>
              <a:off x="4436577" y="5655469"/>
              <a:ext cx="2067901"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HK" sz="12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Hong Kong Heritage Museum</a:t>
              </a:r>
              <a:endParaRPr kumimoji="0" lang="zh-HK" altLang="en-US"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9" name="文字方塊 28"/>
            <p:cNvSpPr txBox="1"/>
            <p:nvPr/>
          </p:nvSpPr>
          <p:spPr>
            <a:xfrm>
              <a:off x="7262906" y="5563249"/>
              <a:ext cx="1771828"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HK" sz="12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Hong Kong</a:t>
              </a:r>
              <a:r>
                <a:rPr kumimoji="0" lang="en-GB" altLang="zh-HK" sz="1200" b="0" i="0" u="none" strike="noStrike" kern="1200" cap="none" spc="0" normalizeH="0" noProof="0" dirty="0" smtClean="0">
                  <a:ln>
                    <a:noFill/>
                  </a:ln>
                  <a:solidFill>
                    <a:prstClr val="black"/>
                  </a:solidFill>
                  <a:effectLst/>
                  <a:uLnTx/>
                  <a:uFillTx/>
                  <a:latin typeface="Calibri" panose="020F0502020204030204"/>
                  <a:ea typeface="新細明體" panose="02020500000000000000" pitchFamily="18" charset="-120"/>
                  <a:cs typeface="+mn-cs"/>
                </a:rPr>
                <a:t> Railway Museum</a:t>
              </a:r>
              <a:endParaRPr kumimoji="0" lang="zh-HK" altLang="en-US"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0" name="文字方塊 29"/>
            <p:cNvSpPr txBox="1"/>
            <p:nvPr/>
          </p:nvSpPr>
          <p:spPr>
            <a:xfrm>
              <a:off x="7262906" y="6088830"/>
              <a:ext cx="1529542"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HK" sz="12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Sam Tung</a:t>
              </a:r>
              <a:r>
                <a:rPr kumimoji="0" lang="en-GB" altLang="zh-HK" sz="1200" b="0" i="0" u="none" strike="noStrike" kern="1200" cap="none" spc="0" normalizeH="0" noProof="0" dirty="0" smtClean="0">
                  <a:ln>
                    <a:noFill/>
                  </a:ln>
                  <a:solidFill>
                    <a:prstClr val="black"/>
                  </a:solidFill>
                  <a:effectLst/>
                  <a:uLnTx/>
                  <a:uFillTx/>
                  <a:latin typeface="Calibri" panose="020F0502020204030204"/>
                  <a:ea typeface="新細明體" panose="02020500000000000000" pitchFamily="18" charset="-120"/>
                  <a:cs typeface="+mn-cs"/>
                </a:rPr>
                <a:t> UK Museum</a:t>
              </a:r>
              <a:endParaRPr kumimoji="0" lang="zh-HK" altLang="en-US"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1" name="文字方塊 30"/>
            <p:cNvSpPr txBox="1"/>
            <p:nvPr/>
          </p:nvSpPr>
          <p:spPr>
            <a:xfrm>
              <a:off x="4436576" y="6155476"/>
              <a:ext cx="2067901"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HK" sz="1200" b="0" i="0" u="none" strike="noStrike" kern="1200" cap="none" spc="0" normalizeH="0" baseline="0" noProof="0" dirty="0" err="1" smtClean="0">
                  <a:ln>
                    <a:noFill/>
                  </a:ln>
                  <a:solidFill>
                    <a:prstClr val="black"/>
                  </a:solidFill>
                  <a:effectLst/>
                  <a:uLnTx/>
                  <a:uFillTx/>
                  <a:latin typeface="Calibri" panose="020F0502020204030204"/>
                  <a:ea typeface="新細明體" panose="02020500000000000000" pitchFamily="18" charset="-120"/>
                  <a:cs typeface="+mn-cs"/>
                </a:rPr>
                <a:t>Sheung</a:t>
              </a:r>
              <a:r>
                <a:rPr kumimoji="0" lang="en-GB" altLang="zh-HK" sz="12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a:t>
              </a:r>
              <a:r>
                <a:rPr kumimoji="0" lang="en-GB" altLang="zh-HK" sz="1200" b="0" i="0" u="none" strike="noStrike" kern="1200" cap="none" spc="0" normalizeH="0" baseline="0" noProof="0" dirty="0" err="1" smtClean="0">
                  <a:ln>
                    <a:noFill/>
                  </a:ln>
                  <a:solidFill>
                    <a:prstClr val="black"/>
                  </a:solidFill>
                  <a:effectLst/>
                  <a:uLnTx/>
                  <a:uFillTx/>
                  <a:latin typeface="Calibri" panose="020F0502020204030204"/>
                  <a:ea typeface="新細明體" panose="02020500000000000000" pitchFamily="18" charset="-120"/>
                  <a:cs typeface="+mn-cs"/>
                </a:rPr>
                <a:t>Yiu</a:t>
              </a:r>
              <a:r>
                <a:rPr kumimoji="0" lang="en-GB" altLang="zh-HK" sz="12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Folk Museum</a:t>
              </a:r>
              <a:endParaRPr kumimoji="0" lang="zh-HK" altLang="en-US"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3" name="文字方塊 32"/>
            <p:cNvSpPr txBox="1"/>
            <p:nvPr/>
          </p:nvSpPr>
          <p:spPr>
            <a:xfrm>
              <a:off x="7226338" y="3806819"/>
              <a:ext cx="2109636"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HK" sz="12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Fireboat</a:t>
              </a:r>
              <a:r>
                <a:rPr kumimoji="0" lang="en-GB" altLang="zh-HK" sz="1200" b="0" i="0" u="none" strike="noStrike" kern="1200" cap="none" spc="0" normalizeH="0" noProof="0" dirty="0" smtClean="0">
                  <a:ln>
                    <a:noFill/>
                  </a:ln>
                  <a:solidFill>
                    <a:prstClr val="black"/>
                  </a:solidFill>
                  <a:effectLst/>
                  <a:uLnTx/>
                  <a:uFillTx/>
                  <a:latin typeface="Calibri" panose="020F0502020204030204"/>
                  <a:ea typeface="新細明體" panose="02020500000000000000" pitchFamily="18" charset="-120"/>
                  <a:cs typeface="+mn-cs"/>
                </a:rPr>
                <a:t> Alexander Grantham Exhibition Gallery</a:t>
              </a:r>
              <a:endParaRPr kumimoji="0" lang="zh-HK" altLang="en-US"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4" name="文字方塊 33"/>
            <p:cNvSpPr txBox="1"/>
            <p:nvPr/>
          </p:nvSpPr>
          <p:spPr>
            <a:xfrm>
              <a:off x="10367649" y="3780632"/>
              <a:ext cx="1635927"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HK" sz="12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Dr Sun </a:t>
              </a:r>
              <a:r>
                <a:rPr kumimoji="0" lang="en-GB" altLang="zh-HK" sz="1200" b="0" i="0" u="none" strike="noStrike" kern="1200" cap="none" spc="0" normalizeH="0" baseline="0" noProof="0" dirty="0" err="1" smtClean="0">
                  <a:ln>
                    <a:noFill/>
                  </a:ln>
                  <a:solidFill>
                    <a:prstClr val="black"/>
                  </a:solidFill>
                  <a:effectLst/>
                  <a:uLnTx/>
                  <a:uFillTx/>
                  <a:latin typeface="Calibri" panose="020F0502020204030204"/>
                  <a:ea typeface="新細明體" panose="02020500000000000000" pitchFamily="18" charset="-120"/>
                  <a:cs typeface="+mn-cs"/>
                </a:rPr>
                <a:t>Yat-sen</a:t>
              </a:r>
              <a:r>
                <a:rPr kumimoji="0" lang="en-GB" altLang="zh-HK" sz="12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Museum</a:t>
              </a:r>
              <a:endParaRPr kumimoji="0" lang="zh-HK" altLang="en-US"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5" name="文字方塊 34"/>
            <p:cNvSpPr txBox="1"/>
            <p:nvPr/>
          </p:nvSpPr>
          <p:spPr>
            <a:xfrm>
              <a:off x="10367650" y="3286479"/>
              <a:ext cx="1635927"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zh-HK" sz="1200" noProof="0" dirty="0" smtClean="0">
                  <a:solidFill>
                    <a:prstClr val="black"/>
                  </a:solidFill>
                  <a:ea typeface="細明體" panose="02020509000000000000" pitchFamily="49" charset="-120"/>
                </a:rPr>
                <a:t>HK Visual Art Centre</a:t>
              </a:r>
              <a:endParaRPr kumimoji="0" lang="zh-HK" altLang="en-US" sz="1200" b="0" i="0" u="none" strike="noStrike" kern="1200" cap="none" spc="0" normalizeH="0" baseline="0" noProof="0" dirty="0">
                <a:ln>
                  <a:noFill/>
                </a:ln>
                <a:solidFill>
                  <a:prstClr val="black"/>
                </a:solidFill>
                <a:effectLst/>
                <a:uLnTx/>
                <a:uFillTx/>
                <a:ea typeface="新細明體" panose="02020500000000000000" pitchFamily="18" charset="-120"/>
              </a:endParaRPr>
            </a:p>
          </p:txBody>
        </p:sp>
        <p:sp>
          <p:nvSpPr>
            <p:cNvPr id="36" name="文字方塊 35"/>
            <p:cNvSpPr txBox="1"/>
            <p:nvPr/>
          </p:nvSpPr>
          <p:spPr>
            <a:xfrm>
              <a:off x="7237966" y="4434237"/>
              <a:ext cx="2109637"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zh-HK" sz="1200" dirty="0" smtClean="0">
                  <a:solidFill>
                    <a:prstClr val="black"/>
                  </a:solidFill>
                  <a:latin typeface="Calibri" panose="020F0502020204030204"/>
                  <a:ea typeface="新細明體" panose="02020500000000000000" pitchFamily="18" charset="-120"/>
                </a:rPr>
                <a:t>Oil!</a:t>
              </a:r>
              <a:endParaRPr kumimoji="0" lang="zh-HK" altLang="en-US"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endParaRPr>
            </a:p>
          </p:txBody>
        </p:sp>
      </p:grpSp>
    </p:spTree>
    <p:extLst>
      <p:ext uri="{BB962C8B-B14F-4D97-AF65-F5344CB8AC3E}">
        <p14:creationId xmlns:p14="http://schemas.microsoft.com/office/powerpoint/2010/main" val="20198260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5"/>
            <a:ext cx="10515600" cy="866775"/>
          </a:xfrm>
        </p:spPr>
        <p:txBody>
          <a:bodyPr>
            <a:normAutofit/>
          </a:bodyPr>
          <a:lstStyle/>
          <a:p>
            <a:r>
              <a:rPr lang="en-GB" altLang="zh-TW" sz="4000" dirty="0" smtClean="0">
                <a:latin typeface="Times New Roman" panose="02020603050405020304" pitchFamily="18" charset="0"/>
                <a:cs typeface="Times New Roman" panose="02020603050405020304" pitchFamily="18" charset="0"/>
              </a:rPr>
              <a:t>Points to note</a:t>
            </a:r>
            <a:r>
              <a:rPr lang="zh-TW" altLang="en-US" sz="4000" dirty="0" smtClean="0">
                <a:latin typeface="Times New Roman" panose="02020603050405020304" pitchFamily="18" charset="0"/>
                <a:cs typeface="Times New Roman" panose="02020603050405020304" pitchFamily="18" charset="0"/>
              </a:rPr>
              <a:t>：</a:t>
            </a:r>
            <a:endParaRPr lang="zh-HK" altLang="en-US" sz="4000"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838200" y="1340286"/>
            <a:ext cx="9533467" cy="4799100"/>
          </a:xfrm>
        </p:spPr>
        <p:txBody>
          <a:bodyPr>
            <a:normAutofit/>
          </a:bodyPr>
          <a:lstStyle/>
          <a:p>
            <a:r>
              <a:rPr lang="en-GB" altLang="zh-TW" dirty="0" smtClean="0">
                <a:latin typeface="Times New Roman" panose="02020603050405020304" pitchFamily="18" charset="0"/>
                <a:cs typeface="Times New Roman" panose="02020603050405020304" pitchFamily="18" charset="0"/>
              </a:rPr>
              <a:t>When using electronic products, students should avoid looking at a near screen for too long, which may cause ciliary muscle stain.  Regarding ‘Computer use and eye care’, please visit the website of the Department of Health at </a:t>
            </a:r>
            <a:r>
              <a:rPr lang="en-US" altLang="zh-HK" sz="2000" dirty="0">
                <a:hlinkClick r:id="rId2"/>
              </a:rPr>
              <a:t>https://</a:t>
            </a:r>
            <a:r>
              <a:rPr lang="en-US" altLang="zh-HK" sz="2000" dirty="0" smtClean="0">
                <a:hlinkClick r:id="rId2"/>
              </a:rPr>
              <a:t>www.studenthealth.gov.hk/english/health/health_ev/health_ev_coep.html</a:t>
            </a:r>
            <a:endParaRPr lang="en-US" altLang="zh-HK" sz="2000" dirty="0" smtClean="0"/>
          </a:p>
          <a:p>
            <a:pPr marL="0" indent="0">
              <a:buNone/>
            </a:pPr>
            <a:endParaRPr lang="en-US" altLang="zh-TW" sz="2000" dirty="0"/>
          </a:p>
          <a:p>
            <a:r>
              <a:rPr lang="en-GB" altLang="zh-TW" dirty="0" smtClean="0">
                <a:latin typeface="Times New Roman" panose="02020603050405020304" pitchFamily="18" charset="0"/>
                <a:cs typeface="Times New Roman" panose="02020603050405020304" pitchFamily="18" charset="0"/>
              </a:rPr>
              <a:t>When using electronic products, students should avoid visiting inappropriate websites.  Students should consult their teachers if they have any queries.  Regarding filtering software, please visit the website of the Office for Film, Newspaper and Article Administration at</a:t>
            </a:r>
            <a:r>
              <a:rPr lang="en-US" altLang="zh-TW" dirty="0" smtClean="0">
                <a:latin typeface="Times New Roman" panose="02020603050405020304" pitchFamily="18" charset="0"/>
                <a:cs typeface="Times New Roman" panose="02020603050405020304" pitchFamily="18" charset="0"/>
              </a:rPr>
              <a:t> </a:t>
            </a:r>
            <a:r>
              <a:rPr lang="en-US" altLang="zh-HK" sz="2000" dirty="0" smtClean="0">
                <a:hlinkClick r:id="rId3"/>
              </a:rPr>
              <a:t>https</a:t>
            </a:r>
            <a:r>
              <a:rPr lang="en-US" altLang="zh-HK" sz="2000" dirty="0">
                <a:hlinkClick r:id="rId3"/>
              </a:rPr>
              <a:t>://www.ofnaa.gov.hk/eng/publicity/filtering.htm</a:t>
            </a:r>
            <a:endParaRPr lang="zh-HK" altLang="en-US" sz="2000" dirty="0"/>
          </a:p>
        </p:txBody>
      </p:sp>
      <p:pic>
        <p:nvPicPr>
          <p:cNvPr id="6" name="圖片 5"/>
          <p:cNvPicPr>
            <a:picLocks noChangeAspect="1"/>
          </p:cNvPicPr>
          <p:nvPr/>
        </p:nvPicPr>
        <p:blipFill>
          <a:blip r:embed="rId4"/>
          <a:stretch>
            <a:fillRect/>
          </a:stretch>
        </p:blipFill>
        <p:spPr>
          <a:xfrm>
            <a:off x="9926041" y="5468010"/>
            <a:ext cx="1645275" cy="1342749"/>
          </a:xfrm>
          <a:prstGeom prst="rect">
            <a:avLst/>
          </a:prstGeom>
        </p:spPr>
      </p:pic>
    </p:spTree>
    <p:extLst>
      <p:ext uri="{BB962C8B-B14F-4D97-AF65-F5344CB8AC3E}">
        <p14:creationId xmlns:p14="http://schemas.microsoft.com/office/powerpoint/2010/main" val="13927222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a:xfrm>
            <a:off x="796638" y="2180012"/>
            <a:ext cx="10515600" cy="1668780"/>
          </a:xfrm>
        </p:spPr>
        <p:txBody>
          <a:bodyPr rtlCol="0">
            <a:normAutofit/>
          </a:bodyPr>
          <a:lstStyle/>
          <a:p>
            <a:r>
              <a:rPr lang="en-GB" altLang="zh-TW" sz="5400" b="1" dirty="0" smtClean="0">
                <a:latin typeface="Times New Roman" panose="02020603050405020304" pitchFamily="18" charset="0"/>
                <a:cs typeface="Times New Roman" panose="02020603050405020304" pitchFamily="18" charset="0"/>
              </a:rPr>
              <a:t>Thank you</a:t>
            </a:r>
            <a:endParaRPr lang="en-US" altLang="zh-TW" sz="5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37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a:xfrm>
            <a:off x="2159925" y="2479270"/>
            <a:ext cx="7632468" cy="1668780"/>
          </a:xfrm>
        </p:spPr>
        <p:txBody>
          <a:bodyPr rtlCol="0">
            <a:normAutofit/>
          </a:bodyPr>
          <a:lstStyle/>
          <a:p>
            <a:pPr lvl="0" algn="l">
              <a:lnSpc>
                <a:spcPct val="100000"/>
              </a:lnSpc>
              <a:spcBef>
                <a:spcPts val="0"/>
              </a:spcBef>
              <a:defRPr/>
            </a:pPr>
            <a:r>
              <a:rPr lang="en-GB" altLang="zh-TW" sz="4800" b="1" cap="none" dirty="0" smtClean="0">
                <a:solidFill>
                  <a:prstClr val="white"/>
                </a:solidFill>
                <a:latin typeface="Times New Roman" panose="02020603050405020304" pitchFamily="18" charset="0"/>
                <a:ea typeface="新細明體" panose="02020500000000000000" pitchFamily="18" charset="-120"/>
                <a:cs typeface="Times New Roman" panose="02020603050405020304" pitchFamily="18" charset="0"/>
              </a:rPr>
              <a:t> Life-wide Learning Section</a:t>
            </a:r>
            <a:r>
              <a:rPr lang="en-US" altLang="zh-TW" sz="4800" b="1" cap="none" dirty="0">
                <a:solidFill>
                  <a:prstClr val="white"/>
                </a:solidFill>
                <a:latin typeface="Times New Roman" panose="02020603050405020304" pitchFamily="18" charset="0"/>
                <a:ea typeface="新細明體" panose="02020500000000000000" pitchFamily="18" charset="-120"/>
                <a:cs typeface="Times New Roman" panose="02020603050405020304" pitchFamily="18" charset="0"/>
              </a:rPr>
              <a:t/>
            </a:r>
            <a:br>
              <a:rPr lang="en-US" altLang="zh-TW" sz="4800" b="1" cap="none" dirty="0">
                <a:solidFill>
                  <a:prstClr val="white"/>
                </a:solidFill>
                <a:latin typeface="Times New Roman" panose="02020603050405020304" pitchFamily="18" charset="0"/>
                <a:ea typeface="新細明體" panose="02020500000000000000" pitchFamily="18" charset="-120"/>
                <a:cs typeface="Times New Roman" panose="02020603050405020304" pitchFamily="18" charset="0"/>
              </a:rPr>
            </a:br>
            <a:r>
              <a:rPr lang="en-GB" altLang="zh-TW" sz="4800" b="1" cap="none" dirty="0">
                <a:solidFill>
                  <a:prstClr val="white"/>
                </a:solidFill>
                <a:latin typeface="Times New Roman" panose="02020603050405020304" pitchFamily="18" charset="0"/>
                <a:ea typeface="新細明體" panose="02020500000000000000" pitchFamily="18" charset="-120"/>
                <a:cs typeface="Times New Roman" panose="02020603050405020304" pitchFamily="18" charset="0"/>
              </a:rPr>
              <a:t>C</a:t>
            </a:r>
            <a:r>
              <a:rPr lang="en-GB" altLang="zh-TW" sz="4800" b="1" cap="none" dirty="0" smtClean="0">
                <a:solidFill>
                  <a:prstClr val="white"/>
                </a:solidFill>
                <a:latin typeface="Times New Roman" panose="02020603050405020304" pitchFamily="18" charset="0"/>
                <a:ea typeface="新細明體" panose="02020500000000000000" pitchFamily="18" charset="-120"/>
                <a:cs typeface="Times New Roman" panose="02020603050405020304" pitchFamily="18" charset="0"/>
              </a:rPr>
              <a:t>ontact us: </a:t>
            </a:r>
            <a:r>
              <a:rPr lang="en-US" altLang="zh-TW" sz="4800" b="1" cap="none" dirty="0">
                <a:latin typeface="Times New Roman" panose="02020603050405020304" pitchFamily="18" charset="0"/>
                <a:ea typeface="新細明體" panose="02020500000000000000" pitchFamily="18" charset="-120"/>
                <a:cs typeface="Times New Roman" panose="02020603050405020304" pitchFamily="18" charset="0"/>
              </a:rPr>
              <a:t>lwl@edb.gov.hk</a:t>
            </a:r>
            <a:endParaRPr lang="en-US" altLang="zh-TW"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420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19DDA7CA-1414-4C61-81EA-391C82AFBA5D}"/>
              </a:ext>
            </a:extLst>
          </p:cNvPr>
          <p:cNvSpPr txBox="1">
            <a:spLocks/>
          </p:cNvSpPr>
          <p:nvPr/>
        </p:nvSpPr>
        <p:spPr>
          <a:xfrm>
            <a:off x="386080" y="17696"/>
            <a:ext cx="11585961" cy="99461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TW" sz="3200" b="1" dirty="0" smtClean="0">
                <a:latin typeface="Times New Roman" panose="02020603050405020304" pitchFamily="18" charset="0"/>
                <a:cs typeface="Times New Roman" panose="02020603050405020304" pitchFamily="18" charset="0"/>
              </a:rPr>
              <a:t>Life-wide Learning : Five Essential Learning Experiences</a:t>
            </a:r>
            <a:endParaRPr lang="en-US" altLang="zh-TW" sz="3200" b="1" dirty="0">
              <a:latin typeface="Times New Roman" panose="02020603050405020304" pitchFamily="18" charset="0"/>
              <a:cs typeface="Times New Roman" panose="02020603050405020304" pitchFamily="18" charset="0"/>
            </a:endParaRPr>
          </a:p>
        </p:txBody>
      </p:sp>
      <p:sp>
        <p:nvSpPr>
          <p:cNvPr id="5" name="矩形 4">
            <a:extLst>
              <a:ext uri="{FF2B5EF4-FFF2-40B4-BE49-F238E27FC236}">
                <a16:creationId xmlns:a16="http://schemas.microsoft.com/office/drawing/2014/main" id="{37ECCA48-BB57-4854-836F-A8168CC13DDB}"/>
              </a:ext>
            </a:extLst>
          </p:cNvPr>
          <p:cNvSpPr/>
          <p:nvPr/>
        </p:nvSpPr>
        <p:spPr>
          <a:xfrm>
            <a:off x="386080" y="6258560"/>
            <a:ext cx="11585960" cy="599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HK" sz="2000" dirty="0">
                <a:solidFill>
                  <a:schemeClr val="tx1"/>
                </a:solidFill>
                <a:latin typeface="Times New Roman" panose="02020603050405020304" pitchFamily="18" charset="0"/>
                <a:cs typeface="Times New Roman" panose="02020603050405020304" pitchFamily="18" charset="0"/>
              </a:rPr>
              <a:t>Curriculum Development Council. (2017). </a:t>
            </a:r>
            <a:r>
              <a:rPr lang="en-US" altLang="zh-TW" sz="2000" i="1" dirty="0">
                <a:solidFill>
                  <a:schemeClr val="tx1"/>
                </a:solidFill>
                <a:latin typeface="Times New Roman" panose="02020603050405020304" pitchFamily="18" charset="0"/>
                <a:cs typeface="Times New Roman" panose="02020603050405020304" pitchFamily="18" charset="0"/>
              </a:rPr>
              <a:t>Secondary Education Curriculum Guide. </a:t>
            </a:r>
            <a:r>
              <a:rPr lang="en-US" altLang="zh-HK" sz="2000" dirty="0">
                <a:solidFill>
                  <a:schemeClr val="tx1"/>
                </a:solidFill>
                <a:latin typeface="Times New Roman" panose="02020603050405020304" pitchFamily="18" charset="0"/>
                <a:cs typeface="Times New Roman" panose="02020603050405020304" pitchFamily="18" charset="0"/>
              </a:rPr>
              <a:t>Hong Kong: Author.</a:t>
            </a:r>
            <a:endParaRPr lang="en-US" altLang="zh-TW" sz="2000" dirty="0">
              <a:solidFill>
                <a:schemeClr val="tx1"/>
              </a:solidFill>
              <a:latin typeface="Times New Roman" panose="02020603050405020304" pitchFamily="18" charset="0"/>
              <a:cs typeface="Times New Roman" panose="02020603050405020304" pitchFamily="18" charset="0"/>
            </a:endParaRPr>
          </a:p>
        </p:txBody>
      </p:sp>
      <p:grpSp>
        <p:nvGrpSpPr>
          <p:cNvPr id="7" name="群組 6"/>
          <p:cNvGrpSpPr/>
          <p:nvPr/>
        </p:nvGrpSpPr>
        <p:grpSpPr>
          <a:xfrm>
            <a:off x="3617144" y="1404469"/>
            <a:ext cx="4854502" cy="4216401"/>
            <a:chOff x="4558363" y="2899444"/>
            <a:chExt cx="3224121" cy="2494035"/>
          </a:xfrm>
        </p:grpSpPr>
        <p:grpSp>
          <p:nvGrpSpPr>
            <p:cNvPr id="8" name="群組 7"/>
            <p:cNvGrpSpPr/>
            <p:nvPr/>
          </p:nvGrpSpPr>
          <p:grpSpPr>
            <a:xfrm>
              <a:off x="4558363" y="2899444"/>
              <a:ext cx="3224121" cy="2471313"/>
              <a:chOff x="8239135" y="3858994"/>
              <a:chExt cx="3406456" cy="2613903"/>
            </a:xfrm>
          </p:grpSpPr>
          <p:grpSp>
            <p:nvGrpSpPr>
              <p:cNvPr id="10" name="群組 9"/>
              <p:cNvGrpSpPr/>
              <p:nvPr/>
            </p:nvGrpSpPr>
            <p:grpSpPr>
              <a:xfrm>
                <a:off x="8244876" y="3858994"/>
                <a:ext cx="3352874" cy="2613903"/>
                <a:chOff x="233217" y="10973"/>
                <a:chExt cx="5083531" cy="4100112"/>
              </a:xfrm>
            </p:grpSpPr>
            <p:sp>
              <p:nvSpPr>
                <p:cNvPr id="16" name="流程圖: 抽選 15"/>
                <p:cNvSpPr/>
                <p:nvPr/>
              </p:nvSpPr>
              <p:spPr>
                <a:xfrm>
                  <a:off x="697185" y="1258158"/>
                  <a:ext cx="4330598" cy="2852927"/>
                </a:xfrm>
                <a:prstGeom prst="flowChartExtract">
                  <a:avLst/>
                </a:prstGeom>
                <a:solidFill>
                  <a:srgbClr val="FFC000">
                    <a:lumMod val="75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 lastClr="FFFFFF"/>
                    </a:solidFill>
                    <a:effectLst/>
                    <a:uLnTx/>
                    <a:uFillTx/>
                  </a:endParaRPr>
                </a:p>
              </p:txBody>
            </p:sp>
            <p:sp>
              <p:nvSpPr>
                <p:cNvPr id="17" name="橢圓 16"/>
                <p:cNvSpPr/>
                <p:nvPr/>
              </p:nvSpPr>
              <p:spPr>
                <a:xfrm>
                  <a:off x="1788565" y="10973"/>
                  <a:ext cx="1901952" cy="1820867"/>
                </a:xfrm>
                <a:prstGeom prst="ellipse">
                  <a:avLst/>
                </a:prstGeom>
                <a:solidFill>
                  <a:srgbClr val="446ED8">
                    <a:lumMod val="40000"/>
                    <a:lumOff val="60000"/>
                  </a:srgbClr>
                </a:solidFill>
                <a:ln w="12700" cap="flat" cmpd="sng" algn="ctr">
                  <a:solidFill>
                    <a:srgbClr val="446ED8">
                      <a:lumMod val="20000"/>
                      <a:lumOff val="8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8" name="橢圓 17"/>
                <p:cNvSpPr/>
                <p:nvPr/>
              </p:nvSpPr>
              <p:spPr>
                <a:xfrm>
                  <a:off x="966496" y="1567232"/>
                  <a:ext cx="1901952" cy="1667865"/>
                </a:xfrm>
                <a:prstGeom prst="ellipse">
                  <a:avLst/>
                </a:prstGeom>
                <a:solidFill>
                  <a:srgbClr val="DDC3B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19" name="橢圓 18"/>
                <p:cNvSpPr/>
                <p:nvPr/>
              </p:nvSpPr>
              <p:spPr>
                <a:xfrm>
                  <a:off x="2782237" y="1493233"/>
                  <a:ext cx="1901952" cy="1667865"/>
                </a:xfrm>
                <a:prstGeom prst="ellipse">
                  <a:avLst/>
                </a:prstGeom>
                <a:solidFill>
                  <a:srgbClr val="70AD47">
                    <a:lumMod val="40000"/>
                    <a:lumOff val="60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0" name="橢圓 19"/>
                <p:cNvSpPr/>
                <p:nvPr/>
              </p:nvSpPr>
              <p:spPr>
                <a:xfrm>
                  <a:off x="233217" y="490874"/>
                  <a:ext cx="1901952" cy="1667865"/>
                </a:xfrm>
                <a:prstGeom prst="ellipse">
                  <a:avLst/>
                </a:prstGeom>
                <a:solidFill>
                  <a:srgbClr val="FE9E00">
                    <a:lumMod val="40000"/>
                    <a:lumOff val="60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1" name="橢圓 20"/>
                <p:cNvSpPr/>
                <p:nvPr/>
              </p:nvSpPr>
              <p:spPr>
                <a:xfrm>
                  <a:off x="3414797" y="565460"/>
                  <a:ext cx="1901951" cy="1667865"/>
                </a:xfrm>
                <a:prstGeom prst="ellipse">
                  <a:avLst/>
                </a:prstGeom>
                <a:solidFill>
                  <a:srgbClr val="ED7D31">
                    <a:lumMod val="40000"/>
                    <a:lumOff val="60000"/>
                  </a:srgbClr>
                </a:solidFill>
                <a:ln w="12700" cap="flat" cmpd="sng" algn="ctr">
                  <a:solidFill>
                    <a:srgbClr val="ED7D31">
                      <a:lumMod val="40000"/>
                      <a:lumOff val="6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22" name="文字方塊 2"/>
                <p:cNvSpPr txBox="1">
                  <a:spLocks noChangeArrowheads="1"/>
                </p:cNvSpPr>
                <p:nvPr/>
              </p:nvSpPr>
              <p:spPr bwMode="auto">
                <a:xfrm>
                  <a:off x="1872803" y="671930"/>
                  <a:ext cx="1817714" cy="650874"/>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altLang="zh-HK" sz="1400" b="1" i="0" u="none" strike="noStrike" kern="0" cap="none" spc="0" normalizeH="0" baseline="0" noProof="0" dirty="0">
                      <a:ln>
                        <a:noFill/>
                      </a:ln>
                      <a:solidFill>
                        <a:srgbClr val="000000"/>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Moral and Civic Education</a:t>
                  </a:r>
                  <a:endParaRPr kumimoji="0" lang="zh-TW" altLang="en-US" sz="1400" b="1" i="0" u="none" strike="noStrike" kern="0" cap="none" spc="0" normalizeH="0" baseline="0" noProof="0" dirty="0">
                    <a:ln>
                      <a:noFill/>
                    </a:ln>
                    <a:solidFill>
                      <a:srgbClr val="000000"/>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grpSp>
          <p:sp>
            <p:nvSpPr>
              <p:cNvPr id="11" name="文字方塊 2"/>
              <p:cNvSpPr txBox="1">
                <a:spLocks noChangeArrowheads="1"/>
              </p:cNvSpPr>
              <p:nvPr/>
            </p:nvSpPr>
            <p:spPr bwMode="auto">
              <a:xfrm>
                <a:off x="10364137" y="4594149"/>
                <a:ext cx="1281454" cy="612009"/>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altLang="zh-HK" sz="1400" b="1" i="0" u="none" strike="noStrike" kern="0" cap="none" spc="0" normalizeH="0" baseline="0" noProof="0" dirty="0">
                    <a:ln>
                      <a:noFill/>
                    </a:ln>
                    <a:solidFill>
                      <a:srgbClr val="000000"/>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Physical and Aesthetic Development</a:t>
                </a:r>
                <a:endParaRPr kumimoji="0" lang="zh-TW" altLang="en-US" sz="1400" b="1" i="0" u="none" strike="noStrike" kern="0" cap="none" spc="0" normalizeH="0" baseline="0" noProof="0" dirty="0">
                  <a:ln>
                    <a:noFill/>
                  </a:ln>
                  <a:solidFill>
                    <a:srgbClr val="000000"/>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grpSp>
            <p:nvGrpSpPr>
              <p:cNvPr id="12" name="群組 11"/>
              <p:cNvGrpSpPr/>
              <p:nvPr/>
            </p:nvGrpSpPr>
            <p:grpSpPr>
              <a:xfrm>
                <a:off x="8239135" y="4571108"/>
                <a:ext cx="2913627" cy="1255295"/>
                <a:chOff x="8239135" y="4571108"/>
                <a:chExt cx="2913627" cy="1255295"/>
              </a:xfrm>
            </p:grpSpPr>
            <p:sp>
              <p:nvSpPr>
                <p:cNvPr id="13" name="文字方塊 2"/>
                <p:cNvSpPr txBox="1">
                  <a:spLocks noChangeArrowheads="1"/>
                </p:cNvSpPr>
                <p:nvPr/>
              </p:nvSpPr>
              <p:spPr bwMode="auto">
                <a:xfrm>
                  <a:off x="8239135" y="4571108"/>
                  <a:ext cx="1283393" cy="414946"/>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altLang="zh-HK" sz="1400" b="1" i="0" u="none" strike="noStrike" kern="0" cap="none" spc="0" normalizeH="0" baseline="0" noProof="0" dirty="0">
                      <a:ln>
                        <a:noFill/>
                      </a:ln>
                      <a:solidFill>
                        <a:srgbClr val="000000"/>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Intellectual Development</a:t>
                  </a:r>
                  <a:endParaRPr kumimoji="0" lang="zh-TW" altLang="en-US" sz="1400" b="1" i="0" u="none" strike="noStrike" kern="0" cap="none" spc="0" normalizeH="0" baseline="0" noProof="0" dirty="0">
                    <a:ln>
                      <a:noFill/>
                    </a:ln>
                    <a:solidFill>
                      <a:srgbClr val="000000"/>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4" name="文字方塊 2"/>
                <p:cNvSpPr txBox="1">
                  <a:spLocks noChangeArrowheads="1"/>
                </p:cNvSpPr>
                <p:nvPr/>
              </p:nvSpPr>
              <p:spPr bwMode="auto">
                <a:xfrm>
                  <a:off x="8770065" y="5275414"/>
                  <a:ext cx="1198884" cy="550989"/>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altLang="zh-HK" sz="1400" b="1" i="0" u="none" strike="noStrike" kern="0" cap="none" spc="0" normalizeH="0" baseline="0" noProof="0" dirty="0">
                      <a:ln>
                        <a:noFill/>
                      </a:ln>
                      <a:solidFill>
                        <a:srgbClr val="000000"/>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Career-related Experiences</a:t>
                  </a:r>
                  <a:endParaRPr kumimoji="0" lang="zh-TW" altLang="en-US" sz="1400" b="0" i="0" u="none" strike="noStrike" kern="1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5" name="文字方塊 2"/>
                <p:cNvSpPr txBox="1">
                  <a:spLocks noChangeArrowheads="1"/>
                </p:cNvSpPr>
                <p:nvPr/>
              </p:nvSpPr>
              <p:spPr bwMode="auto">
                <a:xfrm>
                  <a:off x="9953878" y="5330114"/>
                  <a:ext cx="1198884" cy="414946"/>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altLang="zh-HK" sz="1400" b="1" i="0" u="none" strike="noStrike" kern="0" cap="none" spc="0" normalizeH="0" baseline="0" noProof="0" dirty="0">
                      <a:ln>
                        <a:noFill/>
                      </a:ln>
                      <a:solidFill>
                        <a:srgbClr val="000000"/>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Community Service</a:t>
                  </a:r>
                  <a:endParaRPr kumimoji="0" lang="zh-TW" altLang="en-US" sz="1400" b="1" i="0" u="none" strike="noStrike" kern="0" cap="none" spc="0" normalizeH="0" baseline="0" noProof="0" dirty="0">
                    <a:ln>
                      <a:noFill/>
                    </a:ln>
                    <a:solidFill>
                      <a:srgbClr val="000000"/>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grpSp>
        </p:grpSp>
        <p:sp>
          <p:nvSpPr>
            <p:cNvPr id="9" name="文字方塊 2"/>
            <p:cNvSpPr txBox="1">
              <a:spLocks noChangeArrowheads="1"/>
            </p:cNvSpPr>
            <p:nvPr/>
          </p:nvSpPr>
          <p:spPr bwMode="auto">
            <a:xfrm>
              <a:off x="5208595" y="5001169"/>
              <a:ext cx="1993056" cy="392310"/>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altLang="zh-HK" sz="1400" b="1" i="0" u="none" strike="noStrike" kern="0" cap="none" spc="0" normalizeH="0" baseline="0" noProof="0" dirty="0">
                  <a:ln>
                    <a:noFill/>
                  </a:ln>
                  <a:solidFill>
                    <a:srgbClr val="000000"/>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Five Essential Learning Experiences</a:t>
              </a:r>
              <a:endParaRPr kumimoji="0" lang="zh-TW" altLang="zh-HK" sz="1400" b="1" i="0" u="none" strike="noStrike" kern="0" cap="none" spc="0" normalizeH="0" baseline="0" noProof="0" dirty="0">
                <a:ln>
                  <a:noFill/>
                </a:ln>
                <a:solidFill>
                  <a:srgbClr val="000000"/>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grpSp>
    </p:spTree>
    <p:extLst>
      <p:ext uri="{BB962C8B-B14F-4D97-AF65-F5344CB8AC3E}">
        <p14:creationId xmlns:p14="http://schemas.microsoft.com/office/powerpoint/2010/main" val="3305348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37995" y="484096"/>
            <a:ext cx="10474829" cy="322728"/>
          </a:xfrm>
        </p:spPr>
        <p:txBody>
          <a:bodyPr>
            <a:noAutofit/>
          </a:bodyPr>
          <a:lstStyle/>
          <a:p>
            <a:r>
              <a:rPr lang="en-US" altLang="zh-TW" sz="3200" b="1" dirty="0" smtClean="0">
                <a:latin typeface="Times New Roman" panose="02020603050405020304" pitchFamily="18" charset="0"/>
                <a:cs typeface="Times New Roman" panose="02020603050405020304" pitchFamily="18" charset="0"/>
              </a:rPr>
              <a:t/>
            </a:r>
            <a:br>
              <a:rPr lang="en-US" altLang="zh-TW" sz="3200" b="1" dirty="0" smtClean="0">
                <a:latin typeface="Times New Roman" panose="02020603050405020304" pitchFamily="18" charset="0"/>
                <a:cs typeface="Times New Roman" panose="02020603050405020304" pitchFamily="18" charset="0"/>
              </a:rPr>
            </a:br>
            <a:r>
              <a:rPr lang="en-US" altLang="zh-TW" sz="3200" b="1" dirty="0">
                <a:latin typeface="Times New Roman" panose="02020603050405020304" pitchFamily="18" charset="0"/>
                <a:cs typeface="Times New Roman" panose="02020603050405020304" pitchFamily="18" charset="0"/>
              </a:rPr>
              <a:t/>
            </a:r>
            <a:br>
              <a:rPr lang="en-US" altLang="zh-TW" sz="3200" b="1" dirty="0">
                <a:latin typeface="Times New Roman" panose="02020603050405020304" pitchFamily="18" charset="0"/>
                <a:cs typeface="Times New Roman" panose="02020603050405020304" pitchFamily="18" charset="0"/>
              </a:rPr>
            </a:br>
            <a:r>
              <a:rPr lang="en-US" altLang="zh-TW" sz="3200" b="1" dirty="0" smtClean="0">
                <a:latin typeface="Times New Roman" panose="02020603050405020304" pitchFamily="18" charset="0"/>
                <a:cs typeface="Times New Roman" panose="02020603050405020304" pitchFamily="18" charset="0"/>
              </a:rPr>
              <a:t>Life-wide </a:t>
            </a:r>
            <a:r>
              <a:rPr lang="en-US" altLang="zh-TW" sz="3200" b="1" dirty="0">
                <a:latin typeface="Times New Roman" panose="02020603050405020304" pitchFamily="18" charset="0"/>
                <a:cs typeface="Times New Roman" panose="02020603050405020304" pitchFamily="18" charset="0"/>
              </a:rPr>
              <a:t>Learning : Five Essential Learning Experiences</a:t>
            </a:r>
            <a:br>
              <a:rPr lang="en-US" altLang="zh-TW" sz="3200" b="1" dirty="0">
                <a:latin typeface="Times New Roman" panose="02020603050405020304" pitchFamily="18" charset="0"/>
                <a:cs typeface="Times New Roman" panose="02020603050405020304" pitchFamily="18" charset="0"/>
              </a:rPr>
            </a:br>
            <a:r>
              <a:rPr lang="en-US" altLang="zh-TW" sz="3200" b="1" dirty="0">
                <a:latin typeface="Times New Roman" panose="02020603050405020304" pitchFamily="18" charset="0"/>
                <a:cs typeface="Times New Roman" panose="02020603050405020304" pitchFamily="18" charset="0"/>
              </a:rPr>
              <a:t/>
            </a:r>
            <a:br>
              <a:rPr lang="en-US" altLang="zh-TW" sz="3200" b="1" dirty="0">
                <a:latin typeface="Times New Roman" panose="02020603050405020304" pitchFamily="18" charset="0"/>
                <a:cs typeface="Times New Roman" panose="02020603050405020304" pitchFamily="18" charset="0"/>
              </a:rPr>
            </a:br>
            <a:endParaRPr lang="zh-HK" altLang="en-US" sz="3200" dirty="0"/>
          </a:p>
        </p:txBody>
      </p:sp>
      <p:sp>
        <p:nvSpPr>
          <p:cNvPr id="4" name="內容版面配置區 3"/>
          <p:cNvSpPr txBox="1">
            <a:spLocks noGrp="1"/>
          </p:cNvSpPr>
          <p:nvPr>
            <p:ph idx="1"/>
          </p:nvPr>
        </p:nvSpPr>
        <p:spPr>
          <a:xfrm>
            <a:off x="304497" y="1318617"/>
            <a:ext cx="10842870" cy="3785652"/>
          </a:xfrm>
          <a:prstGeom prst="rect">
            <a:avLst/>
          </a:prstGeom>
          <a:noFill/>
        </p:spPr>
        <p:txBody>
          <a:bodyPr wrap="square" rtlCol="0">
            <a:spAutoFit/>
          </a:bodyPr>
          <a:lstStyle/>
          <a:p>
            <a:pPr marL="0" lvl="0" indent="0" algn="just">
              <a:lnSpc>
                <a:spcPct val="100000"/>
              </a:lnSpc>
              <a:spcBef>
                <a:spcPts val="0"/>
              </a:spcBef>
              <a:buNone/>
              <a:defRPr/>
            </a:pPr>
            <a:r>
              <a:rPr lang="en-GB" altLang="zh-TW" sz="2400" dirty="0" smtClean="0">
                <a:latin typeface="Times New Roman" panose="02020603050405020304" pitchFamily="18" charset="0"/>
                <a:cs typeface="Times New Roman" panose="02020603050405020304" pitchFamily="18" charset="0"/>
              </a:rPr>
              <a:t>The five essential learning experiences are </a:t>
            </a:r>
            <a:r>
              <a:rPr lang="en-GB" altLang="zh-TW" sz="2400" dirty="0" smtClean="0">
                <a:latin typeface="Times New Roman" panose="02020603050405020304" pitchFamily="18" charset="0"/>
                <a:cs typeface="Times New Roman" panose="02020603050405020304" pitchFamily="18" charset="0"/>
              </a:rPr>
              <a:t>interlinked.  Students </a:t>
            </a:r>
            <a:r>
              <a:rPr lang="en-GB" altLang="zh-TW" sz="2400" dirty="0" smtClean="0">
                <a:latin typeface="Times New Roman" panose="02020603050405020304" pitchFamily="18" charset="0"/>
                <a:cs typeface="Times New Roman" panose="02020603050405020304" pitchFamily="18" charset="0"/>
              </a:rPr>
              <a:t>can acquire more than one essential learning experiences in </a:t>
            </a:r>
            <a:r>
              <a:rPr lang="en-GB" altLang="zh-TW" sz="2400" dirty="0">
                <a:latin typeface="Times New Roman" panose="02020603050405020304" pitchFamily="18" charset="0"/>
                <a:cs typeface="Times New Roman" panose="02020603050405020304" pitchFamily="18" charset="0"/>
              </a:rPr>
              <a:t>a</a:t>
            </a:r>
            <a:r>
              <a:rPr lang="en-GB" altLang="zh-TW" sz="2400" dirty="0" smtClean="0">
                <a:latin typeface="Times New Roman" panose="02020603050405020304" pitchFamily="18" charset="0"/>
                <a:cs typeface="Times New Roman" panose="02020603050405020304" pitchFamily="18" charset="0"/>
              </a:rPr>
              <a:t> life-wide learning activity.  For example</a:t>
            </a:r>
            <a:r>
              <a:rPr lang="en-GB" altLang="zh-TW" sz="2400" dirty="0">
                <a:latin typeface="Times New Roman" panose="02020603050405020304" pitchFamily="18" charset="0"/>
                <a:cs typeface="Times New Roman" panose="02020603050405020304" pitchFamily="18" charset="0"/>
              </a:rPr>
              <a:t>, during a visit to a </a:t>
            </a:r>
            <a:r>
              <a:rPr lang="en-GB" altLang="zh-TW" sz="2400" dirty="0" smtClean="0">
                <a:latin typeface="Times New Roman" panose="02020603050405020304" pitchFamily="18" charset="0"/>
                <a:cs typeface="Times New Roman" panose="02020603050405020304" pitchFamily="18" charset="0"/>
              </a:rPr>
              <a:t>museum, students can know more about history and culture </a:t>
            </a:r>
            <a:r>
              <a:rPr lang="en-GB" altLang="zh-TW" sz="2400" dirty="0" smtClean="0">
                <a:solidFill>
                  <a:schemeClr val="accent6">
                    <a:lumMod val="75000"/>
                  </a:schemeClr>
                </a:solidFill>
                <a:latin typeface="Times New Roman" panose="02020603050405020304" pitchFamily="18" charset="0"/>
                <a:cs typeface="Times New Roman" panose="02020603050405020304" pitchFamily="18" charset="0"/>
              </a:rPr>
              <a:t>(intellectual development)</a:t>
            </a:r>
            <a:r>
              <a:rPr lang="en-GB" altLang="zh-TW" sz="2400" dirty="0" smtClean="0">
                <a:latin typeface="Times New Roman" panose="02020603050405020304" pitchFamily="18" charset="0"/>
                <a:cs typeface="Times New Roman" panose="02020603050405020304" pitchFamily="18" charset="0"/>
              </a:rPr>
              <a:t>,</a:t>
            </a:r>
            <a:r>
              <a:rPr lang="en-GB" altLang="zh-TW" sz="2400" dirty="0" smtClean="0">
                <a:solidFill>
                  <a:schemeClr val="accent6">
                    <a:lumMod val="75000"/>
                  </a:schemeClr>
                </a:solidFill>
                <a:latin typeface="Times New Roman" panose="02020603050405020304" pitchFamily="18" charset="0"/>
                <a:cs typeface="Times New Roman" panose="02020603050405020304" pitchFamily="18" charset="0"/>
              </a:rPr>
              <a:t> </a:t>
            </a:r>
            <a:r>
              <a:rPr lang="en-GB" altLang="zh-TW" sz="2400" dirty="0" smtClean="0">
                <a:latin typeface="Times New Roman" panose="02020603050405020304" pitchFamily="18" charset="0"/>
                <a:cs typeface="Times New Roman" panose="02020603050405020304" pitchFamily="18" charset="0"/>
              </a:rPr>
              <a:t>architectural art </a:t>
            </a:r>
            <a:r>
              <a:rPr lang="en-GB" altLang="zh-TW" sz="2400" dirty="0" smtClean="0">
                <a:solidFill>
                  <a:schemeClr val="accent6">
                    <a:lumMod val="75000"/>
                  </a:schemeClr>
                </a:solidFill>
                <a:latin typeface="Times New Roman" panose="02020603050405020304" pitchFamily="18" charset="0"/>
                <a:cs typeface="Times New Roman" panose="02020603050405020304" pitchFamily="18" charset="0"/>
              </a:rPr>
              <a:t>(physical and aesthetic development)</a:t>
            </a:r>
            <a:r>
              <a:rPr lang="en-GB" altLang="zh-TW" sz="2400" dirty="0" smtClean="0">
                <a:latin typeface="Times New Roman" panose="02020603050405020304" pitchFamily="18" charset="0"/>
                <a:cs typeface="Times New Roman" panose="02020603050405020304" pitchFamily="18" charset="0"/>
              </a:rPr>
              <a:t>,</a:t>
            </a:r>
            <a:r>
              <a:rPr lang="en-GB" altLang="zh-TW" sz="2400" dirty="0" smtClean="0">
                <a:solidFill>
                  <a:srgbClr val="7030A0"/>
                </a:solidFill>
                <a:latin typeface="Times New Roman" panose="02020603050405020304" pitchFamily="18" charset="0"/>
                <a:cs typeface="Times New Roman" panose="02020603050405020304" pitchFamily="18" charset="0"/>
              </a:rPr>
              <a:t> </a:t>
            </a:r>
            <a:r>
              <a:rPr lang="en-GB" altLang="zh-TW" sz="2400" dirty="0" smtClean="0">
                <a:latin typeface="Times New Roman" panose="02020603050405020304" pitchFamily="18" charset="0"/>
                <a:cs typeface="Times New Roman" panose="02020603050405020304" pitchFamily="18" charset="0"/>
              </a:rPr>
              <a:t>stories of people serving others </a:t>
            </a:r>
            <a:r>
              <a:rPr lang="en-GB" altLang="zh-TW" sz="2400" dirty="0" smtClean="0">
                <a:solidFill>
                  <a:schemeClr val="accent6">
                    <a:lumMod val="75000"/>
                  </a:schemeClr>
                </a:solidFill>
                <a:latin typeface="Times New Roman" panose="02020603050405020304" pitchFamily="18" charset="0"/>
                <a:cs typeface="Times New Roman" panose="02020603050405020304" pitchFamily="18" charset="0"/>
              </a:rPr>
              <a:t>(community service)</a:t>
            </a:r>
            <a:r>
              <a:rPr lang="en-GB" altLang="zh-TW" sz="2400" dirty="0" smtClean="0">
                <a:latin typeface="Times New Roman" panose="02020603050405020304" pitchFamily="18" charset="0"/>
                <a:cs typeface="Times New Roman" panose="02020603050405020304" pitchFamily="18" charset="0"/>
              </a:rPr>
              <a:t>,</a:t>
            </a:r>
            <a:r>
              <a:rPr lang="en-GB" altLang="zh-TW" sz="2400" dirty="0" smtClean="0">
                <a:solidFill>
                  <a:schemeClr val="accent6">
                    <a:lumMod val="75000"/>
                  </a:schemeClr>
                </a:solidFill>
                <a:latin typeface="Times New Roman" panose="02020603050405020304" pitchFamily="18" charset="0"/>
                <a:cs typeface="Times New Roman" panose="02020603050405020304" pitchFamily="18" charset="0"/>
              </a:rPr>
              <a:t> </a:t>
            </a:r>
            <a:r>
              <a:rPr lang="en-GB" altLang="zh-TW" sz="2400" dirty="0" smtClean="0">
                <a:latin typeface="Times New Roman" panose="02020603050405020304" pitchFamily="18" charset="0"/>
                <a:cs typeface="Times New Roman" panose="02020603050405020304" pitchFamily="18" charset="0"/>
              </a:rPr>
              <a:t>work of archaeologist </a:t>
            </a:r>
            <a:r>
              <a:rPr lang="en-GB" altLang="zh-TW" sz="2400" dirty="0" smtClean="0">
                <a:solidFill>
                  <a:schemeClr val="accent6">
                    <a:lumMod val="75000"/>
                  </a:schemeClr>
                </a:solidFill>
                <a:latin typeface="Times New Roman" panose="02020603050405020304" pitchFamily="18" charset="0"/>
                <a:cs typeface="Times New Roman" panose="02020603050405020304" pitchFamily="18" charset="0"/>
              </a:rPr>
              <a:t>(career-related experiences) </a:t>
            </a:r>
            <a:r>
              <a:rPr lang="en-GB" altLang="zh-TW" sz="2400" dirty="0" smtClean="0">
                <a:latin typeface="Times New Roman" panose="02020603050405020304" pitchFamily="18" charset="0"/>
                <a:cs typeface="Times New Roman" panose="02020603050405020304" pitchFamily="18" charset="0"/>
              </a:rPr>
              <a:t>and learn how to appreciate and respect multi-cultures </a:t>
            </a:r>
            <a:r>
              <a:rPr lang="en-GB" altLang="zh-TW" sz="2400" dirty="0" smtClean="0">
                <a:solidFill>
                  <a:schemeClr val="accent6">
                    <a:lumMod val="75000"/>
                  </a:schemeClr>
                </a:solidFill>
                <a:latin typeface="Times New Roman" panose="02020603050405020304" pitchFamily="18" charset="0"/>
                <a:cs typeface="Times New Roman" panose="02020603050405020304" pitchFamily="18" charset="0"/>
              </a:rPr>
              <a:t>(moral and civic education)</a:t>
            </a:r>
            <a:r>
              <a:rPr lang="en-GB" altLang="zh-TW" sz="2400" dirty="0" smtClean="0">
                <a:latin typeface="Times New Roman" panose="02020603050405020304" pitchFamily="18" charset="0"/>
                <a:cs typeface="Times New Roman" panose="02020603050405020304" pitchFamily="18" charset="0"/>
              </a:rPr>
              <a:t>.</a:t>
            </a:r>
          </a:p>
          <a:p>
            <a:pPr marL="0" lvl="0" indent="0" algn="just">
              <a:lnSpc>
                <a:spcPct val="100000"/>
              </a:lnSpc>
              <a:spcBef>
                <a:spcPts val="0"/>
              </a:spcBef>
              <a:buNone/>
              <a:defRPr/>
            </a:pPr>
            <a:endParaRPr lang="en-GB" altLang="zh-TW" sz="2400" dirty="0" smtClean="0">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defRPr/>
            </a:pPr>
            <a:r>
              <a:rPr lang="en-GB" altLang="zh-TW" sz="2400" dirty="0" smtClean="0">
                <a:latin typeface="Times New Roman" panose="02020603050405020304" pitchFamily="18" charset="0"/>
                <a:cs typeface="Times New Roman" panose="02020603050405020304" pitchFamily="18" charset="0"/>
              </a:rPr>
              <a:t>To facilitate reader’s reading, this PowerPoint is presented according to the five essential learning experiences.   Students can be flexible and think further how they can acquire various essential learning experiences when they visit different museums. </a:t>
            </a:r>
            <a:endParaRPr lang="en-GB" altLang="zh-TW"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5301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12744" y="2463301"/>
            <a:ext cx="11210522" cy="3591764"/>
          </a:xfrm>
        </p:spPr>
        <p:txBody>
          <a:bodyPr>
            <a:normAutofit/>
          </a:bodyPr>
          <a:lstStyle/>
          <a:p>
            <a:pPr marL="0" indent="0" algn="just">
              <a:lnSpc>
                <a:spcPct val="100000"/>
              </a:lnSpc>
              <a:spcBef>
                <a:spcPts val="0"/>
              </a:spcBef>
              <a:buNone/>
              <a:defRPr/>
            </a:pPr>
            <a:r>
              <a:rPr lang="en-US" altLang="zh-HK" sz="2400" dirty="0">
                <a:latin typeface="Times New Roman" panose="02020603050405020304" pitchFamily="18" charset="0"/>
                <a:cs typeface="Times New Roman" panose="02020603050405020304" pitchFamily="18" charset="0"/>
              </a:rPr>
              <a:t>To prevent the spread of COVID-19, classes in all schools are still suspended for the sake of safeguarding students’ health.  Students </a:t>
            </a:r>
            <a:r>
              <a:rPr lang="en-US" altLang="zh-HK" sz="2400" dirty="0" smtClean="0">
                <a:latin typeface="Times New Roman" panose="02020603050405020304" pitchFamily="18" charset="0"/>
                <a:cs typeface="Times New Roman" panose="02020603050405020304" pitchFamily="18" charset="0"/>
              </a:rPr>
              <a:t>can</a:t>
            </a:r>
            <a:r>
              <a:rPr lang="en-US" altLang="zh-HK" sz="2400" dirty="0" smtClean="0">
                <a:latin typeface="Times New Roman" panose="02020603050405020304" pitchFamily="18" charset="0"/>
                <a:cs typeface="Times New Roman" panose="02020603050405020304" pitchFamily="18" charset="0"/>
              </a:rPr>
              <a:t> </a:t>
            </a:r>
            <a:r>
              <a:rPr lang="en-US" altLang="zh-HK" sz="2400" dirty="0">
                <a:latin typeface="Times New Roman" panose="02020603050405020304" pitchFamily="18" charset="0"/>
                <a:cs typeface="Times New Roman" panose="02020603050405020304" pitchFamily="18" charset="0"/>
              </a:rPr>
              <a:t>make better use of their learning time at home to visit websites of the world’s museums while fighting against the epidemic.  Through the </a:t>
            </a:r>
            <a:r>
              <a:rPr lang="en-US" altLang="zh-HK" sz="2400" dirty="0">
                <a:solidFill>
                  <a:schemeClr val="accent6">
                    <a:lumMod val="75000"/>
                  </a:schemeClr>
                </a:solidFill>
                <a:latin typeface="Times New Roman" panose="02020603050405020304" pitchFamily="18" charset="0"/>
                <a:cs typeface="Times New Roman" panose="02020603050405020304" pitchFamily="18" charset="0"/>
              </a:rPr>
              <a:t>online exhibitions/seminars</a:t>
            </a:r>
            <a:r>
              <a:rPr lang="en-US" altLang="zh-HK" sz="2400" dirty="0">
                <a:latin typeface="Times New Roman" panose="02020603050405020304" pitchFamily="18" charset="0"/>
                <a:cs typeface="Times New Roman" panose="02020603050405020304" pitchFamily="18" charset="0"/>
              </a:rPr>
              <a:t>, </a:t>
            </a:r>
            <a:r>
              <a:rPr lang="en-US" altLang="zh-HK" sz="2400" dirty="0">
                <a:solidFill>
                  <a:schemeClr val="accent6">
                    <a:lumMod val="75000"/>
                  </a:schemeClr>
                </a:solidFill>
                <a:latin typeface="Times New Roman" panose="02020603050405020304" pitchFamily="18" charset="0"/>
                <a:cs typeface="Times New Roman" panose="02020603050405020304" pitchFamily="18" charset="0"/>
              </a:rPr>
              <a:t>virtual tours</a:t>
            </a:r>
            <a:r>
              <a:rPr lang="en-US" altLang="zh-HK" sz="2400" dirty="0">
                <a:latin typeface="Times New Roman" panose="02020603050405020304" pitchFamily="18" charset="0"/>
                <a:cs typeface="Times New Roman" panose="02020603050405020304" pitchFamily="18" charset="0"/>
              </a:rPr>
              <a:t> and </a:t>
            </a:r>
            <a:r>
              <a:rPr lang="en-US" altLang="zh-HK" sz="2400" dirty="0">
                <a:solidFill>
                  <a:schemeClr val="accent6">
                    <a:lumMod val="75000"/>
                  </a:schemeClr>
                </a:solidFill>
                <a:latin typeface="Times New Roman" panose="02020603050405020304" pitchFamily="18" charset="0"/>
                <a:cs typeface="Times New Roman" panose="02020603050405020304" pitchFamily="18" charset="0"/>
              </a:rPr>
              <a:t>multi-media learning resources </a:t>
            </a:r>
            <a:r>
              <a:rPr lang="en-US" altLang="zh-HK" sz="2400" dirty="0">
                <a:latin typeface="Times New Roman" panose="02020603050405020304" pitchFamily="18" charset="0"/>
                <a:cs typeface="Times New Roman" panose="02020603050405020304" pitchFamily="18" charset="0"/>
              </a:rPr>
              <a:t>of the museums, students can acquire different kinds of knowledge and broaden their horizons anywhere at </a:t>
            </a:r>
            <a:r>
              <a:rPr lang="en-US" altLang="zh-HK" sz="2400" dirty="0" smtClean="0">
                <a:latin typeface="Times New Roman" panose="02020603050405020304" pitchFamily="18" charset="0"/>
                <a:cs typeface="Times New Roman" panose="02020603050405020304" pitchFamily="18" charset="0"/>
              </a:rPr>
              <a:t>any </a:t>
            </a:r>
            <a:r>
              <a:rPr lang="en-US" altLang="zh-HK" sz="2400" dirty="0" smtClean="0">
                <a:latin typeface="Times New Roman" panose="02020603050405020304" pitchFamily="18" charset="0"/>
                <a:cs typeface="Times New Roman" panose="02020603050405020304" pitchFamily="18" charset="0"/>
              </a:rPr>
              <a:t>time.</a:t>
            </a:r>
            <a:endParaRPr lang="en-US" altLang="zh-TW" sz="2400" dirty="0">
              <a:latin typeface="Times New Roman" panose="02020603050405020304" pitchFamily="18" charset="0"/>
              <a:cs typeface="Times New Roman" panose="02020603050405020304" pitchFamily="18" charset="0"/>
            </a:endParaRPr>
          </a:p>
        </p:txBody>
      </p:sp>
      <p:sp>
        <p:nvSpPr>
          <p:cNvPr id="5" name="雲朵形圖說文字 4"/>
          <p:cNvSpPr/>
          <p:nvPr/>
        </p:nvSpPr>
        <p:spPr>
          <a:xfrm>
            <a:off x="1005840" y="510989"/>
            <a:ext cx="10174777" cy="1766047"/>
          </a:xfrm>
          <a:prstGeom prst="cloudCallout">
            <a:avLst>
              <a:gd name="adj1" fmla="val 45897"/>
              <a:gd name="adj2" fmla="val -165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zh-HK" altLang="en-US" sz="5200" dirty="0"/>
          </a:p>
        </p:txBody>
      </p:sp>
      <p:sp>
        <p:nvSpPr>
          <p:cNvPr id="8" name="標題 1">
            <a:extLst>
              <a:ext uri="{FF2B5EF4-FFF2-40B4-BE49-F238E27FC236}">
                <a16:creationId xmlns:a16="http://schemas.microsoft.com/office/drawing/2014/main" id="{19DDA7CA-1414-4C61-81EA-391C82AFBA5D}"/>
              </a:ext>
            </a:extLst>
          </p:cNvPr>
          <p:cNvSpPr txBox="1">
            <a:spLocks/>
          </p:cNvSpPr>
          <p:nvPr/>
        </p:nvSpPr>
        <p:spPr>
          <a:xfrm>
            <a:off x="1961804" y="741988"/>
            <a:ext cx="8129847" cy="99461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TW" sz="5400" b="1" dirty="0" smtClean="0">
                <a:solidFill>
                  <a:schemeClr val="accent6">
                    <a:lumMod val="75000"/>
                  </a:schemeClr>
                </a:solidFill>
                <a:latin typeface="Times New Roman" panose="02020603050405020304" pitchFamily="18" charset="0"/>
                <a:cs typeface="Times New Roman" panose="02020603050405020304" pitchFamily="18" charset="0"/>
              </a:rPr>
              <a:t>Virtual Tours in </a:t>
            </a:r>
            <a:r>
              <a:rPr lang="en-US" altLang="zh-TW" sz="5200" b="1" dirty="0" smtClean="0">
                <a:latin typeface="Times New Roman" panose="02020603050405020304" pitchFamily="18" charset="0"/>
                <a:cs typeface="Times New Roman" panose="02020603050405020304" pitchFamily="18" charset="0"/>
              </a:rPr>
              <a:t>Museums</a:t>
            </a:r>
            <a:r>
              <a:rPr lang="zh-TW" altLang="en-US" sz="5200" b="1" dirty="0" smtClean="0">
                <a:latin typeface="Times New Roman" panose="02020603050405020304" pitchFamily="18" charset="0"/>
                <a:cs typeface="Times New Roman" panose="02020603050405020304" pitchFamily="18" charset="0"/>
              </a:rPr>
              <a:t>　</a:t>
            </a:r>
            <a:endParaRPr lang="en-US" altLang="zh-TW" sz="5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7224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a:xfrm>
            <a:off x="817652" y="990323"/>
            <a:ext cx="10515600" cy="812984"/>
          </a:xfrm>
        </p:spPr>
        <p:txBody>
          <a:bodyPr rtlCol="0">
            <a:normAutofit/>
          </a:bodyPr>
          <a:lstStyle/>
          <a:p>
            <a:r>
              <a:rPr lang="en-US" altLang="zh-HK" sz="3600" dirty="0" smtClean="0">
                <a:latin typeface="Times New Roman" panose="02020603050405020304" pitchFamily="18" charset="0"/>
                <a:cs typeface="Times New Roman" panose="02020603050405020304" pitchFamily="18" charset="0"/>
              </a:rPr>
              <a:t>INTELLECTUAL DEVELOPMENT</a:t>
            </a:r>
            <a:endParaRPr lang="en-US" altLang="zh-HK" sz="3600" dirty="0">
              <a:latin typeface="Times New Roman" panose="02020603050405020304" pitchFamily="18" charset="0"/>
              <a:cs typeface="Times New Roman" panose="02020603050405020304" pitchFamily="18" charset="0"/>
            </a:endParaRPr>
          </a:p>
        </p:txBody>
      </p:sp>
      <p:sp>
        <p:nvSpPr>
          <p:cNvPr id="3" name="矩形 2"/>
          <p:cNvSpPr/>
          <p:nvPr/>
        </p:nvSpPr>
        <p:spPr>
          <a:xfrm>
            <a:off x="886756" y="2409209"/>
            <a:ext cx="10546080" cy="2539157"/>
          </a:xfrm>
          <a:prstGeom prst="rect">
            <a:avLst/>
          </a:prstGeom>
        </p:spPr>
        <p:txBody>
          <a:bodyPr wrap="square">
            <a:spAutoFit/>
          </a:bodyPr>
          <a:lstStyle/>
          <a:p>
            <a:endParaRPr lang="en-US" altLang="zh-TW" sz="1500" dirty="0"/>
          </a:p>
          <a:p>
            <a:pPr algn="just"/>
            <a:r>
              <a:rPr lang="en-US" altLang="zh-HK" sz="2400" dirty="0">
                <a:solidFill>
                  <a:schemeClr val="bg1"/>
                </a:solidFill>
                <a:latin typeface="Times New Roman" panose="02020603050405020304" pitchFamily="18" charset="0"/>
                <a:cs typeface="Times New Roman" panose="02020603050405020304" pitchFamily="18" charset="0"/>
              </a:rPr>
              <a:t>In schools, students gain intellectual development mainly through classroom </a:t>
            </a:r>
            <a:r>
              <a:rPr lang="en-US" altLang="zh-HK" sz="2400" dirty="0" smtClean="0">
                <a:solidFill>
                  <a:schemeClr val="bg1"/>
                </a:solidFill>
                <a:latin typeface="Times New Roman" panose="02020603050405020304" pitchFamily="18" charset="0"/>
                <a:cs typeface="Times New Roman" panose="02020603050405020304" pitchFamily="18" charset="0"/>
              </a:rPr>
              <a:t>learning in Key Learning Area (KLA) studies.  LWL could</a:t>
            </a:r>
            <a:r>
              <a:rPr lang="en-US" altLang="zh-HK" sz="2400" dirty="0" smtClean="0">
                <a:solidFill>
                  <a:srgbClr val="FF0000"/>
                </a:solidFill>
                <a:latin typeface="Times New Roman" panose="02020603050405020304" pitchFamily="18" charset="0"/>
                <a:cs typeface="Times New Roman" panose="02020603050405020304" pitchFamily="18" charset="0"/>
              </a:rPr>
              <a:t> </a:t>
            </a:r>
            <a:r>
              <a:rPr lang="en-US" altLang="zh-HK" sz="2400" dirty="0">
                <a:solidFill>
                  <a:schemeClr val="bg1"/>
                </a:solidFill>
                <a:latin typeface="Times New Roman" panose="02020603050405020304" pitchFamily="18" charset="0"/>
                <a:cs typeface="Times New Roman" panose="02020603050405020304" pitchFamily="18" charset="0"/>
              </a:rPr>
              <a:t>complement </a:t>
            </a:r>
            <a:r>
              <a:rPr lang="en-US" altLang="zh-HK" sz="2400" dirty="0" smtClean="0">
                <a:solidFill>
                  <a:schemeClr val="bg1"/>
                </a:solidFill>
                <a:latin typeface="Times New Roman" panose="02020603050405020304" pitchFamily="18" charset="0"/>
                <a:cs typeface="Times New Roman" panose="02020603050405020304" pitchFamily="18" charset="0"/>
              </a:rPr>
              <a:t>KLAs and </a:t>
            </a:r>
            <a:r>
              <a:rPr lang="en-US" altLang="zh-HK" sz="2400" dirty="0">
                <a:solidFill>
                  <a:schemeClr val="bg1"/>
                </a:solidFill>
                <a:latin typeface="Times New Roman" panose="02020603050405020304" pitchFamily="18" charset="0"/>
                <a:cs typeface="Times New Roman" panose="02020603050405020304" pitchFamily="18" charset="0"/>
              </a:rPr>
              <a:t>cross-curricular studies to attain learning goals in areas which are closely linked with the five essential learning experiences but difficult to be acquired through classroom settings.  Students </a:t>
            </a:r>
            <a:r>
              <a:rPr lang="en-US" altLang="zh-HK" sz="2400" dirty="0" smtClean="0">
                <a:solidFill>
                  <a:schemeClr val="bg1"/>
                </a:solidFill>
                <a:latin typeface="Times New Roman" panose="02020603050405020304" pitchFamily="18" charset="0"/>
                <a:cs typeface="Times New Roman" panose="02020603050405020304" pitchFamily="18" charset="0"/>
              </a:rPr>
              <a:t>can </a:t>
            </a:r>
            <a:r>
              <a:rPr lang="en-US" altLang="zh-HK" sz="2400" dirty="0">
                <a:solidFill>
                  <a:schemeClr val="bg1"/>
                </a:solidFill>
                <a:latin typeface="Times New Roman" panose="02020603050405020304" pitchFamily="18" charset="0"/>
                <a:cs typeface="Times New Roman" panose="02020603050405020304" pitchFamily="18" charset="0"/>
              </a:rPr>
              <a:t>broaden their knowledge in different fields by visiting museums or their websites</a:t>
            </a:r>
            <a:r>
              <a:rPr lang="en-US" altLang="zh-HK" sz="2400" dirty="0" smtClean="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35745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auto">
          <a:xfrm>
            <a:off x="859453" y="1497707"/>
            <a:ext cx="5188922"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a:buFont typeface="Arial" panose="020B0604020202020204" pitchFamily="34" charset="0"/>
              <a:buChar char="•"/>
            </a:pPr>
            <a:r>
              <a:rPr lang="en-US" altLang="zh-HK" sz="2400" dirty="0" smtClean="0">
                <a:solidFill>
                  <a:schemeClr val="tx2"/>
                </a:solidFill>
                <a:latin typeface="Times New Roman" panose="02020603050405020304" pitchFamily="18" charset="0"/>
                <a:cs typeface="Times New Roman" panose="02020603050405020304" pitchFamily="18" charset="0"/>
              </a:rPr>
              <a:t>Hong Kong Space</a:t>
            </a:r>
            <a:r>
              <a:rPr lang="zh-HK" altLang="en-US" sz="2400" dirty="0" smtClean="0">
                <a:solidFill>
                  <a:schemeClr val="tx2"/>
                </a:solidFill>
                <a:latin typeface="Times New Roman" panose="02020603050405020304" pitchFamily="18" charset="0"/>
                <a:cs typeface="Times New Roman" panose="02020603050405020304" pitchFamily="18" charset="0"/>
              </a:rPr>
              <a:t> </a:t>
            </a:r>
            <a:r>
              <a:rPr lang="en-US" altLang="zh-HK" sz="2400" dirty="0" smtClean="0">
                <a:solidFill>
                  <a:schemeClr val="tx2"/>
                </a:solidFill>
                <a:latin typeface="Times New Roman" panose="02020603050405020304" pitchFamily="18" charset="0"/>
                <a:cs typeface="Times New Roman" panose="02020603050405020304" pitchFamily="18" charset="0"/>
              </a:rPr>
              <a:t>Museum</a:t>
            </a:r>
            <a:r>
              <a:rPr lang="en-US" altLang="zh-HK" dirty="0" smtClean="0"/>
              <a:t/>
            </a:r>
            <a:br>
              <a:rPr lang="en-US" altLang="zh-HK" dirty="0" smtClean="0"/>
            </a:br>
            <a:r>
              <a:rPr lang="en-US" altLang="zh-HK" dirty="0">
                <a:hlinkClick r:id="rId2"/>
              </a:rPr>
              <a:t>https://</a:t>
            </a:r>
            <a:r>
              <a:rPr lang="en-US" altLang="zh-HK" dirty="0" smtClean="0">
                <a:hlinkClick r:id="rId2"/>
              </a:rPr>
              <a:t>www.lcsd.gov.hk/CE/Museum/Space/en_US/web/spm/whatsnew.html</a:t>
            </a:r>
            <a:endParaRPr lang="en-US" altLang="zh-HK" dirty="0" smtClean="0"/>
          </a:p>
          <a:p>
            <a:pPr marL="285750" indent="-285750">
              <a:buFont typeface="Arial" panose="020B0604020202020204" pitchFamily="34" charset="0"/>
              <a:buChar char="•"/>
            </a:pPr>
            <a:endParaRPr lang="en-US" altLang="zh-HK" dirty="0" smtClean="0"/>
          </a:p>
          <a:p>
            <a:pPr marL="285750" indent="-285750">
              <a:buFont typeface="Arial" panose="020B0604020202020204" pitchFamily="34" charset="0"/>
              <a:buChar char="•"/>
            </a:pPr>
            <a:r>
              <a:rPr lang="en-US" altLang="zh-TW" sz="2400" dirty="0" smtClean="0">
                <a:solidFill>
                  <a:schemeClr val="tx2"/>
                </a:solidFill>
                <a:latin typeface="Times New Roman" panose="02020603050405020304" pitchFamily="18" charset="0"/>
                <a:cs typeface="Times New Roman" panose="02020603050405020304" pitchFamily="18" charset="0"/>
              </a:rPr>
              <a:t>Online Lecture</a:t>
            </a:r>
            <a:r>
              <a:rPr lang="en-US" altLang="zh-HK" dirty="0" smtClean="0">
                <a:hlinkClick r:id="rId3"/>
              </a:rPr>
              <a:t/>
            </a:r>
            <a:br>
              <a:rPr lang="en-US" altLang="zh-HK" dirty="0" smtClean="0">
                <a:hlinkClick r:id="rId3"/>
              </a:rPr>
            </a:br>
            <a:r>
              <a:rPr lang="en-US" altLang="zh-HK" dirty="0">
                <a:hlinkClick r:id="rId4"/>
              </a:rPr>
              <a:t>https://hk.space.museum/en_US/web/spm/activity/onlinelecture.html</a:t>
            </a:r>
            <a:endParaRPr kumimoji="0" lang="en-US" altLang="zh-TW" sz="1800" b="0" i="0" u="none" strike="noStrike" kern="1200" cap="none" spc="0" normalizeH="0" baseline="0" noProof="0" dirty="0" smtClean="0">
              <a:ln>
                <a:noFill/>
              </a:ln>
              <a:solidFill>
                <a:prstClr val="black"/>
              </a:solidFill>
              <a:effectLst/>
              <a:uLnTx/>
              <a:uFillTx/>
              <a:latin typeface="Arial" panose="020B0604020202020204" pitchFamily="34" charset="0"/>
              <a:ea typeface="新細明體" panose="02020500000000000000" pitchFamily="18" charset="-120"/>
              <a:cs typeface="+mn-cs"/>
            </a:endParaRPr>
          </a:p>
        </p:txBody>
      </p:sp>
      <p:pic>
        <p:nvPicPr>
          <p:cNvPr id="6" name="圖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7458" y="270246"/>
            <a:ext cx="3423456" cy="2213218"/>
          </a:xfrm>
          <a:prstGeom prst="rect">
            <a:avLst/>
          </a:prstGeom>
        </p:spPr>
      </p:pic>
      <p:grpSp>
        <p:nvGrpSpPr>
          <p:cNvPr id="2" name="群組 1"/>
          <p:cNvGrpSpPr/>
          <p:nvPr/>
        </p:nvGrpSpPr>
        <p:grpSpPr>
          <a:xfrm>
            <a:off x="1093327" y="3623401"/>
            <a:ext cx="5472734" cy="2694011"/>
            <a:chOff x="853446" y="3640335"/>
            <a:chExt cx="5472734" cy="2694011"/>
          </a:xfrm>
        </p:grpSpPr>
        <p:pic>
          <p:nvPicPr>
            <p:cNvPr id="9" name="圖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3446" y="4088108"/>
              <a:ext cx="1144177" cy="2246238"/>
            </a:xfrm>
            <a:prstGeom prst="rect">
              <a:avLst/>
            </a:prstGeom>
          </p:spPr>
        </p:pic>
        <p:sp>
          <p:nvSpPr>
            <p:cNvPr id="3" name="橢圓形圖說文字 2"/>
            <p:cNvSpPr/>
            <p:nvPr/>
          </p:nvSpPr>
          <p:spPr>
            <a:xfrm>
              <a:off x="2352250" y="3640335"/>
              <a:ext cx="3973930" cy="2593801"/>
            </a:xfrm>
            <a:prstGeom prst="wedgeEllipseCallout">
              <a:avLst>
                <a:gd name="adj1" fmla="val -70287"/>
                <a:gd name="adj2" fmla="val 732"/>
              </a:avLst>
            </a:prstGeom>
          </p:spPr>
          <p:style>
            <a:lnRef idx="3">
              <a:schemeClr val="lt1"/>
            </a:lnRef>
            <a:fillRef idx="1">
              <a:schemeClr val="accent3"/>
            </a:fillRef>
            <a:effectRef idx="1">
              <a:schemeClr val="accent3"/>
            </a:effectRef>
            <a:fontRef idx="minor">
              <a:schemeClr val="lt1"/>
            </a:fontRef>
          </p:style>
          <p:txBody>
            <a:bodyPr rtlCol="0" anchor="ctr"/>
            <a:lstStyle/>
            <a:p>
              <a:pPr algn="just"/>
              <a:r>
                <a:rPr lang="en-US" altLang="zh-TW" dirty="0" smtClean="0">
                  <a:latin typeface="Times New Roman" panose="02020603050405020304" pitchFamily="18" charset="0"/>
                  <a:cs typeface="Times New Roman" panose="02020603050405020304" pitchFamily="18" charset="0"/>
                </a:rPr>
                <a:t>In Hong Kong Space Museum, we can learn about astronomy and enhance our interest in astronomy and space science.</a:t>
              </a:r>
              <a:endParaRPr lang="zh-HK" altLang="en-US" dirty="0">
                <a:latin typeface="Times New Roman" panose="02020603050405020304" pitchFamily="18" charset="0"/>
                <a:cs typeface="Times New Roman" panose="02020603050405020304" pitchFamily="18" charset="0"/>
              </a:endParaRPr>
            </a:p>
          </p:txBody>
        </p:sp>
      </p:grpSp>
      <p:sp>
        <p:nvSpPr>
          <p:cNvPr id="8" name="Rectangle 2"/>
          <p:cNvSpPr>
            <a:spLocks noChangeArrowheads="1"/>
          </p:cNvSpPr>
          <p:nvPr/>
        </p:nvSpPr>
        <p:spPr bwMode="auto">
          <a:xfrm>
            <a:off x="6403002" y="5439222"/>
            <a:ext cx="511876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a:buFont typeface="Arial" panose="020B0604020202020204" pitchFamily="34" charset="0"/>
              <a:buChar char="•"/>
            </a:pPr>
            <a:r>
              <a:rPr lang="en-US" altLang="zh-TW" sz="2400" dirty="0" smtClean="0">
                <a:solidFill>
                  <a:schemeClr val="tx2"/>
                </a:solidFill>
                <a:latin typeface="Times New Roman" panose="02020603050405020304" pitchFamily="18" charset="0"/>
                <a:cs typeface="Times New Roman" panose="02020603050405020304" pitchFamily="18" charset="0"/>
              </a:rPr>
              <a:t>Space Museum Online</a:t>
            </a:r>
            <a:r>
              <a:rPr lang="en-US" altLang="zh-HK" dirty="0" smtClean="0">
                <a:hlinkClick r:id="rId3"/>
              </a:rPr>
              <a:t/>
            </a:r>
            <a:br>
              <a:rPr lang="en-US" altLang="zh-HK" dirty="0" smtClean="0">
                <a:hlinkClick r:id="rId3"/>
              </a:rPr>
            </a:br>
            <a:r>
              <a:rPr lang="en-US" altLang="zh-HK" dirty="0">
                <a:hlinkClick r:id="rId7"/>
              </a:rPr>
              <a:t>https://www.lcsd.gov.hk/CE/Museum/Space/en_US/web/spm/onlineresources/spmonline.html</a:t>
            </a:r>
            <a:endParaRPr kumimoji="0" lang="en-US" altLang="zh-TW" sz="1800" b="0" i="0" u="none" strike="noStrike" kern="1200" cap="none" spc="0" normalizeH="0" baseline="0" noProof="0" dirty="0" smtClean="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13" name="標題 1"/>
          <p:cNvSpPr txBox="1">
            <a:spLocks/>
          </p:cNvSpPr>
          <p:nvPr/>
        </p:nvSpPr>
        <p:spPr>
          <a:xfrm>
            <a:off x="-1138124" y="327496"/>
            <a:ext cx="9935637" cy="9701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altLang="zh-HK" sz="4000" b="1" dirty="0" smtClean="0">
                <a:solidFill>
                  <a:sysClr val="windowText" lastClr="000000"/>
                </a:solidFill>
                <a:latin typeface="Times New Roman" panose="02020603050405020304" pitchFamily="18" charset="0"/>
                <a:ea typeface="新細明體" panose="02020500000000000000" pitchFamily="18" charset="-120"/>
                <a:cs typeface="Times New Roman" panose="02020603050405020304" pitchFamily="18" charset="0"/>
              </a:rPr>
              <a:t>Hong Kong Space Museum</a:t>
            </a:r>
            <a:endParaRPr kumimoji="0" lang="en-US" altLang="zh-HK" sz="40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pic>
        <p:nvPicPr>
          <p:cNvPr id="10" name="圖片 9"/>
          <p:cNvPicPr/>
          <p:nvPr/>
        </p:nvPicPr>
        <p:blipFill rotWithShape="1">
          <a:blip r:embed="rId8" cstate="print">
            <a:extLst>
              <a:ext uri="{28A0092B-C50C-407E-A947-70E740481C1C}">
                <a14:useLocalDpi xmlns:a14="http://schemas.microsoft.com/office/drawing/2010/main" val="0"/>
              </a:ext>
            </a:extLst>
          </a:blip>
          <a:srcRect l="23680" t="10117" r="23557" b="20131"/>
          <a:stretch/>
        </p:blipFill>
        <p:spPr bwMode="auto">
          <a:xfrm>
            <a:off x="6802239" y="2577995"/>
            <a:ext cx="3720465" cy="276669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940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5319353" y="1446707"/>
            <a:ext cx="5877210"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lvl="0" indent="-285750">
              <a:buFont typeface="Arial" panose="020B0604020202020204" pitchFamily="34" charset="0"/>
              <a:buChar char="•"/>
              <a:defRPr/>
            </a:pPr>
            <a:r>
              <a:rPr lang="en-US" altLang="zh-HK" sz="2400" dirty="0" smtClean="0">
                <a:solidFill>
                  <a:schemeClr val="tx2"/>
                </a:solidFill>
                <a:latin typeface="Times New Roman" panose="02020603050405020304" pitchFamily="18" charset="0"/>
                <a:cs typeface="Times New Roman" panose="02020603050405020304" pitchFamily="18" charset="0"/>
              </a:rPr>
              <a:t>Hong Kong Science Museum</a:t>
            </a:r>
            <a:r>
              <a:rPr lang="en-US" altLang="zh-HK" sz="2400" dirty="0"/>
              <a:t/>
            </a:r>
            <a:br>
              <a:rPr lang="en-US" altLang="zh-HK" sz="2400" dirty="0"/>
            </a:br>
            <a:r>
              <a:rPr lang="en-US" altLang="zh-HK" dirty="0">
                <a:hlinkClick r:id="rId2"/>
              </a:rPr>
              <a:t>https://</a:t>
            </a:r>
            <a:r>
              <a:rPr lang="en-US" altLang="zh-HK" dirty="0" smtClean="0">
                <a:hlinkClick r:id="rId2"/>
              </a:rPr>
              <a:t>hk.science.museum/en_US/web/scm/index.html</a:t>
            </a:r>
            <a:endParaRPr lang="en-US" altLang="zh-HK" dirty="0" smtClean="0"/>
          </a:p>
          <a:p>
            <a:pPr marL="285750" lvl="0" indent="-285750">
              <a:buFont typeface="Arial" panose="020B0604020202020204" pitchFamily="34" charset="0"/>
              <a:buChar char="•"/>
              <a:defRPr/>
            </a:pPr>
            <a:endParaRPr kumimoji="0" lang="en-US" altLang="zh-HK"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2400" dirty="0" smtClean="0">
                <a:solidFill>
                  <a:schemeClr val="tx2"/>
                </a:solidFill>
                <a:latin typeface="Times New Roman" panose="02020603050405020304" pitchFamily="18" charset="0"/>
                <a:cs typeface="Times New Roman" panose="02020603050405020304" pitchFamily="18" charset="0"/>
              </a:rPr>
              <a:t>Virtual Tour</a:t>
            </a:r>
            <a:r>
              <a:rPr kumimoji="0" lang="en-US" altLang="zh-HK"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hlinkClick r:id="rId3"/>
              </a:rPr>
              <a:t/>
            </a:r>
            <a:br>
              <a:rPr kumimoji="0" lang="en-US" altLang="zh-HK"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hlinkClick r:id="rId3"/>
              </a:rPr>
            </a:br>
            <a:r>
              <a:rPr kumimoji="0" lang="en-US" altLang="zh-HK"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hlinkClick r:id="rId4"/>
              </a:rPr>
              <a:t>https://hk.science.museum/ms/con2019/360/index.html</a:t>
            </a:r>
            <a:endParaRPr kumimoji="0" lang="en-US" altLang="zh-HK"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zh-HK" altLang="en-US" sz="1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TW" sz="1800" b="0" i="0" u="none" strike="noStrike" kern="1200" cap="none" spc="0" normalizeH="0" baseline="0" noProof="0" dirty="0" smtClean="0">
              <a:ln>
                <a:noFill/>
              </a:ln>
              <a:solidFill>
                <a:prstClr val="black"/>
              </a:solidFill>
              <a:effectLst/>
              <a:uLnTx/>
              <a:uFillTx/>
              <a:latin typeface="Arial" panose="020B0604020202020204" pitchFamily="34" charset="0"/>
              <a:ea typeface="新細明體" panose="02020500000000000000" pitchFamily="18" charset="-120"/>
              <a:cs typeface="+mn-cs"/>
            </a:endParaRPr>
          </a:p>
        </p:txBody>
      </p:sp>
      <p:pic>
        <p:nvPicPr>
          <p:cNvPr id="8" name="圖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1919" y="976506"/>
            <a:ext cx="3350813" cy="2229814"/>
          </a:xfrm>
          <a:prstGeom prst="rect">
            <a:avLst/>
          </a:prstGeom>
        </p:spPr>
      </p:pic>
      <p:pic>
        <p:nvPicPr>
          <p:cNvPr id="4" name="圖片 3"/>
          <p:cNvPicPr>
            <a:picLocks noChangeAspect="1"/>
          </p:cNvPicPr>
          <p:nvPr/>
        </p:nvPicPr>
        <p:blipFill rotWithShape="1">
          <a:blip r:embed="rId6"/>
          <a:srcRect t="6481" b="3704"/>
          <a:stretch/>
        </p:blipFill>
        <p:spPr>
          <a:xfrm>
            <a:off x="6422441" y="3577007"/>
            <a:ext cx="4774122" cy="2411926"/>
          </a:xfrm>
          <a:prstGeom prst="rect">
            <a:avLst/>
          </a:prstGeom>
        </p:spPr>
      </p:pic>
      <p:sp>
        <p:nvSpPr>
          <p:cNvPr id="11" name="標題 1"/>
          <p:cNvSpPr txBox="1">
            <a:spLocks/>
          </p:cNvSpPr>
          <p:nvPr/>
        </p:nvSpPr>
        <p:spPr>
          <a:xfrm>
            <a:off x="3658036" y="276495"/>
            <a:ext cx="9935637" cy="9701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zh-HK" sz="4000" b="1"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Hong Kong</a:t>
            </a:r>
            <a:r>
              <a:rPr kumimoji="0" lang="en-GB" altLang="zh-HK" sz="4000" b="1" i="0" u="none" strike="noStrike" kern="1200" cap="none" spc="0" normalizeH="0" noProof="0" dirty="0" smtClean="0">
                <a:ln>
                  <a:noFill/>
                </a:ln>
                <a:solidFill>
                  <a:sysClr val="windowText" lastClr="000000"/>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Science Museum</a:t>
            </a:r>
            <a:endParaRPr kumimoji="0" lang="en-US" altLang="zh-HK" sz="40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grpSp>
        <p:nvGrpSpPr>
          <p:cNvPr id="2" name="群組 1"/>
          <p:cNvGrpSpPr/>
          <p:nvPr/>
        </p:nvGrpSpPr>
        <p:grpSpPr>
          <a:xfrm>
            <a:off x="303498" y="3294345"/>
            <a:ext cx="5784151" cy="3335111"/>
            <a:chOff x="303498" y="3294345"/>
            <a:chExt cx="5784151" cy="3335111"/>
          </a:xfrm>
        </p:grpSpPr>
        <p:pic>
          <p:nvPicPr>
            <p:cNvPr id="10" name="圖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3498" y="4037789"/>
              <a:ext cx="1259752" cy="2473134"/>
            </a:xfrm>
            <a:prstGeom prst="rect">
              <a:avLst/>
            </a:prstGeom>
            <a:solidFill>
              <a:srgbClr val="5B9BD5">
                <a:lumMod val="75000"/>
              </a:srgbClr>
            </a:solidFill>
          </p:spPr>
        </p:pic>
        <p:sp>
          <p:nvSpPr>
            <p:cNvPr id="12" name="橢圓形圖說文字 11"/>
            <p:cNvSpPr/>
            <p:nvPr/>
          </p:nvSpPr>
          <p:spPr>
            <a:xfrm>
              <a:off x="1730646" y="3294345"/>
              <a:ext cx="4357003" cy="3335111"/>
            </a:xfrm>
            <a:prstGeom prst="wedgeEllipseCallout">
              <a:avLst>
                <a:gd name="adj1" fmla="val -65495"/>
                <a:gd name="adj2" fmla="val -438"/>
              </a:avLst>
            </a:prstGeom>
            <a:solidFill>
              <a:schemeClr val="accent3"/>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just"/>
              <a:r>
                <a:rPr lang="en-US" altLang="zh-TW" dirty="0" smtClean="0">
                  <a:latin typeface="Times New Roman" panose="02020603050405020304" pitchFamily="18" charset="0"/>
                  <a:cs typeface="Times New Roman" panose="02020603050405020304" pitchFamily="18" charset="0"/>
                </a:rPr>
                <a:t>In Hong Kong Science Museum, we can acquire STEM (Science, Technology, Engineering, Math) related knowledge and understand the relationship between science and technology and our everyday life.</a:t>
              </a:r>
              <a:endParaRPr lang="zh-HK" altLang="en-US"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5786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健康與健身 16x9">
  <a:themeElements>
    <a:clrScheme name="HealthFitness">
      <a:dk1>
        <a:srgbClr val="595959"/>
      </a:dk1>
      <a:lt1>
        <a:sysClr val="window" lastClr="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6063549_TF02922391.potx" id="{E2EBAC87-9802-42EB-8CD6-3C0870F3E719}" vid="{D72780ED-B491-4621-8137-59493006007D}"/>
    </a:ext>
  </a:extLst>
</a:theme>
</file>

<file path=ppt/theme/theme3.xml><?xml version="1.0" encoding="utf-8"?>
<a:theme xmlns:a="http://schemas.openxmlformats.org/drawingml/2006/main" name="1_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2420</TotalTime>
  <Words>2046</Words>
  <Application>Microsoft Office PowerPoint</Application>
  <PresentationFormat>寬螢幕</PresentationFormat>
  <Paragraphs>166</Paragraphs>
  <Slides>35</Slides>
  <Notes>7</Notes>
  <HiddenSlides>0</HiddenSlides>
  <MMClips>0</MMClips>
  <ScaleCrop>false</ScaleCrop>
  <HeadingPairs>
    <vt:vector size="6" baseType="variant">
      <vt:variant>
        <vt:lpstr>使用字型</vt:lpstr>
      </vt:variant>
      <vt:variant>
        <vt:i4>7</vt:i4>
      </vt:variant>
      <vt:variant>
        <vt:lpstr>佈景主題</vt:lpstr>
      </vt:variant>
      <vt:variant>
        <vt:i4>3</vt:i4>
      </vt:variant>
      <vt:variant>
        <vt:lpstr>投影片標題</vt:lpstr>
      </vt:variant>
      <vt:variant>
        <vt:i4>35</vt:i4>
      </vt:variant>
    </vt:vector>
  </HeadingPairs>
  <TitlesOfParts>
    <vt:vector size="45" baseType="lpstr">
      <vt:lpstr>細明體</vt:lpstr>
      <vt:lpstr>微軟正黑體</vt:lpstr>
      <vt:lpstr>新細明體</vt:lpstr>
      <vt:lpstr>Arial</vt:lpstr>
      <vt:lpstr>Calibri</vt:lpstr>
      <vt:lpstr>Calibri Light</vt:lpstr>
      <vt:lpstr>Times New Roman</vt:lpstr>
      <vt:lpstr>Office 佈景主題</vt:lpstr>
      <vt:lpstr>健康與健身 16x9</vt:lpstr>
      <vt:lpstr>1_Office 佈景主題</vt:lpstr>
      <vt:lpstr>PowerPoint 簡報</vt:lpstr>
      <vt:lpstr>PowerPoint 簡報</vt:lpstr>
      <vt:lpstr>PowerPoint 簡報</vt:lpstr>
      <vt:lpstr>PowerPoint 簡報</vt:lpstr>
      <vt:lpstr>  Life-wide Learning : Five Essential Learning Experiences  </vt:lpstr>
      <vt:lpstr>PowerPoint 簡報</vt:lpstr>
      <vt:lpstr>INTELLECTUAL DEVELOPMENT</vt:lpstr>
      <vt:lpstr>PowerPoint 簡報</vt:lpstr>
      <vt:lpstr>PowerPoint 簡報</vt:lpstr>
      <vt:lpstr>National Museum of China</vt:lpstr>
      <vt:lpstr>Smithsonian National Museum of Natural History</vt:lpstr>
      <vt:lpstr>The British Museum</vt:lpstr>
      <vt:lpstr>Moral and civic education</vt:lpstr>
      <vt:lpstr>Hong Kong Heritage Museum</vt:lpstr>
      <vt:lpstr>PowerPoint 簡報</vt:lpstr>
      <vt:lpstr>PowerPoint 簡報</vt:lpstr>
      <vt:lpstr>PowerPoint 簡報</vt:lpstr>
      <vt:lpstr>Community service</vt:lpstr>
      <vt:lpstr>Tai Kwun</vt:lpstr>
      <vt:lpstr>Hong Kong Museum of History</vt:lpstr>
      <vt:lpstr>Aesthetic and physical development</vt:lpstr>
      <vt:lpstr>Hong Kong Museum of Art</vt:lpstr>
      <vt:lpstr>Xiqu Centre</vt:lpstr>
      <vt:lpstr>The Vatican Museum</vt:lpstr>
      <vt:lpstr>Louvre Museum </vt:lpstr>
      <vt:lpstr>Career-related experiences</vt:lpstr>
      <vt:lpstr>Emperor Qinshihuang’s Mausoleum Site Museum </vt:lpstr>
      <vt:lpstr>Chengdu Research Base of Giant Panda Breeding</vt:lpstr>
      <vt:lpstr>Airport Core Programme Exhibition Centre</vt:lpstr>
      <vt:lpstr>The HKMA Information Centre</vt:lpstr>
      <vt:lpstr>PowerPoint 簡報</vt:lpstr>
      <vt:lpstr>PowerPoint 簡報</vt:lpstr>
      <vt:lpstr>Points to note：</vt:lpstr>
      <vt:lpstr>Thank you</vt:lpstr>
      <vt:lpstr> Life-wide Learning Section Contact us: lwl@edb.gov.hk</vt:lpstr>
    </vt:vector>
  </TitlesOfParts>
  <Company>EDB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HUI, Shing-yan Jacob</dc:creator>
  <cp:lastModifiedBy>LEE, Pui-sai</cp:lastModifiedBy>
  <cp:revision>303</cp:revision>
  <dcterms:created xsi:type="dcterms:W3CDTF">2020-04-22T08:47:23Z</dcterms:created>
  <dcterms:modified xsi:type="dcterms:W3CDTF">2020-05-22T07:59:10Z</dcterms:modified>
</cp:coreProperties>
</file>