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4"/>
  </p:notesMasterIdLst>
  <p:sldIdLst>
    <p:sldId id="276" r:id="rId2"/>
    <p:sldId id="277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257" r:id="rId19"/>
    <p:sldId id="266" r:id="rId20"/>
    <p:sldId id="297" r:id="rId21"/>
    <p:sldId id="274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rrick NG" initials="DN" lastIdx="1" clrIdx="0">
    <p:extLst>
      <p:ext uri="{19B8F6BF-5375-455C-9EA6-DF929625EA0E}">
        <p15:presenceInfo xmlns:p15="http://schemas.microsoft.com/office/powerpoint/2012/main" userId="Derrick 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9966FF"/>
    <a:srgbClr val="FF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8309" autoAdjust="0"/>
  </p:normalViewPr>
  <p:slideViewPr>
    <p:cSldViewPr snapToGrid="0">
      <p:cViewPr varScale="1">
        <p:scale>
          <a:sx n="62" d="100"/>
          <a:sy n="62" d="100"/>
        </p:scale>
        <p:origin x="19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63B917-1C67-4FDB-BB47-805AD84441FC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BAE719C2-7F7F-41A2-B60B-7F94407DD3F3}">
      <dgm:prSet phldrT="[Text]" custT="1"/>
      <dgm:spPr/>
      <dgm:t>
        <a:bodyPr/>
        <a:lstStyle/>
        <a:p>
          <a:r>
            <a:rPr lang="en-US" altLang="zh-HK" sz="2800" b="1" dirty="0" smtClean="0">
              <a:solidFill>
                <a:srgbClr val="FFFF00"/>
              </a:solidFill>
            </a:rPr>
            <a:t>Personal Level</a:t>
          </a:r>
          <a:endParaRPr lang="en-US" altLang="zh-HK" sz="2800" b="1" dirty="0">
            <a:solidFill>
              <a:srgbClr val="FFFF00"/>
            </a:solidFill>
          </a:endParaRPr>
        </a:p>
      </dgm:t>
    </dgm:pt>
    <dgm:pt modelId="{FD489633-8A3A-42BD-99E1-890913C30D08}" type="par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AA711FA6-A9C6-45DD-A4A2-2B9557B777C3}" type="sib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3C848DAF-AC05-41A4-9CB1-FA9038F965F1}">
      <dgm:prSet phldrT="[Text]"/>
      <dgm:spPr/>
      <dgm:t>
        <a:bodyPr/>
        <a:lstStyle/>
        <a:p>
          <a:r>
            <a:rPr lang="en-US" altLang="zh-HK" b="0" dirty="0" smtClean="0">
              <a:solidFill>
                <a:schemeClr val="bg1"/>
              </a:solidFill>
            </a:rPr>
            <a:t>Family Level</a:t>
          </a:r>
          <a:endParaRPr lang="en-US" altLang="zh-HK" dirty="0"/>
        </a:p>
      </dgm:t>
    </dgm:pt>
    <dgm:pt modelId="{A28857A9-4502-432F-AD85-301846127330}" type="par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A8FCD831-1F9B-40C8-AD67-DB9B4DF1CC35}" type="sib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B3823CE1-3E47-4C68-B8A6-F6928181E639}">
      <dgm:prSet phldrT="[Text]"/>
      <dgm:spPr/>
      <dgm:t>
        <a:bodyPr/>
        <a:lstStyle/>
        <a:p>
          <a:r>
            <a:rPr lang="en-US" altLang="zh-HK" b="0" dirty="0" smtClean="0">
              <a:solidFill>
                <a:schemeClr val="bg1"/>
              </a:solidFill>
            </a:rPr>
            <a:t>School Level</a:t>
          </a:r>
          <a:endParaRPr lang="en-US" altLang="zh-HK" dirty="0"/>
        </a:p>
      </dgm:t>
    </dgm:pt>
    <dgm:pt modelId="{BFDC46E2-0F46-437B-A0E3-69863E671A26}" type="par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448BEA0-237B-4870-ACAB-B7A7E3D405AD}" type="sib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6210A88-A05E-445B-95E2-E59217A9EFDF}">
      <dgm:prSet phldrT="[Text]"/>
      <dgm:spPr/>
      <dgm:t>
        <a:bodyPr/>
        <a:lstStyle/>
        <a:p>
          <a:r>
            <a:rPr lang="en-US" altLang="zh-HK" b="0" dirty="0" smtClean="0">
              <a:solidFill>
                <a:schemeClr val="bg1"/>
              </a:solidFill>
            </a:rPr>
            <a:t>Community Level</a:t>
          </a:r>
          <a:endParaRPr lang="en-US" altLang="zh-HK" dirty="0"/>
        </a:p>
      </dgm:t>
    </dgm:pt>
    <dgm:pt modelId="{326E94E4-14E0-416D-AA68-B6914DAD3412}" type="par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FBB7A7AC-7910-4933-AEB0-5719DC6A683D}" type="sib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7F0D9263-DDA2-48B8-A212-7115788C059A}" type="pres">
      <dgm:prSet presAssocID="{8C63B917-1C67-4FDB-BB47-805AD84441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F5CF15F4-8991-4A29-9E20-FA99EA1615AA}" type="pres">
      <dgm:prSet presAssocID="{8C63B917-1C67-4FDB-BB47-805AD84441FC}" presName="Name1" presStyleCnt="0"/>
      <dgm:spPr/>
    </dgm:pt>
    <dgm:pt modelId="{722C2C0A-B91C-4A11-8A81-EB37D5D332D4}" type="pres">
      <dgm:prSet presAssocID="{8C63B917-1C67-4FDB-BB47-805AD84441FC}" presName="cycle" presStyleCnt="0"/>
      <dgm:spPr/>
    </dgm:pt>
    <dgm:pt modelId="{2ABBC6C5-48FA-424C-AAEC-A5B84A477D10}" type="pres">
      <dgm:prSet presAssocID="{8C63B917-1C67-4FDB-BB47-805AD84441FC}" presName="srcNode" presStyleLbl="node1" presStyleIdx="0" presStyleCnt="4"/>
      <dgm:spPr/>
    </dgm:pt>
    <dgm:pt modelId="{B46E9E30-692A-4A16-9770-9DC8C0A99F54}" type="pres">
      <dgm:prSet presAssocID="{8C63B917-1C67-4FDB-BB47-805AD84441FC}" presName="conn" presStyleLbl="parChTrans1D2" presStyleIdx="0" presStyleCnt="1"/>
      <dgm:spPr/>
      <dgm:t>
        <a:bodyPr/>
        <a:lstStyle/>
        <a:p>
          <a:endParaRPr lang="zh-HK" altLang="en-US"/>
        </a:p>
      </dgm:t>
    </dgm:pt>
    <dgm:pt modelId="{21D391B1-A308-450F-AFC0-A2711E3FC7BB}" type="pres">
      <dgm:prSet presAssocID="{8C63B917-1C67-4FDB-BB47-805AD84441FC}" presName="extraNode" presStyleLbl="node1" presStyleIdx="0" presStyleCnt="4"/>
      <dgm:spPr/>
    </dgm:pt>
    <dgm:pt modelId="{F801A64F-9F2B-4486-8640-2703112DF184}" type="pres">
      <dgm:prSet presAssocID="{8C63B917-1C67-4FDB-BB47-805AD84441FC}" presName="dstNode" presStyleLbl="node1" presStyleIdx="0" presStyleCnt="4"/>
      <dgm:spPr/>
    </dgm:pt>
    <dgm:pt modelId="{5CE3F60B-264D-4D37-9821-C1B91CBCFC82}" type="pres">
      <dgm:prSet presAssocID="{BAE719C2-7F7F-41A2-B60B-7F94407DD3F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531D89E5-013D-4DB3-9E87-06B7391E7EEF}" type="pres">
      <dgm:prSet presAssocID="{BAE719C2-7F7F-41A2-B60B-7F94407DD3F3}" presName="accent_1" presStyleCnt="0"/>
      <dgm:spPr/>
    </dgm:pt>
    <dgm:pt modelId="{D8F9FCDD-1D08-4E61-8E64-93C5C9EFFC76}" type="pres">
      <dgm:prSet presAssocID="{BAE719C2-7F7F-41A2-B60B-7F94407DD3F3}" presName="accentRepeatNode" presStyleLbl="solidFgAcc1" presStyleIdx="0" presStyleCnt="4"/>
      <dgm:spPr/>
    </dgm:pt>
    <dgm:pt modelId="{14690191-FDE1-44E9-BD51-74FE2EB58052}" type="pres">
      <dgm:prSet presAssocID="{3C848DAF-AC05-41A4-9CB1-FA9038F965F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CD0A4A1D-03F8-4303-A124-BB9BFA649557}" type="pres">
      <dgm:prSet presAssocID="{3C848DAF-AC05-41A4-9CB1-FA9038F965F1}" presName="accent_2" presStyleCnt="0"/>
      <dgm:spPr/>
    </dgm:pt>
    <dgm:pt modelId="{45922A86-85E5-484A-B2E1-30038404BB2E}" type="pres">
      <dgm:prSet presAssocID="{3C848DAF-AC05-41A4-9CB1-FA9038F965F1}" presName="accentRepeatNode" presStyleLbl="solidFgAcc1" presStyleIdx="1" presStyleCnt="4"/>
      <dgm:spPr/>
    </dgm:pt>
    <dgm:pt modelId="{5842E642-ED01-44BC-83A0-D87B57AAB412}" type="pres">
      <dgm:prSet presAssocID="{B3823CE1-3E47-4C68-B8A6-F6928181E639}" presName="text_3" presStyleLbl="node1" presStyleIdx="2" presStyleCnt="4" custLinFactNeighborX="884" custLinFactNeighborY="-295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B8CEA3E-25FA-4221-997E-67E326207335}" type="pres">
      <dgm:prSet presAssocID="{B3823CE1-3E47-4C68-B8A6-F6928181E639}" presName="accent_3" presStyleCnt="0"/>
      <dgm:spPr/>
    </dgm:pt>
    <dgm:pt modelId="{C5B41C9B-60D8-43E1-AA77-E5F8C4A03FDC}" type="pres">
      <dgm:prSet presAssocID="{B3823CE1-3E47-4C68-B8A6-F6928181E639}" presName="accentRepeatNode" presStyleLbl="solidFgAcc1" presStyleIdx="2" presStyleCnt="4"/>
      <dgm:spPr/>
    </dgm:pt>
    <dgm:pt modelId="{69133990-4562-4539-9087-7D4F7F0CE36D}" type="pres">
      <dgm:prSet presAssocID="{76210A88-A05E-445B-95E2-E59217A9EFD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D7AD9B44-A916-4D46-A7DB-77DAE1BAD76B}" type="pres">
      <dgm:prSet presAssocID="{76210A88-A05E-445B-95E2-E59217A9EFDF}" presName="accent_4" presStyleCnt="0"/>
      <dgm:spPr/>
    </dgm:pt>
    <dgm:pt modelId="{7E7B8122-C5B2-4A68-97D9-9938DDD4C45C}" type="pres">
      <dgm:prSet presAssocID="{76210A88-A05E-445B-95E2-E59217A9EFDF}" presName="accentRepeatNode" presStyleLbl="solidFgAcc1" presStyleIdx="3" presStyleCnt="4" custLinFactNeighborX="-19089" custLinFactNeighborY="-6710"/>
      <dgm:spPr/>
    </dgm:pt>
  </dgm:ptLst>
  <dgm:cxnLst>
    <dgm:cxn modelId="{ABCC109D-5268-491D-85B9-8AA2C4E13270}" type="presOf" srcId="{B3823CE1-3E47-4C68-B8A6-F6928181E639}" destId="{5842E642-ED01-44BC-83A0-D87B57AAB412}" srcOrd="0" destOrd="0" presId="urn:microsoft.com/office/officeart/2008/layout/VerticalCurvedList"/>
    <dgm:cxn modelId="{813C3EBD-B1EF-40A3-A6DE-01DD5960370B}" srcId="{8C63B917-1C67-4FDB-BB47-805AD84441FC}" destId="{BAE719C2-7F7F-41A2-B60B-7F94407DD3F3}" srcOrd="0" destOrd="0" parTransId="{FD489633-8A3A-42BD-99E1-890913C30D08}" sibTransId="{AA711FA6-A9C6-45DD-A4A2-2B9557B777C3}"/>
    <dgm:cxn modelId="{894232D1-4544-40DD-8BD4-E6E79D076EB8}" srcId="{8C63B917-1C67-4FDB-BB47-805AD84441FC}" destId="{76210A88-A05E-445B-95E2-E59217A9EFDF}" srcOrd="3" destOrd="0" parTransId="{326E94E4-14E0-416D-AA68-B6914DAD3412}" sibTransId="{FBB7A7AC-7910-4933-AEB0-5719DC6A683D}"/>
    <dgm:cxn modelId="{FA8FF92C-798F-418D-8818-5040ED55855D}" type="presOf" srcId="{3C848DAF-AC05-41A4-9CB1-FA9038F965F1}" destId="{14690191-FDE1-44E9-BD51-74FE2EB58052}" srcOrd="0" destOrd="0" presId="urn:microsoft.com/office/officeart/2008/layout/VerticalCurvedList"/>
    <dgm:cxn modelId="{41454DA1-6405-40C7-BAA6-7FFE160D0367}" srcId="{8C63B917-1C67-4FDB-BB47-805AD84441FC}" destId="{3C848DAF-AC05-41A4-9CB1-FA9038F965F1}" srcOrd="1" destOrd="0" parTransId="{A28857A9-4502-432F-AD85-301846127330}" sibTransId="{A8FCD831-1F9B-40C8-AD67-DB9B4DF1CC35}"/>
    <dgm:cxn modelId="{4E2D2F5C-10CB-4CF8-AD20-33972E8247AE}" srcId="{8C63B917-1C67-4FDB-BB47-805AD84441FC}" destId="{B3823CE1-3E47-4C68-B8A6-F6928181E639}" srcOrd="2" destOrd="0" parTransId="{BFDC46E2-0F46-437B-A0E3-69863E671A26}" sibTransId="{7448BEA0-237B-4870-ACAB-B7A7E3D405AD}"/>
    <dgm:cxn modelId="{CAB5E6B1-9F44-4EA1-BD76-3B903521E9B7}" type="presOf" srcId="{AA711FA6-A9C6-45DD-A4A2-2B9557B777C3}" destId="{B46E9E30-692A-4A16-9770-9DC8C0A99F54}" srcOrd="0" destOrd="0" presId="urn:microsoft.com/office/officeart/2008/layout/VerticalCurvedList"/>
    <dgm:cxn modelId="{6DF3FD87-9F27-4EC6-BB6B-3BD30EC28182}" type="presOf" srcId="{76210A88-A05E-445B-95E2-E59217A9EFDF}" destId="{69133990-4562-4539-9087-7D4F7F0CE36D}" srcOrd="0" destOrd="0" presId="urn:microsoft.com/office/officeart/2008/layout/VerticalCurvedList"/>
    <dgm:cxn modelId="{80B2241D-9679-4641-A513-FA051AADFF89}" type="presOf" srcId="{8C63B917-1C67-4FDB-BB47-805AD84441FC}" destId="{7F0D9263-DDA2-48B8-A212-7115788C059A}" srcOrd="0" destOrd="0" presId="urn:microsoft.com/office/officeart/2008/layout/VerticalCurvedList"/>
    <dgm:cxn modelId="{40E15902-7366-40FA-ACCD-90EB0B949EA9}" type="presOf" srcId="{BAE719C2-7F7F-41A2-B60B-7F94407DD3F3}" destId="{5CE3F60B-264D-4D37-9821-C1B91CBCFC82}" srcOrd="0" destOrd="0" presId="urn:microsoft.com/office/officeart/2008/layout/VerticalCurvedList"/>
    <dgm:cxn modelId="{6987E9D7-D569-479C-8A07-D517525912AB}" type="presParOf" srcId="{7F0D9263-DDA2-48B8-A212-7115788C059A}" destId="{F5CF15F4-8991-4A29-9E20-FA99EA1615AA}" srcOrd="0" destOrd="0" presId="urn:microsoft.com/office/officeart/2008/layout/VerticalCurvedList"/>
    <dgm:cxn modelId="{7984D7B1-59E2-4619-B7A9-D603A84E26F4}" type="presParOf" srcId="{F5CF15F4-8991-4A29-9E20-FA99EA1615AA}" destId="{722C2C0A-B91C-4A11-8A81-EB37D5D332D4}" srcOrd="0" destOrd="0" presId="urn:microsoft.com/office/officeart/2008/layout/VerticalCurvedList"/>
    <dgm:cxn modelId="{9093A0EE-7D73-43E8-9A62-81A16D4C0857}" type="presParOf" srcId="{722C2C0A-B91C-4A11-8A81-EB37D5D332D4}" destId="{2ABBC6C5-48FA-424C-AAEC-A5B84A477D10}" srcOrd="0" destOrd="0" presId="urn:microsoft.com/office/officeart/2008/layout/VerticalCurvedList"/>
    <dgm:cxn modelId="{21D85DA6-25F6-48DE-8F5A-766AB672372F}" type="presParOf" srcId="{722C2C0A-B91C-4A11-8A81-EB37D5D332D4}" destId="{B46E9E30-692A-4A16-9770-9DC8C0A99F54}" srcOrd="1" destOrd="0" presId="urn:microsoft.com/office/officeart/2008/layout/VerticalCurvedList"/>
    <dgm:cxn modelId="{2AAB1E42-E9AF-4516-A747-E4D84EA9D68F}" type="presParOf" srcId="{722C2C0A-B91C-4A11-8A81-EB37D5D332D4}" destId="{21D391B1-A308-450F-AFC0-A2711E3FC7BB}" srcOrd="2" destOrd="0" presId="urn:microsoft.com/office/officeart/2008/layout/VerticalCurvedList"/>
    <dgm:cxn modelId="{2DB93963-1679-4AEF-81BE-E8CD96C1A272}" type="presParOf" srcId="{722C2C0A-B91C-4A11-8A81-EB37D5D332D4}" destId="{F801A64F-9F2B-4486-8640-2703112DF184}" srcOrd="3" destOrd="0" presId="urn:microsoft.com/office/officeart/2008/layout/VerticalCurvedList"/>
    <dgm:cxn modelId="{21C0A139-263C-4D52-AED6-F432740DEB8E}" type="presParOf" srcId="{F5CF15F4-8991-4A29-9E20-FA99EA1615AA}" destId="{5CE3F60B-264D-4D37-9821-C1B91CBCFC82}" srcOrd="1" destOrd="0" presId="urn:microsoft.com/office/officeart/2008/layout/VerticalCurvedList"/>
    <dgm:cxn modelId="{DFB59C6E-D563-49D0-9B64-FDBB9C0270E9}" type="presParOf" srcId="{F5CF15F4-8991-4A29-9E20-FA99EA1615AA}" destId="{531D89E5-013D-4DB3-9E87-06B7391E7EEF}" srcOrd="2" destOrd="0" presId="urn:microsoft.com/office/officeart/2008/layout/VerticalCurvedList"/>
    <dgm:cxn modelId="{FE1A123A-E2F5-4290-9FB1-76D520E40DD4}" type="presParOf" srcId="{531D89E5-013D-4DB3-9E87-06B7391E7EEF}" destId="{D8F9FCDD-1D08-4E61-8E64-93C5C9EFFC76}" srcOrd="0" destOrd="0" presId="urn:microsoft.com/office/officeart/2008/layout/VerticalCurvedList"/>
    <dgm:cxn modelId="{EB437472-1A41-4A71-A56C-D961CEFA9120}" type="presParOf" srcId="{F5CF15F4-8991-4A29-9E20-FA99EA1615AA}" destId="{14690191-FDE1-44E9-BD51-74FE2EB58052}" srcOrd="3" destOrd="0" presId="urn:microsoft.com/office/officeart/2008/layout/VerticalCurvedList"/>
    <dgm:cxn modelId="{A358950E-782A-49B4-8F0C-E6742684A22C}" type="presParOf" srcId="{F5CF15F4-8991-4A29-9E20-FA99EA1615AA}" destId="{CD0A4A1D-03F8-4303-A124-BB9BFA649557}" srcOrd="4" destOrd="0" presId="urn:microsoft.com/office/officeart/2008/layout/VerticalCurvedList"/>
    <dgm:cxn modelId="{DDD1B943-CD9D-48EE-941C-EAEF9DE9D152}" type="presParOf" srcId="{CD0A4A1D-03F8-4303-A124-BB9BFA649557}" destId="{45922A86-85E5-484A-B2E1-30038404BB2E}" srcOrd="0" destOrd="0" presId="urn:microsoft.com/office/officeart/2008/layout/VerticalCurvedList"/>
    <dgm:cxn modelId="{7AFF133D-9A98-4F31-A335-4C21539CD773}" type="presParOf" srcId="{F5CF15F4-8991-4A29-9E20-FA99EA1615AA}" destId="{5842E642-ED01-44BC-83A0-D87B57AAB412}" srcOrd="5" destOrd="0" presId="urn:microsoft.com/office/officeart/2008/layout/VerticalCurvedList"/>
    <dgm:cxn modelId="{1BE687B9-A4DE-4665-A60C-2897442D06E8}" type="presParOf" srcId="{F5CF15F4-8991-4A29-9E20-FA99EA1615AA}" destId="{FB8CEA3E-25FA-4221-997E-67E326207335}" srcOrd="6" destOrd="0" presId="urn:microsoft.com/office/officeart/2008/layout/VerticalCurvedList"/>
    <dgm:cxn modelId="{7561C53B-C4EB-4D47-B365-2EE21FC6636A}" type="presParOf" srcId="{FB8CEA3E-25FA-4221-997E-67E326207335}" destId="{C5B41C9B-60D8-43E1-AA77-E5F8C4A03FDC}" srcOrd="0" destOrd="0" presId="urn:microsoft.com/office/officeart/2008/layout/VerticalCurvedList"/>
    <dgm:cxn modelId="{8A729EA2-58CB-4F04-BE5D-23370AE8B752}" type="presParOf" srcId="{F5CF15F4-8991-4A29-9E20-FA99EA1615AA}" destId="{69133990-4562-4539-9087-7D4F7F0CE36D}" srcOrd="7" destOrd="0" presId="urn:microsoft.com/office/officeart/2008/layout/VerticalCurvedList"/>
    <dgm:cxn modelId="{AE11261B-1080-43E8-BC5F-B31BB671682E}" type="presParOf" srcId="{F5CF15F4-8991-4A29-9E20-FA99EA1615AA}" destId="{D7AD9B44-A916-4D46-A7DB-77DAE1BAD76B}" srcOrd="8" destOrd="0" presId="urn:microsoft.com/office/officeart/2008/layout/VerticalCurvedList"/>
    <dgm:cxn modelId="{61872549-6AD3-4038-B4A0-6AAE580B654A}" type="presParOf" srcId="{D7AD9B44-A916-4D46-A7DB-77DAE1BAD76B}" destId="{7E7B8122-C5B2-4A68-97D9-9938DDD4C4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63B917-1C67-4FDB-BB47-805AD84441FC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BAE719C2-7F7F-41A2-B60B-7F94407DD3F3}">
      <dgm:prSet phldrT="[Text]" custT="1"/>
      <dgm:spPr/>
      <dgm:t>
        <a:bodyPr/>
        <a:lstStyle/>
        <a:p>
          <a:r>
            <a:rPr lang="en-US" altLang="zh-HK" sz="2400" b="0" dirty="0" smtClean="0">
              <a:solidFill>
                <a:schemeClr val="bg1"/>
              </a:solidFill>
            </a:rPr>
            <a:t>Personal Level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FD489633-8A3A-42BD-99E1-890913C30D08}" type="par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AA711FA6-A9C6-45DD-A4A2-2B9557B777C3}" type="sib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3C848DAF-AC05-41A4-9CB1-FA9038F965F1}">
      <dgm:prSet phldrT="[Text]" custT="1"/>
      <dgm:spPr/>
      <dgm:t>
        <a:bodyPr/>
        <a:lstStyle/>
        <a:p>
          <a:r>
            <a:rPr lang="en-US" altLang="zh-HK" sz="2800" b="1" dirty="0" smtClean="0">
              <a:solidFill>
                <a:srgbClr val="FFFF00"/>
              </a:solidFill>
            </a:rPr>
            <a:t>Family Level</a:t>
          </a:r>
          <a:endParaRPr lang="en-US" altLang="zh-HK" sz="2800" b="1" dirty="0">
            <a:solidFill>
              <a:srgbClr val="FFFF00"/>
            </a:solidFill>
          </a:endParaRPr>
        </a:p>
      </dgm:t>
    </dgm:pt>
    <dgm:pt modelId="{A28857A9-4502-432F-AD85-301846127330}" type="par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A8FCD831-1F9B-40C8-AD67-DB9B4DF1CC35}" type="sib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B3823CE1-3E47-4C68-B8A6-F6928181E639}">
      <dgm:prSet phldrT="[Text]"/>
      <dgm:spPr/>
      <dgm:t>
        <a:bodyPr/>
        <a:lstStyle/>
        <a:p>
          <a:r>
            <a:rPr lang="en-US" altLang="zh-HK" b="0" dirty="0" smtClean="0">
              <a:solidFill>
                <a:schemeClr val="bg1"/>
              </a:solidFill>
            </a:rPr>
            <a:t>School Level</a:t>
          </a:r>
          <a:endParaRPr lang="en-US" altLang="zh-HK" dirty="0"/>
        </a:p>
      </dgm:t>
    </dgm:pt>
    <dgm:pt modelId="{BFDC46E2-0F46-437B-A0E3-69863E671A26}" type="par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448BEA0-237B-4870-ACAB-B7A7E3D405AD}" type="sib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6210A88-A05E-445B-95E2-E59217A9EFDF}">
      <dgm:prSet phldrT="[Text]"/>
      <dgm:spPr/>
      <dgm:t>
        <a:bodyPr/>
        <a:lstStyle/>
        <a:p>
          <a:r>
            <a:rPr lang="en-US" altLang="zh-HK" b="0" dirty="0" smtClean="0">
              <a:solidFill>
                <a:schemeClr val="bg1"/>
              </a:solidFill>
            </a:rPr>
            <a:t>Community Level</a:t>
          </a:r>
          <a:endParaRPr lang="en-US" altLang="zh-HK" dirty="0"/>
        </a:p>
      </dgm:t>
    </dgm:pt>
    <dgm:pt modelId="{326E94E4-14E0-416D-AA68-B6914DAD3412}" type="par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FBB7A7AC-7910-4933-AEB0-5719DC6A683D}" type="sib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7F0D9263-DDA2-48B8-A212-7115788C059A}" type="pres">
      <dgm:prSet presAssocID="{8C63B917-1C67-4FDB-BB47-805AD84441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F5CF15F4-8991-4A29-9E20-FA99EA1615AA}" type="pres">
      <dgm:prSet presAssocID="{8C63B917-1C67-4FDB-BB47-805AD84441FC}" presName="Name1" presStyleCnt="0"/>
      <dgm:spPr/>
    </dgm:pt>
    <dgm:pt modelId="{722C2C0A-B91C-4A11-8A81-EB37D5D332D4}" type="pres">
      <dgm:prSet presAssocID="{8C63B917-1C67-4FDB-BB47-805AD84441FC}" presName="cycle" presStyleCnt="0"/>
      <dgm:spPr/>
    </dgm:pt>
    <dgm:pt modelId="{2ABBC6C5-48FA-424C-AAEC-A5B84A477D10}" type="pres">
      <dgm:prSet presAssocID="{8C63B917-1C67-4FDB-BB47-805AD84441FC}" presName="srcNode" presStyleLbl="node1" presStyleIdx="0" presStyleCnt="4"/>
      <dgm:spPr/>
    </dgm:pt>
    <dgm:pt modelId="{B46E9E30-692A-4A16-9770-9DC8C0A99F54}" type="pres">
      <dgm:prSet presAssocID="{8C63B917-1C67-4FDB-BB47-805AD84441FC}" presName="conn" presStyleLbl="parChTrans1D2" presStyleIdx="0" presStyleCnt="1"/>
      <dgm:spPr/>
      <dgm:t>
        <a:bodyPr/>
        <a:lstStyle/>
        <a:p>
          <a:endParaRPr lang="zh-HK" altLang="en-US"/>
        </a:p>
      </dgm:t>
    </dgm:pt>
    <dgm:pt modelId="{21D391B1-A308-450F-AFC0-A2711E3FC7BB}" type="pres">
      <dgm:prSet presAssocID="{8C63B917-1C67-4FDB-BB47-805AD84441FC}" presName="extraNode" presStyleLbl="node1" presStyleIdx="0" presStyleCnt="4"/>
      <dgm:spPr/>
    </dgm:pt>
    <dgm:pt modelId="{F801A64F-9F2B-4486-8640-2703112DF184}" type="pres">
      <dgm:prSet presAssocID="{8C63B917-1C67-4FDB-BB47-805AD84441FC}" presName="dstNode" presStyleLbl="node1" presStyleIdx="0" presStyleCnt="4"/>
      <dgm:spPr/>
    </dgm:pt>
    <dgm:pt modelId="{5CE3F60B-264D-4D37-9821-C1B91CBCFC82}" type="pres">
      <dgm:prSet presAssocID="{BAE719C2-7F7F-41A2-B60B-7F94407DD3F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531D89E5-013D-4DB3-9E87-06B7391E7EEF}" type="pres">
      <dgm:prSet presAssocID="{BAE719C2-7F7F-41A2-B60B-7F94407DD3F3}" presName="accent_1" presStyleCnt="0"/>
      <dgm:spPr/>
    </dgm:pt>
    <dgm:pt modelId="{D8F9FCDD-1D08-4E61-8E64-93C5C9EFFC76}" type="pres">
      <dgm:prSet presAssocID="{BAE719C2-7F7F-41A2-B60B-7F94407DD3F3}" presName="accentRepeatNode" presStyleLbl="solidFgAcc1" presStyleIdx="0" presStyleCnt="4"/>
      <dgm:spPr/>
    </dgm:pt>
    <dgm:pt modelId="{14690191-FDE1-44E9-BD51-74FE2EB58052}" type="pres">
      <dgm:prSet presAssocID="{3C848DAF-AC05-41A4-9CB1-FA9038F965F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CD0A4A1D-03F8-4303-A124-BB9BFA649557}" type="pres">
      <dgm:prSet presAssocID="{3C848DAF-AC05-41A4-9CB1-FA9038F965F1}" presName="accent_2" presStyleCnt="0"/>
      <dgm:spPr/>
    </dgm:pt>
    <dgm:pt modelId="{45922A86-85E5-484A-B2E1-30038404BB2E}" type="pres">
      <dgm:prSet presAssocID="{3C848DAF-AC05-41A4-9CB1-FA9038F965F1}" presName="accentRepeatNode" presStyleLbl="solidFgAcc1" presStyleIdx="1" presStyleCnt="4"/>
      <dgm:spPr/>
    </dgm:pt>
    <dgm:pt modelId="{5842E642-ED01-44BC-83A0-D87B57AAB412}" type="pres">
      <dgm:prSet presAssocID="{B3823CE1-3E47-4C68-B8A6-F6928181E639}" presName="text_3" presStyleLbl="node1" presStyleIdx="2" presStyleCnt="4" custLinFactNeighborX="884" custLinFactNeighborY="-295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B8CEA3E-25FA-4221-997E-67E326207335}" type="pres">
      <dgm:prSet presAssocID="{B3823CE1-3E47-4C68-B8A6-F6928181E639}" presName="accent_3" presStyleCnt="0"/>
      <dgm:spPr/>
    </dgm:pt>
    <dgm:pt modelId="{C5B41C9B-60D8-43E1-AA77-E5F8C4A03FDC}" type="pres">
      <dgm:prSet presAssocID="{B3823CE1-3E47-4C68-B8A6-F6928181E639}" presName="accentRepeatNode" presStyleLbl="solidFgAcc1" presStyleIdx="2" presStyleCnt="4"/>
      <dgm:spPr/>
    </dgm:pt>
    <dgm:pt modelId="{69133990-4562-4539-9087-7D4F7F0CE36D}" type="pres">
      <dgm:prSet presAssocID="{76210A88-A05E-445B-95E2-E59217A9EFD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D7AD9B44-A916-4D46-A7DB-77DAE1BAD76B}" type="pres">
      <dgm:prSet presAssocID="{76210A88-A05E-445B-95E2-E59217A9EFDF}" presName="accent_4" presStyleCnt="0"/>
      <dgm:spPr/>
    </dgm:pt>
    <dgm:pt modelId="{7E7B8122-C5B2-4A68-97D9-9938DDD4C45C}" type="pres">
      <dgm:prSet presAssocID="{76210A88-A05E-445B-95E2-E59217A9EFDF}" presName="accentRepeatNode" presStyleLbl="solidFgAcc1" presStyleIdx="3" presStyleCnt="4"/>
      <dgm:spPr/>
    </dgm:pt>
  </dgm:ptLst>
  <dgm:cxnLst>
    <dgm:cxn modelId="{813C3EBD-B1EF-40A3-A6DE-01DD5960370B}" srcId="{8C63B917-1C67-4FDB-BB47-805AD84441FC}" destId="{BAE719C2-7F7F-41A2-B60B-7F94407DD3F3}" srcOrd="0" destOrd="0" parTransId="{FD489633-8A3A-42BD-99E1-890913C30D08}" sibTransId="{AA711FA6-A9C6-45DD-A4A2-2B9557B777C3}"/>
    <dgm:cxn modelId="{24C5D512-B4E8-44C0-B974-594F944DA2FC}" type="presOf" srcId="{BAE719C2-7F7F-41A2-B60B-7F94407DD3F3}" destId="{5CE3F60B-264D-4D37-9821-C1B91CBCFC82}" srcOrd="0" destOrd="0" presId="urn:microsoft.com/office/officeart/2008/layout/VerticalCurvedList"/>
    <dgm:cxn modelId="{894232D1-4544-40DD-8BD4-E6E79D076EB8}" srcId="{8C63B917-1C67-4FDB-BB47-805AD84441FC}" destId="{76210A88-A05E-445B-95E2-E59217A9EFDF}" srcOrd="3" destOrd="0" parTransId="{326E94E4-14E0-416D-AA68-B6914DAD3412}" sibTransId="{FBB7A7AC-7910-4933-AEB0-5719DC6A683D}"/>
    <dgm:cxn modelId="{94B4C594-1BBA-4339-BBAE-FE20237563E9}" type="presOf" srcId="{76210A88-A05E-445B-95E2-E59217A9EFDF}" destId="{69133990-4562-4539-9087-7D4F7F0CE36D}" srcOrd="0" destOrd="0" presId="urn:microsoft.com/office/officeart/2008/layout/VerticalCurvedList"/>
    <dgm:cxn modelId="{41454DA1-6405-40C7-BAA6-7FFE160D0367}" srcId="{8C63B917-1C67-4FDB-BB47-805AD84441FC}" destId="{3C848DAF-AC05-41A4-9CB1-FA9038F965F1}" srcOrd="1" destOrd="0" parTransId="{A28857A9-4502-432F-AD85-301846127330}" sibTransId="{A8FCD831-1F9B-40C8-AD67-DB9B4DF1CC35}"/>
    <dgm:cxn modelId="{4E2D2F5C-10CB-4CF8-AD20-33972E8247AE}" srcId="{8C63B917-1C67-4FDB-BB47-805AD84441FC}" destId="{B3823CE1-3E47-4C68-B8A6-F6928181E639}" srcOrd="2" destOrd="0" parTransId="{BFDC46E2-0F46-437B-A0E3-69863E671A26}" sibTransId="{7448BEA0-237B-4870-ACAB-B7A7E3D405AD}"/>
    <dgm:cxn modelId="{92991CA9-CA8B-4A68-834A-A41EE1A808C2}" type="presOf" srcId="{B3823CE1-3E47-4C68-B8A6-F6928181E639}" destId="{5842E642-ED01-44BC-83A0-D87B57AAB412}" srcOrd="0" destOrd="0" presId="urn:microsoft.com/office/officeart/2008/layout/VerticalCurvedList"/>
    <dgm:cxn modelId="{DD78F9E3-E578-4BCB-9818-FDFD50EC5428}" type="presOf" srcId="{3C848DAF-AC05-41A4-9CB1-FA9038F965F1}" destId="{14690191-FDE1-44E9-BD51-74FE2EB58052}" srcOrd="0" destOrd="0" presId="urn:microsoft.com/office/officeart/2008/layout/VerticalCurvedList"/>
    <dgm:cxn modelId="{B7F51911-E5BB-4457-815C-9521E65E1CFC}" type="presOf" srcId="{8C63B917-1C67-4FDB-BB47-805AD84441FC}" destId="{7F0D9263-DDA2-48B8-A212-7115788C059A}" srcOrd="0" destOrd="0" presId="urn:microsoft.com/office/officeart/2008/layout/VerticalCurvedList"/>
    <dgm:cxn modelId="{4193F31E-636E-448F-A40A-338DB29F628C}" type="presOf" srcId="{AA711FA6-A9C6-45DD-A4A2-2B9557B777C3}" destId="{B46E9E30-692A-4A16-9770-9DC8C0A99F54}" srcOrd="0" destOrd="0" presId="urn:microsoft.com/office/officeart/2008/layout/VerticalCurvedList"/>
    <dgm:cxn modelId="{80BD5F9C-5F7D-418C-8B0B-51D5FC30A785}" type="presParOf" srcId="{7F0D9263-DDA2-48B8-A212-7115788C059A}" destId="{F5CF15F4-8991-4A29-9E20-FA99EA1615AA}" srcOrd="0" destOrd="0" presId="urn:microsoft.com/office/officeart/2008/layout/VerticalCurvedList"/>
    <dgm:cxn modelId="{511EBC2E-7E7A-469C-B007-440D2D37B27C}" type="presParOf" srcId="{F5CF15F4-8991-4A29-9E20-FA99EA1615AA}" destId="{722C2C0A-B91C-4A11-8A81-EB37D5D332D4}" srcOrd="0" destOrd="0" presId="urn:microsoft.com/office/officeart/2008/layout/VerticalCurvedList"/>
    <dgm:cxn modelId="{555EEA58-91CD-4995-89FD-D06545E8A77B}" type="presParOf" srcId="{722C2C0A-B91C-4A11-8A81-EB37D5D332D4}" destId="{2ABBC6C5-48FA-424C-AAEC-A5B84A477D10}" srcOrd="0" destOrd="0" presId="urn:microsoft.com/office/officeart/2008/layout/VerticalCurvedList"/>
    <dgm:cxn modelId="{8D4C03CC-B561-41F5-B692-1A9F44870ECE}" type="presParOf" srcId="{722C2C0A-B91C-4A11-8A81-EB37D5D332D4}" destId="{B46E9E30-692A-4A16-9770-9DC8C0A99F54}" srcOrd="1" destOrd="0" presId="urn:microsoft.com/office/officeart/2008/layout/VerticalCurvedList"/>
    <dgm:cxn modelId="{657C2F04-E97D-4C42-8762-9BD372542B8E}" type="presParOf" srcId="{722C2C0A-B91C-4A11-8A81-EB37D5D332D4}" destId="{21D391B1-A308-450F-AFC0-A2711E3FC7BB}" srcOrd="2" destOrd="0" presId="urn:microsoft.com/office/officeart/2008/layout/VerticalCurvedList"/>
    <dgm:cxn modelId="{C0D2EE7A-4EC4-4C32-9730-73319C79D598}" type="presParOf" srcId="{722C2C0A-B91C-4A11-8A81-EB37D5D332D4}" destId="{F801A64F-9F2B-4486-8640-2703112DF184}" srcOrd="3" destOrd="0" presId="urn:microsoft.com/office/officeart/2008/layout/VerticalCurvedList"/>
    <dgm:cxn modelId="{9E7E2B0A-7B8F-4C78-98F0-855F517EC43B}" type="presParOf" srcId="{F5CF15F4-8991-4A29-9E20-FA99EA1615AA}" destId="{5CE3F60B-264D-4D37-9821-C1B91CBCFC82}" srcOrd="1" destOrd="0" presId="urn:microsoft.com/office/officeart/2008/layout/VerticalCurvedList"/>
    <dgm:cxn modelId="{3CA2AA68-644E-4586-A24D-7D1FCD672671}" type="presParOf" srcId="{F5CF15F4-8991-4A29-9E20-FA99EA1615AA}" destId="{531D89E5-013D-4DB3-9E87-06B7391E7EEF}" srcOrd="2" destOrd="0" presId="urn:microsoft.com/office/officeart/2008/layout/VerticalCurvedList"/>
    <dgm:cxn modelId="{2D8D743B-B4B5-4439-BBE7-CE3E81EE6EDF}" type="presParOf" srcId="{531D89E5-013D-4DB3-9E87-06B7391E7EEF}" destId="{D8F9FCDD-1D08-4E61-8E64-93C5C9EFFC76}" srcOrd="0" destOrd="0" presId="urn:microsoft.com/office/officeart/2008/layout/VerticalCurvedList"/>
    <dgm:cxn modelId="{BF5B6626-6613-47E3-8FA1-D2D46087E307}" type="presParOf" srcId="{F5CF15F4-8991-4A29-9E20-FA99EA1615AA}" destId="{14690191-FDE1-44E9-BD51-74FE2EB58052}" srcOrd="3" destOrd="0" presId="urn:microsoft.com/office/officeart/2008/layout/VerticalCurvedList"/>
    <dgm:cxn modelId="{457C10BF-03FA-4390-AEF7-591149D9FEFE}" type="presParOf" srcId="{F5CF15F4-8991-4A29-9E20-FA99EA1615AA}" destId="{CD0A4A1D-03F8-4303-A124-BB9BFA649557}" srcOrd="4" destOrd="0" presId="urn:microsoft.com/office/officeart/2008/layout/VerticalCurvedList"/>
    <dgm:cxn modelId="{3ACC25B8-A12F-4BDD-A9B6-F55343A83A89}" type="presParOf" srcId="{CD0A4A1D-03F8-4303-A124-BB9BFA649557}" destId="{45922A86-85E5-484A-B2E1-30038404BB2E}" srcOrd="0" destOrd="0" presId="urn:microsoft.com/office/officeart/2008/layout/VerticalCurvedList"/>
    <dgm:cxn modelId="{40D27837-97E7-489E-A1DA-481091744303}" type="presParOf" srcId="{F5CF15F4-8991-4A29-9E20-FA99EA1615AA}" destId="{5842E642-ED01-44BC-83A0-D87B57AAB412}" srcOrd="5" destOrd="0" presId="urn:microsoft.com/office/officeart/2008/layout/VerticalCurvedList"/>
    <dgm:cxn modelId="{FB305246-02D5-41AD-893E-3A487DD036BB}" type="presParOf" srcId="{F5CF15F4-8991-4A29-9E20-FA99EA1615AA}" destId="{FB8CEA3E-25FA-4221-997E-67E326207335}" srcOrd="6" destOrd="0" presId="urn:microsoft.com/office/officeart/2008/layout/VerticalCurvedList"/>
    <dgm:cxn modelId="{346FCE61-6273-4187-9CDC-F7BBB5FB641F}" type="presParOf" srcId="{FB8CEA3E-25FA-4221-997E-67E326207335}" destId="{C5B41C9B-60D8-43E1-AA77-E5F8C4A03FDC}" srcOrd="0" destOrd="0" presId="urn:microsoft.com/office/officeart/2008/layout/VerticalCurvedList"/>
    <dgm:cxn modelId="{7BF25F04-DB9C-4938-89D5-F6EEA8C1BC97}" type="presParOf" srcId="{F5CF15F4-8991-4A29-9E20-FA99EA1615AA}" destId="{69133990-4562-4539-9087-7D4F7F0CE36D}" srcOrd="7" destOrd="0" presId="urn:microsoft.com/office/officeart/2008/layout/VerticalCurvedList"/>
    <dgm:cxn modelId="{9647795B-1BC6-4960-ABBB-AA27966947B7}" type="presParOf" srcId="{F5CF15F4-8991-4A29-9E20-FA99EA1615AA}" destId="{D7AD9B44-A916-4D46-A7DB-77DAE1BAD76B}" srcOrd="8" destOrd="0" presId="urn:microsoft.com/office/officeart/2008/layout/VerticalCurvedList"/>
    <dgm:cxn modelId="{8EFCF5F2-C3A2-4E32-BC19-BC3AC6FF8F1C}" type="presParOf" srcId="{D7AD9B44-A916-4D46-A7DB-77DAE1BAD76B}" destId="{7E7B8122-C5B2-4A68-97D9-9938DDD4C4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63B917-1C67-4FDB-BB47-805AD84441FC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BAE719C2-7F7F-41A2-B60B-7F94407DD3F3}">
      <dgm:prSet phldrT="[Text]" custT="1"/>
      <dgm:spPr/>
      <dgm:t>
        <a:bodyPr/>
        <a:lstStyle/>
        <a:p>
          <a:r>
            <a:rPr lang="en-US" altLang="zh-HK" sz="2400" b="0" dirty="0" smtClean="0">
              <a:solidFill>
                <a:schemeClr val="bg1"/>
              </a:solidFill>
            </a:rPr>
            <a:t>Personal Level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FD489633-8A3A-42BD-99E1-890913C30D08}" type="par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AA711FA6-A9C6-45DD-A4A2-2B9557B777C3}" type="sib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3C848DAF-AC05-41A4-9CB1-FA9038F965F1}">
      <dgm:prSet phldrT="[Text]" custT="1"/>
      <dgm:spPr/>
      <dgm:t>
        <a:bodyPr/>
        <a:lstStyle/>
        <a:p>
          <a:r>
            <a:rPr lang="en-US" altLang="zh-HK" sz="2400" b="0" dirty="0" smtClean="0">
              <a:solidFill>
                <a:schemeClr val="bg1"/>
              </a:solidFill>
            </a:rPr>
            <a:t>Family Level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A28857A9-4502-432F-AD85-301846127330}" type="par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A8FCD831-1F9B-40C8-AD67-DB9B4DF1CC35}" type="sib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B3823CE1-3E47-4C68-B8A6-F6928181E639}">
      <dgm:prSet phldrT="[Text]" custT="1"/>
      <dgm:spPr/>
      <dgm:t>
        <a:bodyPr/>
        <a:lstStyle/>
        <a:p>
          <a:r>
            <a:rPr lang="en-US" altLang="zh-HK" sz="2800" b="1" dirty="0" smtClean="0">
              <a:solidFill>
                <a:srgbClr val="FFFF00"/>
              </a:solidFill>
            </a:rPr>
            <a:t>School Level</a:t>
          </a:r>
          <a:endParaRPr lang="en-US" altLang="zh-HK" sz="2800" b="1" dirty="0">
            <a:solidFill>
              <a:srgbClr val="FFFF00"/>
            </a:solidFill>
          </a:endParaRPr>
        </a:p>
      </dgm:t>
    </dgm:pt>
    <dgm:pt modelId="{BFDC46E2-0F46-437B-A0E3-69863E671A26}" type="par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448BEA0-237B-4870-ACAB-B7A7E3D405AD}" type="sib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6210A88-A05E-445B-95E2-E59217A9EFDF}">
      <dgm:prSet phldrT="[Text]" custT="1"/>
      <dgm:spPr/>
      <dgm:t>
        <a:bodyPr/>
        <a:lstStyle/>
        <a:p>
          <a:r>
            <a:rPr lang="en-US" altLang="zh-HK" sz="2400" dirty="0" smtClean="0"/>
            <a:t>Community Level</a:t>
          </a:r>
          <a:endParaRPr lang="en-US" altLang="zh-HK" sz="2400" dirty="0"/>
        </a:p>
      </dgm:t>
    </dgm:pt>
    <dgm:pt modelId="{326E94E4-14E0-416D-AA68-B6914DAD3412}" type="par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FBB7A7AC-7910-4933-AEB0-5719DC6A683D}" type="sib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7F0D9263-DDA2-48B8-A212-7115788C059A}" type="pres">
      <dgm:prSet presAssocID="{8C63B917-1C67-4FDB-BB47-805AD84441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F5CF15F4-8991-4A29-9E20-FA99EA1615AA}" type="pres">
      <dgm:prSet presAssocID="{8C63B917-1C67-4FDB-BB47-805AD84441FC}" presName="Name1" presStyleCnt="0"/>
      <dgm:spPr/>
    </dgm:pt>
    <dgm:pt modelId="{722C2C0A-B91C-4A11-8A81-EB37D5D332D4}" type="pres">
      <dgm:prSet presAssocID="{8C63B917-1C67-4FDB-BB47-805AD84441FC}" presName="cycle" presStyleCnt="0"/>
      <dgm:spPr/>
    </dgm:pt>
    <dgm:pt modelId="{2ABBC6C5-48FA-424C-AAEC-A5B84A477D10}" type="pres">
      <dgm:prSet presAssocID="{8C63B917-1C67-4FDB-BB47-805AD84441FC}" presName="srcNode" presStyleLbl="node1" presStyleIdx="0" presStyleCnt="4"/>
      <dgm:spPr/>
    </dgm:pt>
    <dgm:pt modelId="{B46E9E30-692A-4A16-9770-9DC8C0A99F54}" type="pres">
      <dgm:prSet presAssocID="{8C63B917-1C67-4FDB-BB47-805AD84441FC}" presName="conn" presStyleLbl="parChTrans1D2" presStyleIdx="0" presStyleCnt="1"/>
      <dgm:spPr/>
      <dgm:t>
        <a:bodyPr/>
        <a:lstStyle/>
        <a:p>
          <a:endParaRPr lang="zh-HK" altLang="en-US"/>
        </a:p>
      </dgm:t>
    </dgm:pt>
    <dgm:pt modelId="{21D391B1-A308-450F-AFC0-A2711E3FC7BB}" type="pres">
      <dgm:prSet presAssocID="{8C63B917-1C67-4FDB-BB47-805AD84441FC}" presName="extraNode" presStyleLbl="node1" presStyleIdx="0" presStyleCnt="4"/>
      <dgm:spPr/>
    </dgm:pt>
    <dgm:pt modelId="{F801A64F-9F2B-4486-8640-2703112DF184}" type="pres">
      <dgm:prSet presAssocID="{8C63B917-1C67-4FDB-BB47-805AD84441FC}" presName="dstNode" presStyleLbl="node1" presStyleIdx="0" presStyleCnt="4"/>
      <dgm:spPr/>
    </dgm:pt>
    <dgm:pt modelId="{5CE3F60B-264D-4D37-9821-C1B91CBCFC82}" type="pres">
      <dgm:prSet presAssocID="{BAE719C2-7F7F-41A2-B60B-7F94407DD3F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531D89E5-013D-4DB3-9E87-06B7391E7EEF}" type="pres">
      <dgm:prSet presAssocID="{BAE719C2-7F7F-41A2-B60B-7F94407DD3F3}" presName="accent_1" presStyleCnt="0"/>
      <dgm:spPr/>
    </dgm:pt>
    <dgm:pt modelId="{D8F9FCDD-1D08-4E61-8E64-93C5C9EFFC76}" type="pres">
      <dgm:prSet presAssocID="{BAE719C2-7F7F-41A2-B60B-7F94407DD3F3}" presName="accentRepeatNode" presStyleLbl="solidFgAcc1" presStyleIdx="0" presStyleCnt="4"/>
      <dgm:spPr/>
    </dgm:pt>
    <dgm:pt modelId="{14690191-FDE1-44E9-BD51-74FE2EB58052}" type="pres">
      <dgm:prSet presAssocID="{3C848DAF-AC05-41A4-9CB1-FA9038F965F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CD0A4A1D-03F8-4303-A124-BB9BFA649557}" type="pres">
      <dgm:prSet presAssocID="{3C848DAF-AC05-41A4-9CB1-FA9038F965F1}" presName="accent_2" presStyleCnt="0"/>
      <dgm:spPr/>
    </dgm:pt>
    <dgm:pt modelId="{45922A86-85E5-484A-B2E1-30038404BB2E}" type="pres">
      <dgm:prSet presAssocID="{3C848DAF-AC05-41A4-9CB1-FA9038F965F1}" presName="accentRepeatNode" presStyleLbl="solidFgAcc1" presStyleIdx="1" presStyleCnt="4"/>
      <dgm:spPr/>
    </dgm:pt>
    <dgm:pt modelId="{5842E642-ED01-44BC-83A0-D87B57AAB412}" type="pres">
      <dgm:prSet presAssocID="{B3823CE1-3E47-4C68-B8A6-F6928181E639}" presName="text_3" presStyleLbl="node1" presStyleIdx="2" presStyleCnt="4" custLinFactNeighborX="884" custLinFactNeighborY="-295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B8CEA3E-25FA-4221-997E-67E326207335}" type="pres">
      <dgm:prSet presAssocID="{B3823CE1-3E47-4C68-B8A6-F6928181E639}" presName="accent_3" presStyleCnt="0"/>
      <dgm:spPr/>
    </dgm:pt>
    <dgm:pt modelId="{C5B41C9B-60D8-43E1-AA77-E5F8C4A03FDC}" type="pres">
      <dgm:prSet presAssocID="{B3823CE1-3E47-4C68-B8A6-F6928181E639}" presName="accentRepeatNode" presStyleLbl="solidFgAcc1" presStyleIdx="2" presStyleCnt="4"/>
      <dgm:spPr/>
    </dgm:pt>
    <dgm:pt modelId="{69133990-4562-4539-9087-7D4F7F0CE36D}" type="pres">
      <dgm:prSet presAssocID="{76210A88-A05E-445B-95E2-E59217A9EFD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D7AD9B44-A916-4D46-A7DB-77DAE1BAD76B}" type="pres">
      <dgm:prSet presAssocID="{76210A88-A05E-445B-95E2-E59217A9EFDF}" presName="accent_4" presStyleCnt="0"/>
      <dgm:spPr/>
    </dgm:pt>
    <dgm:pt modelId="{7E7B8122-C5B2-4A68-97D9-9938DDD4C45C}" type="pres">
      <dgm:prSet presAssocID="{76210A88-A05E-445B-95E2-E59217A9EFDF}" presName="accentRepeatNode" presStyleLbl="solidFgAcc1" presStyleIdx="3" presStyleCnt="4"/>
      <dgm:spPr/>
    </dgm:pt>
  </dgm:ptLst>
  <dgm:cxnLst>
    <dgm:cxn modelId="{D8DED7E2-198B-4209-B6D5-A891A718FD80}" type="presOf" srcId="{3C848DAF-AC05-41A4-9CB1-FA9038F965F1}" destId="{14690191-FDE1-44E9-BD51-74FE2EB58052}" srcOrd="0" destOrd="0" presId="urn:microsoft.com/office/officeart/2008/layout/VerticalCurvedList"/>
    <dgm:cxn modelId="{364872A7-6BE7-4142-AE35-BC074549C855}" type="presOf" srcId="{76210A88-A05E-445B-95E2-E59217A9EFDF}" destId="{69133990-4562-4539-9087-7D4F7F0CE36D}" srcOrd="0" destOrd="0" presId="urn:microsoft.com/office/officeart/2008/layout/VerticalCurvedList"/>
    <dgm:cxn modelId="{2626F90D-F153-4763-A096-4B0128562226}" type="presOf" srcId="{AA711FA6-A9C6-45DD-A4A2-2B9557B777C3}" destId="{B46E9E30-692A-4A16-9770-9DC8C0A99F54}" srcOrd="0" destOrd="0" presId="urn:microsoft.com/office/officeart/2008/layout/VerticalCurvedList"/>
    <dgm:cxn modelId="{2C27BC99-CA56-412B-99A6-6FDDF65A42BE}" type="presOf" srcId="{8C63B917-1C67-4FDB-BB47-805AD84441FC}" destId="{7F0D9263-DDA2-48B8-A212-7115788C059A}" srcOrd="0" destOrd="0" presId="urn:microsoft.com/office/officeart/2008/layout/VerticalCurvedList"/>
    <dgm:cxn modelId="{41454DA1-6405-40C7-BAA6-7FFE160D0367}" srcId="{8C63B917-1C67-4FDB-BB47-805AD84441FC}" destId="{3C848DAF-AC05-41A4-9CB1-FA9038F965F1}" srcOrd="1" destOrd="0" parTransId="{A28857A9-4502-432F-AD85-301846127330}" sibTransId="{A8FCD831-1F9B-40C8-AD67-DB9B4DF1CC35}"/>
    <dgm:cxn modelId="{813C3EBD-B1EF-40A3-A6DE-01DD5960370B}" srcId="{8C63B917-1C67-4FDB-BB47-805AD84441FC}" destId="{BAE719C2-7F7F-41A2-B60B-7F94407DD3F3}" srcOrd="0" destOrd="0" parTransId="{FD489633-8A3A-42BD-99E1-890913C30D08}" sibTransId="{AA711FA6-A9C6-45DD-A4A2-2B9557B777C3}"/>
    <dgm:cxn modelId="{E5778284-A93C-4491-9B47-2BCB599452F2}" type="presOf" srcId="{B3823CE1-3E47-4C68-B8A6-F6928181E639}" destId="{5842E642-ED01-44BC-83A0-D87B57AAB412}" srcOrd="0" destOrd="0" presId="urn:microsoft.com/office/officeart/2008/layout/VerticalCurvedList"/>
    <dgm:cxn modelId="{4E2D2F5C-10CB-4CF8-AD20-33972E8247AE}" srcId="{8C63B917-1C67-4FDB-BB47-805AD84441FC}" destId="{B3823CE1-3E47-4C68-B8A6-F6928181E639}" srcOrd="2" destOrd="0" parTransId="{BFDC46E2-0F46-437B-A0E3-69863E671A26}" sibTransId="{7448BEA0-237B-4870-ACAB-B7A7E3D405AD}"/>
    <dgm:cxn modelId="{6C408BAB-1858-4877-8A57-11AF92F4E6DA}" type="presOf" srcId="{BAE719C2-7F7F-41A2-B60B-7F94407DD3F3}" destId="{5CE3F60B-264D-4D37-9821-C1B91CBCFC82}" srcOrd="0" destOrd="0" presId="urn:microsoft.com/office/officeart/2008/layout/VerticalCurvedList"/>
    <dgm:cxn modelId="{894232D1-4544-40DD-8BD4-E6E79D076EB8}" srcId="{8C63B917-1C67-4FDB-BB47-805AD84441FC}" destId="{76210A88-A05E-445B-95E2-E59217A9EFDF}" srcOrd="3" destOrd="0" parTransId="{326E94E4-14E0-416D-AA68-B6914DAD3412}" sibTransId="{FBB7A7AC-7910-4933-AEB0-5719DC6A683D}"/>
    <dgm:cxn modelId="{C0C1A794-732C-430A-BD52-D7250CA165A2}" type="presParOf" srcId="{7F0D9263-DDA2-48B8-A212-7115788C059A}" destId="{F5CF15F4-8991-4A29-9E20-FA99EA1615AA}" srcOrd="0" destOrd="0" presId="urn:microsoft.com/office/officeart/2008/layout/VerticalCurvedList"/>
    <dgm:cxn modelId="{CD3CB9E4-7BB3-40DC-A5F3-07ADF5B4FC7C}" type="presParOf" srcId="{F5CF15F4-8991-4A29-9E20-FA99EA1615AA}" destId="{722C2C0A-B91C-4A11-8A81-EB37D5D332D4}" srcOrd="0" destOrd="0" presId="urn:microsoft.com/office/officeart/2008/layout/VerticalCurvedList"/>
    <dgm:cxn modelId="{CF22C532-58F3-436B-BAEB-42F2868C8D62}" type="presParOf" srcId="{722C2C0A-B91C-4A11-8A81-EB37D5D332D4}" destId="{2ABBC6C5-48FA-424C-AAEC-A5B84A477D10}" srcOrd="0" destOrd="0" presId="urn:microsoft.com/office/officeart/2008/layout/VerticalCurvedList"/>
    <dgm:cxn modelId="{2D86BF14-EC93-4F45-8D04-488BECC05288}" type="presParOf" srcId="{722C2C0A-B91C-4A11-8A81-EB37D5D332D4}" destId="{B46E9E30-692A-4A16-9770-9DC8C0A99F54}" srcOrd="1" destOrd="0" presId="urn:microsoft.com/office/officeart/2008/layout/VerticalCurvedList"/>
    <dgm:cxn modelId="{D23573A6-D012-4C95-A769-363BEF9ED8FD}" type="presParOf" srcId="{722C2C0A-B91C-4A11-8A81-EB37D5D332D4}" destId="{21D391B1-A308-450F-AFC0-A2711E3FC7BB}" srcOrd="2" destOrd="0" presId="urn:microsoft.com/office/officeart/2008/layout/VerticalCurvedList"/>
    <dgm:cxn modelId="{0C57B968-A0E0-40A9-B6B3-7E21E4FB4CA4}" type="presParOf" srcId="{722C2C0A-B91C-4A11-8A81-EB37D5D332D4}" destId="{F801A64F-9F2B-4486-8640-2703112DF184}" srcOrd="3" destOrd="0" presId="urn:microsoft.com/office/officeart/2008/layout/VerticalCurvedList"/>
    <dgm:cxn modelId="{90663C5A-9F6B-4785-A816-FC7E73C1FCD9}" type="presParOf" srcId="{F5CF15F4-8991-4A29-9E20-FA99EA1615AA}" destId="{5CE3F60B-264D-4D37-9821-C1B91CBCFC82}" srcOrd="1" destOrd="0" presId="urn:microsoft.com/office/officeart/2008/layout/VerticalCurvedList"/>
    <dgm:cxn modelId="{EE77DC56-B9A9-49B9-8ED2-32715E6B062B}" type="presParOf" srcId="{F5CF15F4-8991-4A29-9E20-FA99EA1615AA}" destId="{531D89E5-013D-4DB3-9E87-06B7391E7EEF}" srcOrd="2" destOrd="0" presId="urn:microsoft.com/office/officeart/2008/layout/VerticalCurvedList"/>
    <dgm:cxn modelId="{852313DB-FB94-495D-8258-49C24508142D}" type="presParOf" srcId="{531D89E5-013D-4DB3-9E87-06B7391E7EEF}" destId="{D8F9FCDD-1D08-4E61-8E64-93C5C9EFFC76}" srcOrd="0" destOrd="0" presId="urn:microsoft.com/office/officeart/2008/layout/VerticalCurvedList"/>
    <dgm:cxn modelId="{3EBF2719-F752-45D0-B6D6-4C49084A36C6}" type="presParOf" srcId="{F5CF15F4-8991-4A29-9E20-FA99EA1615AA}" destId="{14690191-FDE1-44E9-BD51-74FE2EB58052}" srcOrd="3" destOrd="0" presId="urn:microsoft.com/office/officeart/2008/layout/VerticalCurvedList"/>
    <dgm:cxn modelId="{B0FF3D24-4E66-4670-B92E-F4D7AF43A366}" type="presParOf" srcId="{F5CF15F4-8991-4A29-9E20-FA99EA1615AA}" destId="{CD0A4A1D-03F8-4303-A124-BB9BFA649557}" srcOrd="4" destOrd="0" presId="urn:microsoft.com/office/officeart/2008/layout/VerticalCurvedList"/>
    <dgm:cxn modelId="{0464203F-8ECB-4FFB-84CF-61684DFC7F0D}" type="presParOf" srcId="{CD0A4A1D-03F8-4303-A124-BB9BFA649557}" destId="{45922A86-85E5-484A-B2E1-30038404BB2E}" srcOrd="0" destOrd="0" presId="urn:microsoft.com/office/officeart/2008/layout/VerticalCurvedList"/>
    <dgm:cxn modelId="{5CFD6132-087A-4E80-9C8E-7BF6DC6EDF59}" type="presParOf" srcId="{F5CF15F4-8991-4A29-9E20-FA99EA1615AA}" destId="{5842E642-ED01-44BC-83A0-D87B57AAB412}" srcOrd="5" destOrd="0" presId="urn:microsoft.com/office/officeart/2008/layout/VerticalCurvedList"/>
    <dgm:cxn modelId="{4A91C33F-A70A-4351-82FB-B64487681515}" type="presParOf" srcId="{F5CF15F4-8991-4A29-9E20-FA99EA1615AA}" destId="{FB8CEA3E-25FA-4221-997E-67E326207335}" srcOrd="6" destOrd="0" presId="urn:microsoft.com/office/officeart/2008/layout/VerticalCurvedList"/>
    <dgm:cxn modelId="{A25F2052-BA15-42A4-B0FE-3A0739DB2C23}" type="presParOf" srcId="{FB8CEA3E-25FA-4221-997E-67E326207335}" destId="{C5B41C9B-60D8-43E1-AA77-E5F8C4A03FDC}" srcOrd="0" destOrd="0" presId="urn:microsoft.com/office/officeart/2008/layout/VerticalCurvedList"/>
    <dgm:cxn modelId="{1BF5700E-CBE9-4D67-A156-EBA5F2BE455F}" type="presParOf" srcId="{F5CF15F4-8991-4A29-9E20-FA99EA1615AA}" destId="{69133990-4562-4539-9087-7D4F7F0CE36D}" srcOrd="7" destOrd="0" presId="urn:microsoft.com/office/officeart/2008/layout/VerticalCurvedList"/>
    <dgm:cxn modelId="{841E0B3D-3A3D-430B-AB1D-557F70DFEE8D}" type="presParOf" srcId="{F5CF15F4-8991-4A29-9E20-FA99EA1615AA}" destId="{D7AD9B44-A916-4D46-A7DB-77DAE1BAD76B}" srcOrd="8" destOrd="0" presId="urn:microsoft.com/office/officeart/2008/layout/VerticalCurvedList"/>
    <dgm:cxn modelId="{457738D8-84BE-4994-A6EB-F0F5315732EA}" type="presParOf" srcId="{D7AD9B44-A916-4D46-A7DB-77DAE1BAD76B}" destId="{7E7B8122-C5B2-4A68-97D9-9938DDD4C4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63B917-1C67-4FDB-BB47-805AD84441FC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BAE719C2-7F7F-41A2-B60B-7F94407DD3F3}">
      <dgm:prSet phldrT="[Text]" custT="1"/>
      <dgm:spPr/>
      <dgm:t>
        <a:bodyPr/>
        <a:lstStyle/>
        <a:p>
          <a:r>
            <a:rPr lang="en-US" altLang="zh-HK" sz="2400" b="0" dirty="0" smtClean="0">
              <a:solidFill>
                <a:schemeClr val="bg1"/>
              </a:solidFill>
            </a:rPr>
            <a:t>Personal Level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FD489633-8A3A-42BD-99E1-890913C30D08}" type="par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AA711FA6-A9C6-45DD-A4A2-2B9557B777C3}" type="sib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3C848DAF-AC05-41A4-9CB1-FA9038F965F1}">
      <dgm:prSet phldrT="[Text]" custT="1"/>
      <dgm:spPr/>
      <dgm:t>
        <a:bodyPr/>
        <a:lstStyle/>
        <a:p>
          <a:r>
            <a:rPr lang="en-US" altLang="zh-HK" sz="2400" b="0" dirty="0" smtClean="0">
              <a:solidFill>
                <a:schemeClr val="bg1"/>
              </a:solidFill>
            </a:rPr>
            <a:t>Family Level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A28857A9-4502-432F-AD85-301846127330}" type="par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A8FCD831-1F9B-40C8-AD67-DB9B4DF1CC35}" type="sib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B3823CE1-3E47-4C68-B8A6-F6928181E639}">
      <dgm:prSet phldrT="[Text]" custT="1"/>
      <dgm:spPr/>
      <dgm:t>
        <a:bodyPr/>
        <a:lstStyle/>
        <a:p>
          <a:r>
            <a:rPr lang="en-US" altLang="zh-HK" sz="2400" b="0" dirty="0" smtClean="0">
              <a:solidFill>
                <a:schemeClr val="bg1"/>
              </a:solidFill>
            </a:rPr>
            <a:t>School Level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BFDC46E2-0F46-437B-A0E3-69863E671A26}" type="par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448BEA0-237B-4870-ACAB-B7A7E3D405AD}" type="sib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6210A88-A05E-445B-95E2-E59217A9EFDF}">
      <dgm:prSet phldrT="[Text]" custT="1"/>
      <dgm:spPr/>
      <dgm:t>
        <a:bodyPr/>
        <a:lstStyle/>
        <a:p>
          <a:r>
            <a:rPr lang="en-US" altLang="zh-HK" sz="2400" b="1" dirty="0" smtClean="0">
              <a:solidFill>
                <a:srgbClr val="FFFF00"/>
              </a:solidFill>
            </a:rPr>
            <a:t>Community Level</a:t>
          </a:r>
          <a:endParaRPr lang="en-US" altLang="zh-HK" sz="2400" b="1" dirty="0">
            <a:solidFill>
              <a:srgbClr val="FFFF00"/>
            </a:solidFill>
          </a:endParaRPr>
        </a:p>
      </dgm:t>
    </dgm:pt>
    <dgm:pt modelId="{326E94E4-14E0-416D-AA68-B6914DAD3412}" type="par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FBB7A7AC-7910-4933-AEB0-5719DC6A683D}" type="sib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7F0D9263-DDA2-48B8-A212-7115788C059A}" type="pres">
      <dgm:prSet presAssocID="{8C63B917-1C67-4FDB-BB47-805AD84441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F5CF15F4-8991-4A29-9E20-FA99EA1615AA}" type="pres">
      <dgm:prSet presAssocID="{8C63B917-1C67-4FDB-BB47-805AD84441FC}" presName="Name1" presStyleCnt="0"/>
      <dgm:spPr/>
    </dgm:pt>
    <dgm:pt modelId="{722C2C0A-B91C-4A11-8A81-EB37D5D332D4}" type="pres">
      <dgm:prSet presAssocID="{8C63B917-1C67-4FDB-BB47-805AD84441FC}" presName="cycle" presStyleCnt="0"/>
      <dgm:spPr/>
    </dgm:pt>
    <dgm:pt modelId="{2ABBC6C5-48FA-424C-AAEC-A5B84A477D10}" type="pres">
      <dgm:prSet presAssocID="{8C63B917-1C67-4FDB-BB47-805AD84441FC}" presName="srcNode" presStyleLbl="node1" presStyleIdx="0" presStyleCnt="4"/>
      <dgm:spPr/>
    </dgm:pt>
    <dgm:pt modelId="{B46E9E30-692A-4A16-9770-9DC8C0A99F54}" type="pres">
      <dgm:prSet presAssocID="{8C63B917-1C67-4FDB-BB47-805AD84441FC}" presName="conn" presStyleLbl="parChTrans1D2" presStyleIdx="0" presStyleCnt="1"/>
      <dgm:spPr/>
      <dgm:t>
        <a:bodyPr/>
        <a:lstStyle/>
        <a:p>
          <a:endParaRPr lang="zh-HK" altLang="en-US"/>
        </a:p>
      </dgm:t>
    </dgm:pt>
    <dgm:pt modelId="{21D391B1-A308-450F-AFC0-A2711E3FC7BB}" type="pres">
      <dgm:prSet presAssocID="{8C63B917-1C67-4FDB-BB47-805AD84441FC}" presName="extraNode" presStyleLbl="node1" presStyleIdx="0" presStyleCnt="4"/>
      <dgm:spPr/>
    </dgm:pt>
    <dgm:pt modelId="{F801A64F-9F2B-4486-8640-2703112DF184}" type="pres">
      <dgm:prSet presAssocID="{8C63B917-1C67-4FDB-BB47-805AD84441FC}" presName="dstNode" presStyleLbl="node1" presStyleIdx="0" presStyleCnt="4"/>
      <dgm:spPr/>
    </dgm:pt>
    <dgm:pt modelId="{5CE3F60B-264D-4D37-9821-C1B91CBCFC82}" type="pres">
      <dgm:prSet presAssocID="{BAE719C2-7F7F-41A2-B60B-7F94407DD3F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531D89E5-013D-4DB3-9E87-06B7391E7EEF}" type="pres">
      <dgm:prSet presAssocID="{BAE719C2-7F7F-41A2-B60B-7F94407DD3F3}" presName="accent_1" presStyleCnt="0"/>
      <dgm:spPr/>
    </dgm:pt>
    <dgm:pt modelId="{D8F9FCDD-1D08-4E61-8E64-93C5C9EFFC76}" type="pres">
      <dgm:prSet presAssocID="{BAE719C2-7F7F-41A2-B60B-7F94407DD3F3}" presName="accentRepeatNode" presStyleLbl="solidFgAcc1" presStyleIdx="0" presStyleCnt="4"/>
      <dgm:spPr/>
    </dgm:pt>
    <dgm:pt modelId="{14690191-FDE1-44E9-BD51-74FE2EB58052}" type="pres">
      <dgm:prSet presAssocID="{3C848DAF-AC05-41A4-9CB1-FA9038F965F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CD0A4A1D-03F8-4303-A124-BB9BFA649557}" type="pres">
      <dgm:prSet presAssocID="{3C848DAF-AC05-41A4-9CB1-FA9038F965F1}" presName="accent_2" presStyleCnt="0"/>
      <dgm:spPr/>
    </dgm:pt>
    <dgm:pt modelId="{45922A86-85E5-484A-B2E1-30038404BB2E}" type="pres">
      <dgm:prSet presAssocID="{3C848DAF-AC05-41A4-9CB1-FA9038F965F1}" presName="accentRepeatNode" presStyleLbl="solidFgAcc1" presStyleIdx="1" presStyleCnt="4"/>
      <dgm:spPr/>
    </dgm:pt>
    <dgm:pt modelId="{5842E642-ED01-44BC-83A0-D87B57AAB412}" type="pres">
      <dgm:prSet presAssocID="{B3823CE1-3E47-4C68-B8A6-F6928181E639}" presName="text_3" presStyleLbl="node1" presStyleIdx="2" presStyleCnt="4" custLinFactNeighborX="884" custLinFactNeighborY="-295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B8CEA3E-25FA-4221-997E-67E326207335}" type="pres">
      <dgm:prSet presAssocID="{B3823CE1-3E47-4C68-B8A6-F6928181E639}" presName="accent_3" presStyleCnt="0"/>
      <dgm:spPr/>
    </dgm:pt>
    <dgm:pt modelId="{C5B41C9B-60D8-43E1-AA77-E5F8C4A03FDC}" type="pres">
      <dgm:prSet presAssocID="{B3823CE1-3E47-4C68-B8A6-F6928181E639}" presName="accentRepeatNode" presStyleLbl="solidFgAcc1" presStyleIdx="2" presStyleCnt="4"/>
      <dgm:spPr/>
    </dgm:pt>
    <dgm:pt modelId="{69133990-4562-4539-9087-7D4F7F0CE36D}" type="pres">
      <dgm:prSet presAssocID="{76210A88-A05E-445B-95E2-E59217A9EFD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D7AD9B44-A916-4D46-A7DB-77DAE1BAD76B}" type="pres">
      <dgm:prSet presAssocID="{76210A88-A05E-445B-95E2-E59217A9EFDF}" presName="accent_4" presStyleCnt="0"/>
      <dgm:spPr/>
    </dgm:pt>
    <dgm:pt modelId="{7E7B8122-C5B2-4A68-97D9-9938DDD4C45C}" type="pres">
      <dgm:prSet presAssocID="{76210A88-A05E-445B-95E2-E59217A9EFDF}" presName="accentRepeatNode" presStyleLbl="solidFgAcc1" presStyleIdx="3" presStyleCnt="4"/>
      <dgm:spPr/>
    </dgm:pt>
  </dgm:ptLst>
  <dgm:cxnLst>
    <dgm:cxn modelId="{813C3EBD-B1EF-40A3-A6DE-01DD5960370B}" srcId="{8C63B917-1C67-4FDB-BB47-805AD84441FC}" destId="{BAE719C2-7F7F-41A2-B60B-7F94407DD3F3}" srcOrd="0" destOrd="0" parTransId="{FD489633-8A3A-42BD-99E1-890913C30D08}" sibTransId="{AA711FA6-A9C6-45DD-A4A2-2B9557B777C3}"/>
    <dgm:cxn modelId="{AAAD76B2-C944-45E0-B2B4-055BFDDA25E4}" type="presOf" srcId="{AA711FA6-A9C6-45DD-A4A2-2B9557B777C3}" destId="{B46E9E30-692A-4A16-9770-9DC8C0A99F54}" srcOrd="0" destOrd="0" presId="urn:microsoft.com/office/officeart/2008/layout/VerticalCurvedList"/>
    <dgm:cxn modelId="{894232D1-4544-40DD-8BD4-E6E79D076EB8}" srcId="{8C63B917-1C67-4FDB-BB47-805AD84441FC}" destId="{76210A88-A05E-445B-95E2-E59217A9EFDF}" srcOrd="3" destOrd="0" parTransId="{326E94E4-14E0-416D-AA68-B6914DAD3412}" sibTransId="{FBB7A7AC-7910-4933-AEB0-5719DC6A683D}"/>
    <dgm:cxn modelId="{2255D6F1-45E7-4639-8829-A6E72779A8D0}" type="presOf" srcId="{3C848DAF-AC05-41A4-9CB1-FA9038F965F1}" destId="{14690191-FDE1-44E9-BD51-74FE2EB58052}" srcOrd="0" destOrd="0" presId="urn:microsoft.com/office/officeart/2008/layout/VerticalCurvedList"/>
    <dgm:cxn modelId="{41454DA1-6405-40C7-BAA6-7FFE160D0367}" srcId="{8C63B917-1C67-4FDB-BB47-805AD84441FC}" destId="{3C848DAF-AC05-41A4-9CB1-FA9038F965F1}" srcOrd="1" destOrd="0" parTransId="{A28857A9-4502-432F-AD85-301846127330}" sibTransId="{A8FCD831-1F9B-40C8-AD67-DB9B4DF1CC35}"/>
    <dgm:cxn modelId="{0CC14A0A-5BE9-4683-B13C-5AB61DEF6254}" type="presOf" srcId="{B3823CE1-3E47-4C68-B8A6-F6928181E639}" destId="{5842E642-ED01-44BC-83A0-D87B57AAB412}" srcOrd="0" destOrd="0" presId="urn:microsoft.com/office/officeart/2008/layout/VerticalCurvedList"/>
    <dgm:cxn modelId="{46749370-074E-4278-A4D9-431829624991}" type="presOf" srcId="{8C63B917-1C67-4FDB-BB47-805AD84441FC}" destId="{7F0D9263-DDA2-48B8-A212-7115788C059A}" srcOrd="0" destOrd="0" presId="urn:microsoft.com/office/officeart/2008/layout/VerticalCurvedList"/>
    <dgm:cxn modelId="{25BD6BA8-9513-4108-9933-8D232D969209}" type="presOf" srcId="{76210A88-A05E-445B-95E2-E59217A9EFDF}" destId="{69133990-4562-4539-9087-7D4F7F0CE36D}" srcOrd="0" destOrd="0" presId="urn:microsoft.com/office/officeart/2008/layout/VerticalCurvedList"/>
    <dgm:cxn modelId="{4E2D2F5C-10CB-4CF8-AD20-33972E8247AE}" srcId="{8C63B917-1C67-4FDB-BB47-805AD84441FC}" destId="{B3823CE1-3E47-4C68-B8A6-F6928181E639}" srcOrd="2" destOrd="0" parTransId="{BFDC46E2-0F46-437B-A0E3-69863E671A26}" sibTransId="{7448BEA0-237B-4870-ACAB-B7A7E3D405AD}"/>
    <dgm:cxn modelId="{D7BFC030-B525-472F-85CF-8D891934497D}" type="presOf" srcId="{BAE719C2-7F7F-41A2-B60B-7F94407DD3F3}" destId="{5CE3F60B-264D-4D37-9821-C1B91CBCFC82}" srcOrd="0" destOrd="0" presId="urn:microsoft.com/office/officeart/2008/layout/VerticalCurvedList"/>
    <dgm:cxn modelId="{73DC2D7E-40CC-4D2F-A846-3C90C25D0C07}" type="presParOf" srcId="{7F0D9263-DDA2-48B8-A212-7115788C059A}" destId="{F5CF15F4-8991-4A29-9E20-FA99EA1615AA}" srcOrd="0" destOrd="0" presId="urn:microsoft.com/office/officeart/2008/layout/VerticalCurvedList"/>
    <dgm:cxn modelId="{211F3299-9305-4C7A-893B-4A2F5C33DDEE}" type="presParOf" srcId="{F5CF15F4-8991-4A29-9E20-FA99EA1615AA}" destId="{722C2C0A-B91C-4A11-8A81-EB37D5D332D4}" srcOrd="0" destOrd="0" presId="urn:microsoft.com/office/officeart/2008/layout/VerticalCurvedList"/>
    <dgm:cxn modelId="{B5908013-750C-4267-86A2-A1F2F4D8D398}" type="presParOf" srcId="{722C2C0A-B91C-4A11-8A81-EB37D5D332D4}" destId="{2ABBC6C5-48FA-424C-AAEC-A5B84A477D10}" srcOrd="0" destOrd="0" presId="urn:microsoft.com/office/officeart/2008/layout/VerticalCurvedList"/>
    <dgm:cxn modelId="{2B533337-2595-4E35-A3FA-089759CDD6EE}" type="presParOf" srcId="{722C2C0A-B91C-4A11-8A81-EB37D5D332D4}" destId="{B46E9E30-692A-4A16-9770-9DC8C0A99F54}" srcOrd="1" destOrd="0" presId="urn:microsoft.com/office/officeart/2008/layout/VerticalCurvedList"/>
    <dgm:cxn modelId="{8BF1C36F-E2A7-40EB-A858-926B662C8922}" type="presParOf" srcId="{722C2C0A-B91C-4A11-8A81-EB37D5D332D4}" destId="{21D391B1-A308-450F-AFC0-A2711E3FC7BB}" srcOrd="2" destOrd="0" presId="urn:microsoft.com/office/officeart/2008/layout/VerticalCurvedList"/>
    <dgm:cxn modelId="{E42AA526-ADB3-4165-932F-8373632C26E9}" type="presParOf" srcId="{722C2C0A-B91C-4A11-8A81-EB37D5D332D4}" destId="{F801A64F-9F2B-4486-8640-2703112DF184}" srcOrd="3" destOrd="0" presId="urn:microsoft.com/office/officeart/2008/layout/VerticalCurvedList"/>
    <dgm:cxn modelId="{AE173FFC-61F4-40CA-920E-2453A2A65825}" type="presParOf" srcId="{F5CF15F4-8991-4A29-9E20-FA99EA1615AA}" destId="{5CE3F60B-264D-4D37-9821-C1B91CBCFC82}" srcOrd="1" destOrd="0" presId="urn:microsoft.com/office/officeart/2008/layout/VerticalCurvedList"/>
    <dgm:cxn modelId="{3CDBCF05-3140-4A17-8CC8-70CF36D1D8CD}" type="presParOf" srcId="{F5CF15F4-8991-4A29-9E20-FA99EA1615AA}" destId="{531D89E5-013D-4DB3-9E87-06B7391E7EEF}" srcOrd="2" destOrd="0" presId="urn:microsoft.com/office/officeart/2008/layout/VerticalCurvedList"/>
    <dgm:cxn modelId="{379FD030-74A9-4DCC-9BD1-03777DCE1073}" type="presParOf" srcId="{531D89E5-013D-4DB3-9E87-06B7391E7EEF}" destId="{D8F9FCDD-1D08-4E61-8E64-93C5C9EFFC76}" srcOrd="0" destOrd="0" presId="urn:microsoft.com/office/officeart/2008/layout/VerticalCurvedList"/>
    <dgm:cxn modelId="{F94F13F7-7D46-4FB6-8007-7621E8169B7B}" type="presParOf" srcId="{F5CF15F4-8991-4A29-9E20-FA99EA1615AA}" destId="{14690191-FDE1-44E9-BD51-74FE2EB58052}" srcOrd="3" destOrd="0" presId="urn:microsoft.com/office/officeart/2008/layout/VerticalCurvedList"/>
    <dgm:cxn modelId="{28E7F4E8-FA5E-4ACD-9C63-254C43265BA9}" type="presParOf" srcId="{F5CF15F4-8991-4A29-9E20-FA99EA1615AA}" destId="{CD0A4A1D-03F8-4303-A124-BB9BFA649557}" srcOrd="4" destOrd="0" presId="urn:microsoft.com/office/officeart/2008/layout/VerticalCurvedList"/>
    <dgm:cxn modelId="{9727FC33-7EA9-41B8-A515-3A679FCCAAFB}" type="presParOf" srcId="{CD0A4A1D-03F8-4303-A124-BB9BFA649557}" destId="{45922A86-85E5-484A-B2E1-30038404BB2E}" srcOrd="0" destOrd="0" presId="urn:microsoft.com/office/officeart/2008/layout/VerticalCurvedList"/>
    <dgm:cxn modelId="{E27220C9-C522-434E-BF36-32079EFFF8D5}" type="presParOf" srcId="{F5CF15F4-8991-4A29-9E20-FA99EA1615AA}" destId="{5842E642-ED01-44BC-83A0-D87B57AAB412}" srcOrd="5" destOrd="0" presId="urn:microsoft.com/office/officeart/2008/layout/VerticalCurvedList"/>
    <dgm:cxn modelId="{1555A37F-D502-4259-80EC-93F6CCE75FA6}" type="presParOf" srcId="{F5CF15F4-8991-4A29-9E20-FA99EA1615AA}" destId="{FB8CEA3E-25FA-4221-997E-67E326207335}" srcOrd="6" destOrd="0" presId="urn:microsoft.com/office/officeart/2008/layout/VerticalCurvedList"/>
    <dgm:cxn modelId="{24EF7872-9654-4787-A5DA-17901E728254}" type="presParOf" srcId="{FB8CEA3E-25FA-4221-997E-67E326207335}" destId="{C5B41C9B-60D8-43E1-AA77-E5F8C4A03FDC}" srcOrd="0" destOrd="0" presId="urn:microsoft.com/office/officeart/2008/layout/VerticalCurvedList"/>
    <dgm:cxn modelId="{134BB97F-D44F-43EF-B9EC-9149C7AA0ED4}" type="presParOf" srcId="{F5CF15F4-8991-4A29-9E20-FA99EA1615AA}" destId="{69133990-4562-4539-9087-7D4F7F0CE36D}" srcOrd="7" destOrd="0" presId="urn:microsoft.com/office/officeart/2008/layout/VerticalCurvedList"/>
    <dgm:cxn modelId="{8A1F9DCA-A4D5-47B9-92EC-15350F42A3A0}" type="presParOf" srcId="{F5CF15F4-8991-4A29-9E20-FA99EA1615AA}" destId="{D7AD9B44-A916-4D46-A7DB-77DAE1BAD76B}" srcOrd="8" destOrd="0" presId="urn:microsoft.com/office/officeart/2008/layout/VerticalCurvedList"/>
    <dgm:cxn modelId="{E51B032D-F10D-42BA-9988-2BB17EA05DAB}" type="presParOf" srcId="{D7AD9B44-A916-4D46-A7DB-77DAE1BAD76B}" destId="{7E7B8122-C5B2-4A68-97D9-9938DDD4C4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FA8BEF-B50B-4587-A533-3954BCA3E882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DE75BF92-0F70-49EE-9ACE-F25A290D2572}">
      <dgm:prSet phldrT="[文字]"/>
      <dgm:spPr>
        <a:solidFill>
          <a:srgbClr val="7030A0"/>
        </a:solidFill>
      </dgm:spPr>
      <dgm:t>
        <a:bodyPr/>
        <a:lstStyle/>
        <a:p>
          <a:r>
            <a:rPr lang="en-US" altLang="zh-HK" dirty="0"/>
            <a:t/>
          </a:r>
          <a:br>
            <a:rPr lang="en-US" altLang="zh-HK" dirty="0"/>
          </a:br>
          <a:endParaRPr lang="en-US" altLang="zh-HK" dirty="0"/>
        </a:p>
        <a:p>
          <a:endParaRPr lang="en-US" altLang="zh-HK" dirty="0"/>
        </a:p>
      </dgm:t>
    </dgm:pt>
    <dgm:pt modelId="{CF4C583C-9A04-4F0D-9B5D-0CB3C00A6B1A}" type="parTrans" cxnId="{9A8C98B2-D38C-4FFB-9F42-D209DA72F17C}">
      <dgm:prSet/>
      <dgm:spPr/>
      <dgm:t>
        <a:bodyPr/>
        <a:lstStyle/>
        <a:p>
          <a:endParaRPr lang="zh-HK" altLang="en-US"/>
        </a:p>
      </dgm:t>
    </dgm:pt>
    <dgm:pt modelId="{DB8A2994-BC79-41E6-8F2C-1AB3F9F9DD32}" type="sibTrans" cxnId="{9A8C98B2-D38C-4FFB-9F42-D209DA72F17C}">
      <dgm:prSet/>
      <dgm:spPr/>
      <dgm:t>
        <a:bodyPr/>
        <a:lstStyle/>
        <a:p>
          <a:endParaRPr lang="zh-HK" altLang="en-US"/>
        </a:p>
      </dgm:t>
    </dgm:pt>
    <dgm:pt modelId="{7CE8B16A-410C-409F-BEBB-053C40C36909}">
      <dgm:prSet phldrT="[文字]" custT="1"/>
      <dgm:spPr>
        <a:solidFill>
          <a:srgbClr val="0070C0"/>
        </a:solidFill>
      </dgm:spPr>
      <dgm:t>
        <a:bodyPr/>
        <a:lstStyle/>
        <a:p>
          <a:pPr>
            <a:lnSpc>
              <a:spcPct val="90000"/>
            </a:lnSpc>
          </a:pPr>
          <a:endParaRPr lang="zh-HK" altLang="en-US" sz="2500" dirty="0"/>
        </a:p>
      </dgm:t>
    </dgm:pt>
    <dgm:pt modelId="{A9924F1E-5527-448C-8421-F4A1F4BB4561}" type="parTrans" cxnId="{E36B5376-7E46-4A10-A285-66F180705B59}">
      <dgm:prSet/>
      <dgm:spPr/>
      <dgm:t>
        <a:bodyPr/>
        <a:lstStyle/>
        <a:p>
          <a:endParaRPr lang="zh-HK" altLang="en-US"/>
        </a:p>
      </dgm:t>
    </dgm:pt>
    <dgm:pt modelId="{7764D55C-B30B-4CE5-B9B8-69C869D87133}" type="sibTrans" cxnId="{E36B5376-7E46-4A10-A285-66F180705B59}">
      <dgm:prSet/>
      <dgm:spPr/>
      <dgm:t>
        <a:bodyPr/>
        <a:lstStyle/>
        <a:p>
          <a:endParaRPr lang="zh-HK" altLang="en-US"/>
        </a:p>
      </dgm:t>
    </dgm:pt>
    <dgm:pt modelId="{F51D66E4-986C-44F8-A024-C70442C59C48}">
      <dgm:prSet phldrT="[文字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endParaRPr lang="zh-HK" altLang="en-US" sz="2500" dirty="0"/>
        </a:p>
      </dgm:t>
    </dgm:pt>
    <dgm:pt modelId="{83EB54E4-5628-45CF-B6CD-7903163BD19C}" type="parTrans" cxnId="{3E40B701-3E8A-45D0-A5B0-063065ACFDE6}">
      <dgm:prSet/>
      <dgm:spPr/>
      <dgm:t>
        <a:bodyPr/>
        <a:lstStyle/>
        <a:p>
          <a:endParaRPr lang="zh-HK" altLang="en-US"/>
        </a:p>
      </dgm:t>
    </dgm:pt>
    <dgm:pt modelId="{3FEDD258-37C9-479A-B95E-FF1D3DC6764F}" type="sibTrans" cxnId="{3E40B701-3E8A-45D0-A5B0-063065ACFDE6}">
      <dgm:prSet/>
      <dgm:spPr/>
      <dgm:t>
        <a:bodyPr/>
        <a:lstStyle/>
        <a:p>
          <a:endParaRPr lang="zh-HK" altLang="en-US"/>
        </a:p>
      </dgm:t>
    </dgm:pt>
    <dgm:pt modelId="{2C62B0CA-39AE-40A5-9EC6-A3A323C96575}">
      <dgm:prSet phldrT="[文字]" custT="1"/>
      <dgm:spPr>
        <a:solidFill>
          <a:srgbClr val="FFC000"/>
        </a:solidFill>
      </dgm:spPr>
      <dgm:t>
        <a:bodyPr/>
        <a:lstStyle/>
        <a:p>
          <a:endParaRPr lang="zh-HK" altLang="en-US" sz="2200" kern="1200" dirty="0"/>
        </a:p>
      </dgm:t>
    </dgm:pt>
    <dgm:pt modelId="{25BE5FA0-0E66-4249-80B5-C74C0073095F}" type="parTrans" cxnId="{0039E19E-F8B4-4C78-9EC3-0C67F6875E71}">
      <dgm:prSet/>
      <dgm:spPr/>
      <dgm:t>
        <a:bodyPr/>
        <a:lstStyle/>
        <a:p>
          <a:endParaRPr lang="zh-HK" altLang="en-US"/>
        </a:p>
      </dgm:t>
    </dgm:pt>
    <dgm:pt modelId="{79F6952F-B849-4A42-8C5E-12E1060E527A}" type="sibTrans" cxnId="{0039E19E-F8B4-4C78-9EC3-0C67F6875E71}">
      <dgm:prSet/>
      <dgm:spPr/>
      <dgm:t>
        <a:bodyPr/>
        <a:lstStyle/>
        <a:p>
          <a:endParaRPr lang="zh-HK" altLang="en-US"/>
        </a:p>
      </dgm:t>
    </dgm:pt>
    <dgm:pt modelId="{076CBB1B-2AF8-45C9-816A-B9B7D970DD58}">
      <dgm:prSet phldrT="[文字]" custT="1"/>
      <dgm:spPr/>
      <dgm:t>
        <a:bodyPr/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2700" kern="1200" dirty="0">
            <a:latin typeface="+mn-ea"/>
            <a:ea typeface="+mn-ea"/>
          </a:endParaRPr>
        </a:p>
      </dgm:t>
    </dgm:pt>
    <dgm:pt modelId="{74DF6EC2-376D-464B-A2D7-8B06A53945B7}" type="sibTrans" cxnId="{7C16583E-BD10-487F-BF64-3B0CEA316F09}">
      <dgm:prSet/>
      <dgm:spPr/>
      <dgm:t>
        <a:bodyPr/>
        <a:lstStyle/>
        <a:p>
          <a:endParaRPr lang="zh-HK" altLang="en-US"/>
        </a:p>
      </dgm:t>
    </dgm:pt>
    <dgm:pt modelId="{62DE286C-CC2E-4347-9DB3-C9D1654A0E1E}" type="parTrans" cxnId="{7C16583E-BD10-487F-BF64-3B0CEA316F09}">
      <dgm:prSet/>
      <dgm:spPr/>
      <dgm:t>
        <a:bodyPr/>
        <a:lstStyle/>
        <a:p>
          <a:endParaRPr lang="zh-HK" altLang="en-US"/>
        </a:p>
      </dgm:t>
    </dgm:pt>
    <dgm:pt modelId="{4BE7F355-BA9E-4F0F-9C1E-1CDFFEB9AC31}" type="pres">
      <dgm:prSet presAssocID="{FCFA8BEF-B50B-4587-A533-3954BCA3E882}" presName="Name0" presStyleCnt="0">
        <dgm:presLayoutVars>
          <dgm:dir/>
          <dgm:resizeHandles val="exact"/>
        </dgm:presLayoutVars>
      </dgm:prSet>
      <dgm:spPr/>
    </dgm:pt>
    <dgm:pt modelId="{275901A4-9B96-460E-B2F4-3337084C9236}" type="pres">
      <dgm:prSet presAssocID="{FCFA8BEF-B50B-4587-A533-3954BCA3E882}" presName="bkgdShp" presStyleLbl="alignAccFollowNode1" presStyleIdx="0" presStyleCnt="1" custLinFactNeighborX="426" custLinFactNeighborY="7626"/>
      <dgm:spPr/>
    </dgm:pt>
    <dgm:pt modelId="{30244392-743E-427A-8653-AD73DD1FAE54}" type="pres">
      <dgm:prSet presAssocID="{FCFA8BEF-B50B-4587-A533-3954BCA3E882}" presName="linComp" presStyleCnt="0"/>
      <dgm:spPr/>
    </dgm:pt>
    <dgm:pt modelId="{E089C8CC-DDC5-4BB8-A30E-6822B0AD48AB}" type="pres">
      <dgm:prSet presAssocID="{DE75BF92-0F70-49EE-9ACE-F25A290D2572}" presName="compNode" presStyleCnt="0"/>
      <dgm:spPr/>
    </dgm:pt>
    <dgm:pt modelId="{0CE2D556-0284-446F-9B4D-693D888EDC97}" type="pres">
      <dgm:prSet presAssocID="{DE75BF92-0F70-49EE-9ACE-F25A290D2572}" presName="node" presStyleLbl="node1" presStyleIdx="0" presStyleCnt="5" custLinFactNeighborX="-7253" custLinFactNeighborY="-15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73F3FC-057D-4EBC-951C-03D7F520CEFE}" type="pres">
      <dgm:prSet presAssocID="{DE75BF92-0F70-49EE-9ACE-F25A290D2572}" presName="invisiNode" presStyleLbl="node1" presStyleIdx="0" presStyleCnt="5"/>
      <dgm:spPr/>
    </dgm:pt>
    <dgm:pt modelId="{28FEBB41-8F7C-431A-84E9-927C5A4DF69D}" type="pres">
      <dgm:prSet presAssocID="{DE75BF92-0F70-49EE-9ACE-F25A290D2572}" presName="imagNode" presStyleLbl="fgImgPlace1" presStyleIdx="0" presStyleCnt="5" custScaleX="72949" custScaleY="78484" custLinFactNeighborX="-15900" custLinFactNeighborY="255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BC0EDB0-0204-4DAA-A334-F3145A903413}" type="pres">
      <dgm:prSet presAssocID="{DB8A2994-BC79-41E6-8F2C-1AB3F9F9DD32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71E95CB5-0D7D-4DDC-B7F6-D7F2CA25B721}" type="pres">
      <dgm:prSet presAssocID="{2C62B0CA-39AE-40A5-9EC6-A3A323C96575}" presName="compNode" presStyleCnt="0"/>
      <dgm:spPr/>
    </dgm:pt>
    <dgm:pt modelId="{8523995E-A002-474B-89E1-CDB26D25FED0}" type="pres">
      <dgm:prSet presAssocID="{2C62B0CA-39AE-40A5-9EC6-A3A323C96575}" presName="node" presStyleLbl="node1" presStyleIdx="1" presStyleCnt="5" custLinFactNeighborX="-6758" custLinFactNeighborY="-16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7F099D-1A41-4B23-92E5-C1F8872664F5}" type="pres">
      <dgm:prSet presAssocID="{2C62B0CA-39AE-40A5-9EC6-A3A323C96575}" presName="invisiNode" presStyleLbl="node1" presStyleIdx="1" presStyleCnt="5"/>
      <dgm:spPr/>
    </dgm:pt>
    <dgm:pt modelId="{F03FEFFF-8C92-4CE4-BE27-F88E551296E7}" type="pres">
      <dgm:prSet presAssocID="{2C62B0CA-39AE-40A5-9EC6-A3A323C96575}" presName="imagNode" presStyleLbl="fgImgPlace1" presStyleIdx="1" presStyleCnt="5" custScaleX="78020" custScaleY="7326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EB0491F-3F52-4110-9DC8-9E9951F52E56}" type="pres">
      <dgm:prSet presAssocID="{79F6952F-B849-4A42-8C5E-12E1060E527A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4C254FA9-03AE-40BB-883A-410058D76C2E}" type="pres">
      <dgm:prSet presAssocID="{076CBB1B-2AF8-45C9-816A-B9B7D970DD58}" presName="compNode" presStyleCnt="0"/>
      <dgm:spPr/>
    </dgm:pt>
    <dgm:pt modelId="{1FEFE936-F8B4-4214-B9F4-11A3DCC22F85}" type="pres">
      <dgm:prSet presAssocID="{076CBB1B-2AF8-45C9-816A-B9B7D970DD58}" presName="node" presStyleLbl="node1" presStyleIdx="2" presStyleCnt="5" custLinFactNeighborX="-2938" custLinFactNeighborY="-6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29A2E2-1FC3-422E-B076-5B4D57F7B1B2}" type="pres">
      <dgm:prSet presAssocID="{076CBB1B-2AF8-45C9-816A-B9B7D970DD58}" presName="invisiNode" presStyleLbl="node1" presStyleIdx="2" presStyleCnt="5"/>
      <dgm:spPr/>
    </dgm:pt>
    <dgm:pt modelId="{77ACCA94-8B2D-488A-AFFE-356694FE4D75}" type="pres">
      <dgm:prSet presAssocID="{076CBB1B-2AF8-45C9-816A-B9B7D970DD58}" presName="imagNode" presStyleLbl="fgImgPlace1" presStyleIdx="2" presStyleCnt="5" custScaleX="69532" custScaleY="7615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9537082-FB2F-4D50-AE25-A19BA4055973}" type="pres">
      <dgm:prSet presAssocID="{74DF6EC2-376D-464B-A2D7-8B06A53945B7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73C114AB-D9EE-43E1-8B97-FB95675647D8}" type="pres">
      <dgm:prSet presAssocID="{7CE8B16A-410C-409F-BEBB-053C40C36909}" presName="compNode" presStyleCnt="0"/>
      <dgm:spPr/>
    </dgm:pt>
    <dgm:pt modelId="{FC801386-83B5-417D-A19D-988611E273A6}" type="pres">
      <dgm:prSet presAssocID="{7CE8B16A-410C-409F-BEBB-053C40C36909}" presName="node" presStyleLbl="node1" presStyleIdx="3" presStyleCnt="5" custLinFactNeighborX="2904" custLinFactNeighborY="8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F409E2-3FE9-4B55-8139-F8C6DECEAEAE}" type="pres">
      <dgm:prSet presAssocID="{7CE8B16A-410C-409F-BEBB-053C40C36909}" presName="invisiNode" presStyleLbl="node1" presStyleIdx="3" presStyleCnt="5"/>
      <dgm:spPr/>
    </dgm:pt>
    <dgm:pt modelId="{CE66FB85-B920-4807-9896-248B5F94A35E}" type="pres">
      <dgm:prSet presAssocID="{7CE8B16A-410C-409F-BEBB-053C40C36909}" presName="imagNode" presStyleLbl="fgImgPlace1" presStyleIdx="3" presStyleCnt="5" custScaleX="68455" custScaleY="7500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216991D-60D7-47A9-AA60-68903FF600A2}" type="pres">
      <dgm:prSet presAssocID="{7764D55C-B30B-4CE5-B9B8-69C869D87133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188DC2E8-7A92-4E40-A75A-9FCEDB431CEA}" type="pres">
      <dgm:prSet presAssocID="{F51D66E4-986C-44F8-A024-C70442C59C48}" presName="compNode" presStyleCnt="0"/>
      <dgm:spPr/>
    </dgm:pt>
    <dgm:pt modelId="{F7322E21-AB1C-43DB-A710-14A41B38B5FD}" type="pres">
      <dgm:prSet presAssocID="{F51D66E4-986C-44F8-A024-C70442C59C48}" presName="node" presStyleLbl="node1" presStyleIdx="4" presStyleCnt="5" custLinFactNeighborX="3917" custLinFactNeighborY="8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3F9135-128A-444B-B9EB-505A60D8708F}" type="pres">
      <dgm:prSet presAssocID="{F51D66E4-986C-44F8-A024-C70442C59C48}" presName="invisiNode" presStyleLbl="node1" presStyleIdx="4" presStyleCnt="5"/>
      <dgm:spPr/>
    </dgm:pt>
    <dgm:pt modelId="{F07B50E3-05DD-4FB6-A436-47215A86646B}" type="pres">
      <dgm:prSet presAssocID="{F51D66E4-986C-44F8-A024-C70442C59C48}" presName="imagNode" presStyleLbl="fgImgPlace1" presStyleIdx="4" presStyleCnt="5" custScaleX="69673" custScaleY="76745" custLinFactNeighborX="980" custLinFactNeighborY="411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973574A7-8795-4D8A-979C-41A2E6086818}" type="presOf" srcId="{74DF6EC2-376D-464B-A2D7-8B06A53945B7}" destId="{F9537082-FB2F-4D50-AE25-A19BA4055973}" srcOrd="0" destOrd="0" presId="urn:microsoft.com/office/officeart/2005/8/layout/pList2#1"/>
    <dgm:cxn modelId="{3E40B701-3E8A-45D0-A5B0-063065ACFDE6}" srcId="{FCFA8BEF-B50B-4587-A533-3954BCA3E882}" destId="{F51D66E4-986C-44F8-A024-C70442C59C48}" srcOrd="4" destOrd="0" parTransId="{83EB54E4-5628-45CF-B6CD-7903163BD19C}" sibTransId="{3FEDD258-37C9-479A-B95E-FF1D3DC6764F}"/>
    <dgm:cxn modelId="{9A8C98B2-D38C-4FFB-9F42-D209DA72F17C}" srcId="{FCFA8BEF-B50B-4587-A533-3954BCA3E882}" destId="{DE75BF92-0F70-49EE-9ACE-F25A290D2572}" srcOrd="0" destOrd="0" parTransId="{CF4C583C-9A04-4F0D-9B5D-0CB3C00A6B1A}" sibTransId="{DB8A2994-BC79-41E6-8F2C-1AB3F9F9DD32}"/>
    <dgm:cxn modelId="{7C16583E-BD10-487F-BF64-3B0CEA316F09}" srcId="{FCFA8BEF-B50B-4587-A533-3954BCA3E882}" destId="{076CBB1B-2AF8-45C9-816A-B9B7D970DD58}" srcOrd="2" destOrd="0" parTransId="{62DE286C-CC2E-4347-9DB3-C9D1654A0E1E}" sibTransId="{74DF6EC2-376D-464B-A2D7-8B06A53945B7}"/>
    <dgm:cxn modelId="{01D08C01-CDD8-4F43-A13C-CE506BD807C7}" type="presOf" srcId="{DE75BF92-0F70-49EE-9ACE-F25A290D2572}" destId="{0CE2D556-0284-446F-9B4D-693D888EDC97}" srcOrd="0" destOrd="0" presId="urn:microsoft.com/office/officeart/2005/8/layout/pList2#1"/>
    <dgm:cxn modelId="{634B7E50-6C7B-4227-B14A-92E57DF12CF2}" type="presOf" srcId="{7764D55C-B30B-4CE5-B9B8-69C869D87133}" destId="{F216991D-60D7-47A9-AA60-68903FF600A2}" srcOrd="0" destOrd="0" presId="urn:microsoft.com/office/officeart/2005/8/layout/pList2#1"/>
    <dgm:cxn modelId="{16A8693B-9A8E-440B-9675-95303CD2C958}" type="presOf" srcId="{7CE8B16A-410C-409F-BEBB-053C40C36909}" destId="{FC801386-83B5-417D-A19D-988611E273A6}" srcOrd="0" destOrd="0" presId="urn:microsoft.com/office/officeart/2005/8/layout/pList2#1"/>
    <dgm:cxn modelId="{81C26EA6-8A63-4561-824D-74246E966000}" type="presOf" srcId="{FCFA8BEF-B50B-4587-A533-3954BCA3E882}" destId="{4BE7F355-BA9E-4F0F-9C1E-1CDFFEB9AC31}" srcOrd="0" destOrd="0" presId="urn:microsoft.com/office/officeart/2005/8/layout/pList2#1"/>
    <dgm:cxn modelId="{CB582602-1535-47AA-98B0-F75E9899CB3E}" type="presOf" srcId="{DB8A2994-BC79-41E6-8F2C-1AB3F9F9DD32}" destId="{BBC0EDB0-0204-4DAA-A334-F3145A903413}" srcOrd="0" destOrd="0" presId="urn:microsoft.com/office/officeart/2005/8/layout/pList2#1"/>
    <dgm:cxn modelId="{728BE118-63A9-47A9-93F7-E2F2F14CD4F0}" type="presOf" srcId="{2C62B0CA-39AE-40A5-9EC6-A3A323C96575}" destId="{8523995E-A002-474B-89E1-CDB26D25FED0}" srcOrd="0" destOrd="0" presId="urn:microsoft.com/office/officeart/2005/8/layout/pList2#1"/>
    <dgm:cxn modelId="{0CA7A1E7-C146-41B8-8BC7-A8F8B760DA5D}" type="presOf" srcId="{79F6952F-B849-4A42-8C5E-12E1060E527A}" destId="{BEB0491F-3F52-4110-9DC8-9E9951F52E56}" srcOrd="0" destOrd="0" presId="urn:microsoft.com/office/officeart/2005/8/layout/pList2#1"/>
    <dgm:cxn modelId="{AEC7C778-8D83-4253-B67F-9B942EEA23CC}" type="presOf" srcId="{076CBB1B-2AF8-45C9-816A-B9B7D970DD58}" destId="{1FEFE936-F8B4-4214-B9F4-11A3DCC22F85}" srcOrd="0" destOrd="0" presId="urn:microsoft.com/office/officeart/2005/8/layout/pList2#1"/>
    <dgm:cxn modelId="{8A801D07-7677-4EBD-930A-70A2C1BFC0FD}" type="presOf" srcId="{F51D66E4-986C-44F8-A024-C70442C59C48}" destId="{F7322E21-AB1C-43DB-A710-14A41B38B5FD}" srcOrd="0" destOrd="0" presId="urn:microsoft.com/office/officeart/2005/8/layout/pList2#1"/>
    <dgm:cxn modelId="{E36B5376-7E46-4A10-A285-66F180705B59}" srcId="{FCFA8BEF-B50B-4587-A533-3954BCA3E882}" destId="{7CE8B16A-410C-409F-BEBB-053C40C36909}" srcOrd="3" destOrd="0" parTransId="{A9924F1E-5527-448C-8421-F4A1F4BB4561}" sibTransId="{7764D55C-B30B-4CE5-B9B8-69C869D87133}"/>
    <dgm:cxn modelId="{0039E19E-F8B4-4C78-9EC3-0C67F6875E71}" srcId="{FCFA8BEF-B50B-4587-A533-3954BCA3E882}" destId="{2C62B0CA-39AE-40A5-9EC6-A3A323C96575}" srcOrd="1" destOrd="0" parTransId="{25BE5FA0-0E66-4249-80B5-C74C0073095F}" sibTransId="{79F6952F-B849-4A42-8C5E-12E1060E527A}"/>
    <dgm:cxn modelId="{2A5A13B4-BBCC-4C4C-AFFB-060426BF1B40}" type="presParOf" srcId="{4BE7F355-BA9E-4F0F-9C1E-1CDFFEB9AC31}" destId="{275901A4-9B96-460E-B2F4-3337084C9236}" srcOrd="0" destOrd="0" presId="urn:microsoft.com/office/officeart/2005/8/layout/pList2#1"/>
    <dgm:cxn modelId="{14DC9491-4C45-4264-BBA6-7F681F8C0876}" type="presParOf" srcId="{4BE7F355-BA9E-4F0F-9C1E-1CDFFEB9AC31}" destId="{30244392-743E-427A-8653-AD73DD1FAE54}" srcOrd="1" destOrd="0" presId="urn:microsoft.com/office/officeart/2005/8/layout/pList2#1"/>
    <dgm:cxn modelId="{EF7206E0-A337-42CD-8736-3FC42AC769F1}" type="presParOf" srcId="{30244392-743E-427A-8653-AD73DD1FAE54}" destId="{E089C8CC-DDC5-4BB8-A30E-6822B0AD48AB}" srcOrd="0" destOrd="0" presId="urn:microsoft.com/office/officeart/2005/8/layout/pList2#1"/>
    <dgm:cxn modelId="{FC6DF9F7-8243-4898-964B-36C33F3EA75B}" type="presParOf" srcId="{E089C8CC-DDC5-4BB8-A30E-6822B0AD48AB}" destId="{0CE2D556-0284-446F-9B4D-693D888EDC97}" srcOrd="0" destOrd="0" presId="urn:microsoft.com/office/officeart/2005/8/layout/pList2#1"/>
    <dgm:cxn modelId="{E5039693-0E93-4E3A-AE65-8AA0CBE5C41D}" type="presParOf" srcId="{E089C8CC-DDC5-4BB8-A30E-6822B0AD48AB}" destId="{5F73F3FC-057D-4EBC-951C-03D7F520CEFE}" srcOrd="1" destOrd="0" presId="urn:microsoft.com/office/officeart/2005/8/layout/pList2#1"/>
    <dgm:cxn modelId="{9C2F5751-B446-4707-978A-88441E8D9107}" type="presParOf" srcId="{E089C8CC-DDC5-4BB8-A30E-6822B0AD48AB}" destId="{28FEBB41-8F7C-431A-84E9-927C5A4DF69D}" srcOrd="2" destOrd="0" presId="urn:microsoft.com/office/officeart/2005/8/layout/pList2#1"/>
    <dgm:cxn modelId="{2D3944EC-F0E6-40F2-A2B0-5A7D659DF140}" type="presParOf" srcId="{30244392-743E-427A-8653-AD73DD1FAE54}" destId="{BBC0EDB0-0204-4DAA-A334-F3145A903413}" srcOrd="1" destOrd="0" presId="urn:microsoft.com/office/officeart/2005/8/layout/pList2#1"/>
    <dgm:cxn modelId="{ED5A850F-A52B-4088-A303-4FAC4096B46C}" type="presParOf" srcId="{30244392-743E-427A-8653-AD73DD1FAE54}" destId="{71E95CB5-0D7D-4DDC-B7F6-D7F2CA25B721}" srcOrd="2" destOrd="0" presId="urn:microsoft.com/office/officeart/2005/8/layout/pList2#1"/>
    <dgm:cxn modelId="{EA646DF1-1E6B-48C1-941B-719A14380A52}" type="presParOf" srcId="{71E95CB5-0D7D-4DDC-B7F6-D7F2CA25B721}" destId="{8523995E-A002-474B-89E1-CDB26D25FED0}" srcOrd="0" destOrd="0" presId="urn:microsoft.com/office/officeart/2005/8/layout/pList2#1"/>
    <dgm:cxn modelId="{C236A8DF-991A-4E0A-9A7E-AE77F0CFCB13}" type="presParOf" srcId="{71E95CB5-0D7D-4DDC-B7F6-D7F2CA25B721}" destId="{E27F099D-1A41-4B23-92E5-C1F8872664F5}" srcOrd="1" destOrd="0" presId="urn:microsoft.com/office/officeart/2005/8/layout/pList2#1"/>
    <dgm:cxn modelId="{91F12994-1540-43FB-B11A-F1DC917F2595}" type="presParOf" srcId="{71E95CB5-0D7D-4DDC-B7F6-D7F2CA25B721}" destId="{F03FEFFF-8C92-4CE4-BE27-F88E551296E7}" srcOrd="2" destOrd="0" presId="urn:microsoft.com/office/officeart/2005/8/layout/pList2#1"/>
    <dgm:cxn modelId="{4A70BE7D-5A1D-4908-BD48-B646D6926552}" type="presParOf" srcId="{30244392-743E-427A-8653-AD73DD1FAE54}" destId="{BEB0491F-3F52-4110-9DC8-9E9951F52E56}" srcOrd="3" destOrd="0" presId="urn:microsoft.com/office/officeart/2005/8/layout/pList2#1"/>
    <dgm:cxn modelId="{3A373CFD-8756-4FBB-B59C-198214550CD5}" type="presParOf" srcId="{30244392-743E-427A-8653-AD73DD1FAE54}" destId="{4C254FA9-03AE-40BB-883A-410058D76C2E}" srcOrd="4" destOrd="0" presId="urn:microsoft.com/office/officeart/2005/8/layout/pList2#1"/>
    <dgm:cxn modelId="{9D0B92AE-1620-4BC3-9D18-AB7FB0781815}" type="presParOf" srcId="{4C254FA9-03AE-40BB-883A-410058D76C2E}" destId="{1FEFE936-F8B4-4214-B9F4-11A3DCC22F85}" srcOrd="0" destOrd="0" presId="urn:microsoft.com/office/officeart/2005/8/layout/pList2#1"/>
    <dgm:cxn modelId="{718E3BA3-591F-40FB-BE5C-50E9F4285A10}" type="presParOf" srcId="{4C254FA9-03AE-40BB-883A-410058D76C2E}" destId="{0A29A2E2-1FC3-422E-B076-5B4D57F7B1B2}" srcOrd="1" destOrd="0" presId="urn:microsoft.com/office/officeart/2005/8/layout/pList2#1"/>
    <dgm:cxn modelId="{01C7D17E-D9D6-4E7F-B70B-5D7BFD672A3D}" type="presParOf" srcId="{4C254FA9-03AE-40BB-883A-410058D76C2E}" destId="{77ACCA94-8B2D-488A-AFFE-356694FE4D75}" srcOrd="2" destOrd="0" presId="urn:microsoft.com/office/officeart/2005/8/layout/pList2#1"/>
    <dgm:cxn modelId="{EB2D4AD5-341B-43D8-8323-1425F96623C0}" type="presParOf" srcId="{30244392-743E-427A-8653-AD73DD1FAE54}" destId="{F9537082-FB2F-4D50-AE25-A19BA4055973}" srcOrd="5" destOrd="0" presId="urn:microsoft.com/office/officeart/2005/8/layout/pList2#1"/>
    <dgm:cxn modelId="{20A0EF2F-C4F4-401F-B8D2-8949B2FB8B15}" type="presParOf" srcId="{30244392-743E-427A-8653-AD73DD1FAE54}" destId="{73C114AB-D9EE-43E1-8B97-FB95675647D8}" srcOrd="6" destOrd="0" presId="urn:microsoft.com/office/officeart/2005/8/layout/pList2#1"/>
    <dgm:cxn modelId="{2D66BAB6-961E-4CB0-A55B-30D428FD49A0}" type="presParOf" srcId="{73C114AB-D9EE-43E1-8B97-FB95675647D8}" destId="{FC801386-83B5-417D-A19D-988611E273A6}" srcOrd="0" destOrd="0" presId="urn:microsoft.com/office/officeart/2005/8/layout/pList2#1"/>
    <dgm:cxn modelId="{1261264D-B4B7-4DA9-B895-C724D070ADE9}" type="presParOf" srcId="{73C114AB-D9EE-43E1-8B97-FB95675647D8}" destId="{C0F409E2-3FE9-4B55-8139-F8C6DECEAEAE}" srcOrd="1" destOrd="0" presId="urn:microsoft.com/office/officeart/2005/8/layout/pList2#1"/>
    <dgm:cxn modelId="{8228D4EF-B3B5-45A3-8780-03D793DA0756}" type="presParOf" srcId="{73C114AB-D9EE-43E1-8B97-FB95675647D8}" destId="{CE66FB85-B920-4807-9896-248B5F94A35E}" srcOrd="2" destOrd="0" presId="urn:microsoft.com/office/officeart/2005/8/layout/pList2#1"/>
    <dgm:cxn modelId="{B3D1B2C7-9055-414F-BD14-A658D5380F0E}" type="presParOf" srcId="{30244392-743E-427A-8653-AD73DD1FAE54}" destId="{F216991D-60D7-47A9-AA60-68903FF600A2}" srcOrd="7" destOrd="0" presId="urn:microsoft.com/office/officeart/2005/8/layout/pList2#1"/>
    <dgm:cxn modelId="{FEDD85E8-83D2-41DA-8548-A4A49F9779CE}" type="presParOf" srcId="{30244392-743E-427A-8653-AD73DD1FAE54}" destId="{188DC2E8-7A92-4E40-A75A-9FCEDB431CEA}" srcOrd="8" destOrd="0" presId="urn:microsoft.com/office/officeart/2005/8/layout/pList2#1"/>
    <dgm:cxn modelId="{CC31C7A7-BCE1-48ED-A29C-9111DA80F689}" type="presParOf" srcId="{188DC2E8-7A92-4E40-A75A-9FCEDB431CEA}" destId="{F7322E21-AB1C-43DB-A710-14A41B38B5FD}" srcOrd="0" destOrd="0" presId="urn:microsoft.com/office/officeart/2005/8/layout/pList2#1"/>
    <dgm:cxn modelId="{F93A5E9C-9088-4968-B4D2-B9E6D2196FFE}" type="presParOf" srcId="{188DC2E8-7A92-4E40-A75A-9FCEDB431CEA}" destId="{633F9135-128A-444B-B9EB-505A60D8708F}" srcOrd="1" destOrd="0" presId="urn:microsoft.com/office/officeart/2005/8/layout/pList2#1"/>
    <dgm:cxn modelId="{232F5455-7E2E-41EA-A8A3-392218CA344E}" type="presParOf" srcId="{188DC2E8-7A92-4E40-A75A-9FCEDB431CEA}" destId="{F07B50E3-05DD-4FB6-A436-47215A86646B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27309-53F7-4116-86C9-47658A2AD379}" type="datetimeFigureOut">
              <a:rPr lang="zh-HK" altLang="en-US" smtClean="0"/>
              <a:pPr/>
              <a:t>3/4/2020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FC2C8-0A2A-4F45-A138-0F552A88A61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958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Based</a:t>
            </a:r>
            <a:r>
              <a:rPr lang="en-US" altLang="zh-HK" baseline="0" dirty="0" smtClean="0"/>
              <a:t> on </a:t>
            </a:r>
            <a:r>
              <a:rPr lang="en-US" altLang="zh-HK" dirty="0" smtClean="0"/>
              <a:t>school context and needs of students, schools may adjust the content of this PPT in fostering students’ positive values and attitudes effectively and promoting healthy lifestyle.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599F5-2B52-4800-9C6C-15F1152A97F6}" type="slidenum">
              <a:rPr lang="zh-HK" altLang="en-US" smtClean="0"/>
              <a:pPr>
                <a:defRPr/>
              </a:pPr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072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dirty="0" smtClean="0"/>
              <a:t>Encourage </a:t>
            </a:r>
            <a:r>
              <a:rPr lang="en-US" altLang="zh-TW" sz="1200" dirty="0"/>
              <a:t>students to discuss,</a:t>
            </a:r>
            <a:r>
              <a:rPr lang="en-US" altLang="zh-TW" sz="1200" dirty="0" smtClean="0"/>
              <a:t> share</a:t>
            </a:r>
            <a:r>
              <a:rPr lang="en-US" altLang="zh-TW" sz="1200" baseline="0" dirty="0" smtClean="0"/>
              <a:t> </a:t>
            </a:r>
            <a:r>
              <a:rPr lang="en-US" altLang="zh-TW" sz="1200" dirty="0" smtClean="0"/>
              <a:t>and </a:t>
            </a:r>
            <a:r>
              <a:rPr lang="en-US" altLang="zh-TW" sz="1200" dirty="0"/>
              <a:t>reflect</a:t>
            </a:r>
            <a:r>
              <a:rPr lang="en-US" altLang="zh-TW" sz="1200" dirty="0" smtClean="0"/>
              <a:t> on their decision and provide</a:t>
            </a:r>
            <a:r>
              <a:rPr lang="en-US" altLang="zh-TW" sz="1200" baseline="0" dirty="0" smtClean="0"/>
              <a:t> a </a:t>
            </a:r>
            <a:r>
              <a:rPr lang="en-US" altLang="zh-TW" sz="1200" dirty="0" smtClean="0"/>
              <a:t>rationale</a:t>
            </a:r>
            <a:r>
              <a:rPr lang="en-US" altLang="zh-TW" sz="1200" baseline="0" dirty="0" smtClean="0"/>
              <a:t> for it</a:t>
            </a:r>
            <a:r>
              <a:rPr lang="en-US" altLang="zh-TW" sz="1200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dirty="0" smtClean="0"/>
              <a:t>Reflective</a:t>
            </a:r>
            <a:r>
              <a:rPr lang="en-US" altLang="zh-TW" sz="1200" baseline="0" dirty="0" smtClean="0"/>
              <a:t> questions may be asked to further promote </a:t>
            </a:r>
            <a:r>
              <a:rPr lang="en-US" altLang="zh-TW" sz="1200" dirty="0" smtClean="0"/>
              <a:t>student</a:t>
            </a:r>
            <a:r>
              <a:rPr lang="en-US" altLang="zh-TW" sz="1200" baseline="0" dirty="0" smtClean="0"/>
              <a:t> reflection</a:t>
            </a:r>
            <a:r>
              <a:rPr lang="en-US" altLang="zh-TW" sz="1200" dirty="0" smtClean="0"/>
              <a:t> in</a:t>
            </a:r>
            <a:r>
              <a:rPr lang="en-US" altLang="zh-TW" sz="1200" baseline="0" dirty="0" smtClean="0"/>
              <a:t> order</a:t>
            </a:r>
            <a:r>
              <a:rPr lang="en-US" altLang="zh-TW" sz="1200" dirty="0" smtClean="0"/>
              <a:t> to</a:t>
            </a:r>
            <a:r>
              <a:rPr lang="en-US" altLang="zh-TW" sz="1200" baseline="0" dirty="0" smtClean="0"/>
              <a:t> </a:t>
            </a:r>
            <a:r>
              <a:rPr lang="en-US" altLang="zh-TW" sz="1200" baseline="0" dirty="0" err="1" smtClean="0"/>
              <a:t>instil</a:t>
            </a:r>
            <a:r>
              <a:rPr lang="en-US" altLang="zh-TW" sz="1200" baseline="0" dirty="0" smtClean="0"/>
              <a:t> positive values and attitudes in them</a:t>
            </a:r>
            <a:r>
              <a:rPr lang="en-US" altLang="zh-TW" sz="1200" dirty="0" smtClean="0"/>
              <a:t>.</a:t>
            </a:r>
            <a:r>
              <a:rPr lang="en-US" altLang="zh-TW" sz="1200" baseline="0" dirty="0" smtClean="0"/>
              <a:t>  For e</a:t>
            </a:r>
            <a:r>
              <a:rPr lang="en-US" altLang="zh-TW" sz="1200" dirty="0" smtClean="0"/>
              <a:t>xample</a:t>
            </a:r>
            <a:r>
              <a:rPr lang="en-US" altLang="zh-TW" sz="1200" dirty="0"/>
              <a:t>: </a:t>
            </a:r>
            <a:r>
              <a:rPr lang="en-US" altLang="zh-TW" sz="1200" dirty="0" smtClean="0"/>
              <a:t>“what </a:t>
            </a:r>
            <a:r>
              <a:rPr lang="en-US" altLang="zh-TW" sz="1200" dirty="0"/>
              <a:t>are the consequences </a:t>
            </a:r>
            <a:r>
              <a:rPr lang="en-US" altLang="zh-TW" sz="1200" dirty="0" smtClean="0"/>
              <a:t>if all </a:t>
            </a:r>
            <a:r>
              <a:rPr lang="en-US" altLang="zh-TW" sz="1200" dirty="0"/>
              <a:t>Hong Kong </a:t>
            </a:r>
            <a:r>
              <a:rPr lang="en-US" altLang="zh-TW" sz="1200" dirty="0" smtClean="0"/>
              <a:t>people withdraw</a:t>
            </a:r>
            <a:r>
              <a:rPr lang="en-US" altLang="zh-TW" sz="1200" baseline="0" dirty="0" smtClean="0"/>
              <a:t> cash from ATMs together</a:t>
            </a:r>
            <a:r>
              <a:rPr lang="en-US" altLang="zh-TW" sz="1200" dirty="0" smtClean="0"/>
              <a:t>? </a:t>
            </a:r>
            <a:r>
              <a:rPr lang="en-US" altLang="zh-TW" sz="1200" dirty="0"/>
              <a:t>“</a:t>
            </a:r>
            <a:endParaRPr lang="en-US" altLang="zh-TW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dirty="0" smtClean="0"/>
              <a:t>Remind </a:t>
            </a:r>
            <a:r>
              <a:rPr lang="en-US" altLang="zh-TW" sz="1200" dirty="0"/>
              <a:t>students to </a:t>
            </a:r>
            <a:r>
              <a:rPr lang="en-US" altLang="zh-TW" sz="1200" dirty="0" smtClean="0"/>
              <a:t>verify information</a:t>
            </a:r>
            <a:r>
              <a:rPr lang="en-US" altLang="zh-TW" sz="1200" baseline="0" dirty="0" smtClean="0"/>
              <a:t> received </a:t>
            </a:r>
            <a:r>
              <a:rPr lang="en-US" altLang="zh-TW" sz="1200" dirty="0" smtClean="0"/>
              <a:t>and </a:t>
            </a:r>
            <a:r>
              <a:rPr lang="en-US" altLang="zh-TW" sz="1200" dirty="0"/>
              <a:t>cherish the care from their </a:t>
            </a:r>
            <a:r>
              <a:rPr lang="en-US" altLang="zh-TW" sz="1200" dirty="0" smtClean="0"/>
              <a:t>friends/relatives</a:t>
            </a:r>
            <a:r>
              <a:rPr lang="en-US" altLang="zh-TW" sz="1200" dirty="0"/>
              <a:t>. </a:t>
            </a:r>
            <a:r>
              <a:rPr lang="en-US" altLang="zh-TW" sz="1200" dirty="0" smtClean="0"/>
              <a:t> Students should also be encouraged </a:t>
            </a:r>
            <a:r>
              <a:rPr lang="en-US" altLang="zh-TW" sz="1200" dirty="0"/>
              <a:t>to </a:t>
            </a:r>
            <a:r>
              <a:rPr lang="en-US" altLang="zh-TW" sz="1200" dirty="0" smtClean="0"/>
              <a:t>ask their friends/ relatives to check</a:t>
            </a:r>
            <a:r>
              <a:rPr lang="en-US" altLang="zh-TW" sz="1200" baseline="0" dirty="0" smtClean="0"/>
              <a:t> the source of information.  S</a:t>
            </a:r>
            <a:r>
              <a:rPr lang="en-US" altLang="zh-TW" sz="1200" dirty="0" smtClean="0"/>
              <a:t>tudents will be able learn how </a:t>
            </a:r>
            <a:r>
              <a:rPr lang="en-US" altLang="zh-TW" sz="1200" dirty="0"/>
              <a:t>to </a:t>
            </a:r>
            <a:r>
              <a:rPr lang="en-US" altLang="zh-TW" sz="1200" dirty="0" smtClean="0"/>
              <a:t>respond</a:t>
            </a:r>
            <a:r>
              <a:rPr lang="en-US" altLang="zh-TW" sz="1200" baseline="0" dirty="0" smtClean="0"/>
              <a:t> to</a:t>
            </a:r>
            <a:r>
              <a:rPr lang="en-US" altLang="zh-TW" sz="1200" dirty="0" smtClean="0"/>
              <a:t> </a:t>
            </a:r>
            <a:r>
              <a:rPr lang="en-US" altLang="zh-TW" sz="1200" dirty="0"/>
              <a:t>their </a:t>
            </a:r>
            <a:r>
              <a:rPr lang="en-US" altLang="zh-TW" sz="1200" dirty="0" smtClean="0"/>
              <a:t>friends/relatives politely and express</a:t>
            </a:r>
            <a:r>
              <a:rPr lang="en-US" altLang="zh-TW" sz="1200" baseline="0" dirty="0" smtClean="0"/>
              <a:t> their care for one another </a:t>
            </a:r>
            <a:r>
              <a:rPr lang="en-US" altLang="zh-TW" sz="1200" dirty="0" smtClean="0"/>
              <a:t>in facing the COVID-19 epidemic. </a:t>
            </a:r>
            <a:endParaRPr lang="zh-HK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FC2C8-0A2A-4F45-A138-0F552A88A613}" type="slidenum">
              <a:rPr lang="zh-HK" altLang="en-US" smtClean="0"/>
              <a:pPr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0967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+mn-ea"/>
                <a:ea typeface="+mn-ea"/>
              </a:rPr>
              <a:t>Students get to </a:t>
            </a:r>
            <a:r>
              <a:rPr lang="en-US" altLang="zh-TW" dirty="0">
                <a:latin typeface="+mn-ea"/>
                <a:ea typeface="+mn-ea"/>
              </a:rPr>
              <a:t>understand</a:t>
            </a:r>
            <a:r>
              <a:rPr lang="en-US" altLang="zh-TW" dirty="0" smtClean="0">
                <a:latin typeface="+mn-ea"/>
                <a:ea typeface="+mn-ea"/>
              </a:rPr>
              <a:t> that </a:t>
            </a:r>
            <a:r>
              <a:rPr lang="en-US" altLang="zh-TW" dirty="0">
                <a:latin typeface="+mn-ea"/>
                <a:ea typeface="+mn-ea"/>
              </a:rPr>
              <a:t>they may receive a large amount </a:t>
            </a:r>
            <a:r>
              <a:rPr lang="en-US" altLang="zh-TW" dirty="0" smtClean="0">
                <a:latin typeface="+mn-ea"/>
                <a:ea typeface="+mn-ea"/>
              </a:rPr>
              <a:t>of </a:t>
            </a:r>
            <a:r>
              <a:rPr lang="en-US" altLang="zh-TW" dirty="0">
                <a:latin typeface="+mn-ea"/>
                <a:ea typeface="+mn-ea"/>
              </a:rPr>
              <a:t>information</a:t>
            </a:r>
            <a:r>
              <a:rPr lang="en-US" altLang="zh-TW" dirty="0" smtClean="0">
                <a:latin typeface="+mn-ea"/>
                <a:ea typeface="+mn-ea"/>
              </a:rPr>
              <a:t> about the epidemic from unknown sources and</a:t>
            </a:r>
            <a:r>
              <a:rPr lang="en-US" altLang="zh-TW" baseline="0" dirty="0" smtClean="0">
                <a:latin typeface="+mn-ea"/>
                <a:ea typeface="+mn-ea"/>
              </a:rPr>
              <a:t> feel</a:t>
            </a:r>
            <a:r>
              <a:rPr lang="en-US" altLang="zh-TW" dirty="0" smtClean="0">
                <a:latin typeface="+mn-ea"/>
                <a:ea typeface="+mn-ea"/>
              </a:rPr>
              <a:t> anxious, but</a:t>
            </a:r>
            <a:r>
              <a:rPr lang="en-US" altLang="zh-TW" baseline="0" dirty="0" smtClean="0">
                <a:latin typeface="+mn-ea"/>
                <a:ea typeface="+mn-ea"/>
              </a:rPr>
              <a:t> there is no need to panic.</a:t>
            </a:r>
            <a:endParaRPr lang="en-US" altLang="zh-TW" dirty="0" smtClean="0">
              <a:latin typeface="+mn-ea"/>
              <a:ea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dirty="0" smtClean="0">
              <a:latin typeface="+mn-ea"/>
              <a:ea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+mn-ea"/>
                <a:ea typeface="+mn-ea"/>
              </a:rPr>
              <a:t>Students</a:t>
            </a:r>
            <a:r>
              <a:rPr lang="en-US" altLang="zh-TW" baseline="0" dirty="0" smtClean="0">
                <a:latin typeface="+mn-ea"/>
                <a:ea typeface="+mn-ea"/>
              </a:rPr>
              <a:t> should stay calm and be rational to verify online information and to make reasonable judgement.</a:t>
            </a:r>
            <a:endParaRPr lang="en-US" altLang="zh-TW" dirty="0">
              <a:latin typeface="+mn-ea"/>
              <a:ea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dirty="0">
              <a:latin typeface="+mn-ea"/>
              <a:ea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>
                <a:latin typeface="+mn-ea"/>
                <a:ea typeface="+mn-ea"/>
              </a:rPr>
              <a:t>Students are advised not only to </a:t>
            </a:r>
            <a:r>
              <a:rPr lang="en-US" altLang="zh-TW" dirty="0" smtClean="0">
                <a:latin typeface="+mn-ea"/>
                <a:ea typeface="+mn-ea"/>
              </a:rPr>
              <a:t>take</a:t>
            </a:r>
            <a:r>
              <a:rPr lang="en-US" altLang="zh-TW" baseline="0" dirty="0" smtClean="0">
                <a:latin typeface="+mn-ea"/>
                <a:ea typeface="+mn-ea"/>
              </a:rPr>
              <a:t> care of</a:t>
            </a:r>
            <a:r>
              <a:rPr lang="en-US" altLang="zh-TW" dirty="0" smtClean="0">
                <a:latin typeface="+mn-ea"/>
                <a:ea typeface="+mn-ea"/>
              </a:rPr>
              <a:t> </a:t>
            </a:r>
            <a:r>
              <a:rPr lang="en-US" altLang="zh-TW" dirty="0">
                <a:latin typeface="+mn-ea"/>
                <a:ea typeface="+mn-ea"/>
              </a:rPr>
              <a:t>the needs of themselves and their families, but also </a:t>
            </a:r>
            <a:r>
              <a:rPr lang="en-US" altLang="zh-TW" dirty="0" smtClean="0">
                <a:latin typeface="+mn-ea"/>
                <a:ea typeface="+mn-ea"/>
              </a:rPr>
              <a:t>put themselves</a:t>
            </a:r>
            <a:r>
              <a:rPr lang="en-US" altLang="zh-TW" baseline="0" dirty="0" smtClean="0">
                <a:latin typeface="+mn-ea"/>
                <a:ea typeface="+mn-ea"/>
              </a:rPr>
              <a:t> in others’ shoes and care for those in need in the c</a:t>
            </a:r>
            <a:r>
              <a:rPr lang="en-US" altLang="zh-TW" dirty="0" smtClean="0">
                <a:latin typeface="+mn-ea"/>
                <a:ea typeface="+mn-ea"/>
              </a:rPr>
              <a:t>ommunity, </a:t>
            </a:r>
            <a:r>
              <a:rPr lang="en-US" altLang="zh-TW" dirty="0">
                <a:latin typeface="+mn-ea"/>
                <a:ea typeface="+mn-ea"/>
              </a:rPr>
              <a:t>especially the elderly and </a:t>
            </a:r>
            <a:r>
              <a:rPr lang="en-US" altLang="zh-TW" dirty="0" smtClean="0">
                <a:latin typeface="+mn-ea"/>
                <a:ea typeface="+mn-ea"/>
              </a:rPr>
              <a:t>disadvantaged </a:t>
            </a:r>
            <a:r>
              <a:rPr lang="en-US" altLang="zh-TW" dirty="0">
                <a:latin typeface="+mn-ea"/>
                <a:ea typeface="+mn-ea"/>
              </a:rPr>
              <a:t>groups. If possible</a:t>
            </a:r>
            <a:r>
              <a:rPr lang="en-US" altLang="zh-TW" dirty="0" smtClean="0">
                <a:latin typeface="+mn-ea"/>
                <a:ea typeface="+mn-ea"/>
              </a:rPr>
              <a:t>, </a:t>
            </a:r>
            <a:r>
              <a:rPr lang="en-US" altLang="zh-TW" dirty="0">
                <a:latin typeface="+mn-ea"/>
                <a:ea typeface="+mn-ea"/>
              </a:rPr>
              <a:t>they may </a:t>
            </a:r>
            <a:r>
              <a:rPr lang="en-US" altLang="zh-TW" dirty="0" smtClean="0">
                <a:latin typeface="+mn-ea"/>
                <a:ea typeface="+mn-ea"/>
              </a:rPr>
              <a:t>give them a hand to fight</a:t>
            </a:r>
            <a:r>
              <a:rPr lang="en-US" altLang="zh-TW" baseline="0" dirty="0" smtClean="0">
                <a:latin typeface="+mn-ea"/>
                <a:ea typeface="+mn-ea"/>
              </a:rPr>
              <a:t> the virus together</a:t>
            </a:r>
            <a:r>
              <a:rPr lang="en-US" altLang="zh-TW" dirty="0" smtClean="0">
                <a:latin typeface="+mn-ea"/>
                <a:ea typeface="+mn-ea"/>
              </a:rPr>
              <a:t>.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FC2C8-0A2A-4F45-A138-0F552A88A613}" type="slidenum">
              <a:rPr lang="zh-HK" altLang="en-US" smtClean="0"/>
              <a:pPr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094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HK" altLang="en-US"/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A579B0-2353-4990-9B51-627B4B840C82}" type="slidenum">
              <a:rPr lang="zh-HK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HK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21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3AEE0-F845-4979-ADDF-B157E5AA88E2}" type="slidenum">
              <a:rPr lang="zh-HK" altLang="en-US" smtClean="0"/>
              <a:pPr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8672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3AEE0-F845-4979-ADDF-B157E5AA88E2}" type="slidenum">
              <a:rPr lang="zh-HK" altLang="en-US" smtClean="0"/>
              <a:pPr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53315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4B4A51-1F3A-453E-BB6F-E018D22947D2}" type="slidenum">
              <a:rPr lang="zh-HK" altLang="en-US">
                <a:solidFill>
                  <a:prstClr val="black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HK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14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3AEE0-F845-4979-ADDF-B157E5AA88E2}" type="slidenum">
              <a:rPr lang="zh-HK" altLang="en-US" smtClean="0"/>
              <a:pPr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4071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dirty="0" smtClean="0"/>
              <a:t>Suggested Pledge Statement</a:t>
            </a:r>
            <a:endParaRPr lang="en-US" altLang="zh-HK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72CC19-AE87-467E-9250-3C5D14DB9766}" type="slidenum">
              <a:rPr lang="zh-HK" altLang="en-US">
                <a:solidFill>
                  <a:prstClr val="black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HK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33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latin typeface="+mn-ea"/>
                <a:ea typeface="+mn-ea"/>
              </a:rPr>
              <a:t>To enhance students' awareness of public health and epidemic prevention.</a:t>
            </a:r>
            <a:endParaRPr lang="zh-HK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FC2C8-0A2A-4F45-A138-0F552A88A613}" type="slidenum">
              <a:rPr lang="zh-HK" altLang="en-US" smtClean="0"/>
              <a:pPr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8189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HK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FC2C8-0A2A-4F45-A138-0F552A88A613}" type="slidenum">
              <a:rPr lang="zh-HK" altLang="en-US" smtClean="0"/>
              <a:pPr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14913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398-A3E2-4D44-A4DD-B066C1D711DE}" type="datetimeFigureOut">
              <a:rPr lang="zh-HK" altLang="en-US" smtClean="0"/>
              <a:pPr/>
              <a:t>3/4/2020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58D-9C55-45FB-80AC-2651FA958B3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8934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398-A3E2-4D44-A4DD-B066C1D711DE}" type="datetimeFigureOut">
              <a:rPr lang="zh-HK" altLang="en-US" smtClean="0"/>
              <a:pPr/>
              <a:t>3/4/2020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58D-9C55-45FB-80AC-2651FA958B3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0479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398-A3E2-4D44-A4DD-B066C1D711DE}" type="datetimeFigureOut">
              <a:rPr lang="zh-HK" altLang="en-US" smtClean="0"/>
              <a:pPr/>
              <a:t>3/4/2020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58D-9C55-45FB-80AC-2651FA958B33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8708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398-A3E2-4D44-A4DD-B066C1D711DE}" type="datetimeFigureOut">
              <a:rPr lang="zh-HK" altLang="en-US" smtClean="0"/>
              <a:pPr/>
              <a:t>3/4/2020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58D-9C55-45FB-80AC-2651FA958B3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42309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398-A3E2-4D44-A4DD-B066C1D711DE}" type="datetimeFigureOut">
              <a:rPr lang="zh-HK" altLang="en-US" smtClean="0"/>
              <a:pPr/>
              <a:t>3/4/2020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58D-9C55-45FB-80AC-2651FA958B33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7700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398-A3E2-4D44-A4DD-B066C1D711DE}" type="datetimeFigureOut">
              <a:rPr lang="zh-HK" altLang="en-US" smtClean="0"/>
              <a:pPr/>
              <a:t>3/4/2020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58D-9C55-45FB-80AC-2651FA958B3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4691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398-A3E2-4D44-A4DD-B066C1D711DE}" type="datetimeFigureOut">
              <a:rPr lang="zh-HK" altLang="en-US" smtClean="0"/>
              <a:pPr/>
              <a:t>3/4/2020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58D-9C55-45FB-80AC-2651FA958B3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96431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398-A3E2-4D44-A4DD-B066C1D711DE}" type="datetimeFigureOut">
              <a:rPr lang="zh-HK" altLang="en-US" smtClean="0"/>
              <a:pPr/>
              <a:t>3/4/2020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58D-9C55-45FB-80AC-2651FA958B3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3177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2475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0C6100-A98A-4E29-96E3-FE816D85C9B2}" type="datetimeFigureOut">
              <a:rPr lang="en-US" altLang="zh-HK"/>
              <a:pPr/>
              <a:t>4/3/2020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C35F7-1144-4A3D-9FD9-3E058A0ECD2D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23252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398-A3E2-4D44-A4DD-B066C1D711DE}" type="datetimeFigureOut">
              <a:rPr lang="zh-HK" altLang="en-US" smtClean="0"/>
              <a:pPr/>
              <a:t>3/4/2020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58D-9C55-45FB-80AC-2651FA958B3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207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398-A3E2-4D44-A4DD-B066C1D711DE}" type="datetimeFigureOut">
              <a:rPr lang="zh-HK" altLang="en-US" smtClean="0"/>
              <a:pPr/>
              <a:t>3/4/2020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58D-9C55-45FB-80AC-2651FA958B3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4580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398-A3E2-4D44-A4DD-B066C1D711DE}" type="datetimeFigureOut">
              <a:rPr lang="zh-HK" altLang="en-US" smtClean="0"/>
              <a:pPr/>
              <a:t>3/4/2020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58D-9C55-45FB-80AC-2651FA958B3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8983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398-A3E2-4D44-A4DD-B066C1D711DE}" type="datetimeFigureOut">
              <a:rPr lang="zh-HK" altLang="en-US" smtClean="0"/>
              <a:pPr/>
              <a:t>3/4/2020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58D-9C55-45FB-80AC-2651FA958B3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4393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398-A3E2-4D44-A4DD-B066C1D711DE}" type="datetimeFigureOut">
              <a:rPr lang="zh-HK" altLang="en-US" smtClean="0"/>
              <a:pPr/>
              <a:t>3/4/2020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58D-9C55-45FB-80AC-2651FA958B3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7553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398-A3E2-4D44-A4DD-B066C1D711DE}" type="datetimeFigureOut">
              <a:rPr lang="zh-HK" altLang="en-US" smtClean="0"/>
              <a:pPr/>
              <a:t>3/4/2020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58D-9C55-45FB-80AC-2651FA958B3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965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398-A3E2-4D44-A4DD-B066C1D711DE}" type="datetimeFigureOut">
              <a:rPr lang="zh-HK" altLang="en-US" smtClean="0"/>
              <a:pPr/>
              <a:t>3/4/2020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58D-9C55-45FB-80AC-2651FA958B3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5080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398-A3E2-4D44-A4DD-B066C1D711DE}" type="datetimeFigureOut">
              <a:rPr lang="zh-HK" altLang="en-US" smtClean="0"/>
              <a:pPr/>
              <a:t>3/4/2020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58D-9C55-45FB-80AC-2651FA958B3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8728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68398-A3E2-4D44-A4DD-B066C1D711DE}" type="datetimeFigureOut">
              <a:rPr lang="zh-HK" altLang="en-US" smtClean="0"/>
              <a:pPr/>
              <a:t>3/4/2020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5A058D-9C55-45FB-80AC-2651FA958B3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7106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97284" y="2573163"/>
            <a:ext cx="6594208" cy="1484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55500" dist="50800" dir="5400000" sy="-100000" algn="bl" rotWithShape="0"/>
          </a:effectLst>
        </p:spPr>
        <p:txBody>
          <a:bodyPr rtlCol="0">
            <a:noAutofit/>
          </a:bodyPr>
          <a:lstStyle/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3200" b="1" dirty="0">
                <a:solidFill>
                  <a:srgbClr val="00B050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Arial" panose="020B0604020202020204" pitchFamily="34" charset="0"/>
              </a:rPr>
              <a:t>Be proactive and </a:t>
            </a:r>
            <a:r>
              <a:rPr lang="en-US" altLang="zh-TW" sz="3200" b="1" dirty="0" smtClean="0">
                <a:solidFill>
                  <a:srgbClr val="00B050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Arial" panose="020B0604020202020204" pitchFamily="34" charset="0"/>
              </a:rPr>
              <a:t>optimistic in facing the COVID-19 epidemic</a:t>
            </a:r>
            <a:endParaRPr lang="zh-HK" altLang="en-US" sz="3200" b="1" dirty="0">
              <a:solidFill>
                <a:srgbClr val="00B050"/>
              </a:solidFill>
              <a:latin typeface="Comic Sans MS" panose="030F0702030302020204" pitchFamily="66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 rot="408740">
            <a:off x="3959331" y="1564193"/>
            <a:ext cx="2717065" cy="584775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2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Commitment</a:t>
            </a:r>
            <a:endParaRPr lang="zh-HK" altLang="en-US" sz="3200" dirty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80311" y="1856581"/>
            <a:ext cx="3042525" cy="58477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HK" sz="3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Perseverance</a:t>
            </a:r>
            <a:endParaRPr lang="zh-HK" altLang="en-US" sz="32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 rot="20105794">
            <a:off x="464454" y="5544334"/>
            <a:ext cx="4526013" cy="58477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HK" sz="3200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Respect for others</a:t>
            </a:r>
            <a:endParaRPr lang="zh-HK" altLang="en-US" sz="3200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 rot="1228563">
            <a:off x="4767558" y="494479"/>
            <a:ext cx="2828018" cy="58477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HK" sz="3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Responsibility</a:t>
            </a:r>
            <a:endParaRPr lang="zh-HK" alt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 rot="335321">
            <a:off x="4243808" y="5544333"/>
            <a:ext cx="3201517" cy="58477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HK" sz="3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Care for others</a:t>
            </a:r>
            <a:endParaRPr lang="zh-HK" altLang="en-US" sz="32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 rot="1309331">
            <a:off x="213682" y="647900"/>
            <a:ext cx="1967205" cy="58477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HK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Proactive</a:t>
            </a:r>
            <a:endParaRPr lang="zh-HK" altLang="en-US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 rot="20311699">
            <a:off x="2404944" y="670504"/>
            <a:ext cx="2196435" cy="58477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HK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Optimistic</a:t>
            </a:r>
            <a:endParaRPr lang="zh-HK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13" name="矩形 10"/>
          <p:cNvSpPr/>
          <p:nvPr/>
        </p:nvSpPr>
        <p:spPr>
          <a:xfrm>
            <a:off x="-49210" y="4829005"/>
            <a:ext cx="2052165" cy="58477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HK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Gratitude</a:t>
            </a:r>
            <a:endParaRPr lang="zh-HK" altLang="en-US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6616243" y="1768787"/>
            <a:ext cx="1643399" cy="58477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HK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Cherish</a:t>
            </a:r>
            <a:endParaRPr lang="zh-HK" altLang="en-US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6146061" y="3990464"/>
            <a:ext cx="246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(Secondary)</a:t>
            </a:r>
            <a:endParaRPr lang="zh-HK" alt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92" y="4961312"/>
            <a:ext cx="1714100" cy="171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4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7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81" y="1010923"/>
            <a:ext cx="1411287" cy="138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8889" y="1184904"/>
            <a:ext cx="6609124" cy="4857121"/>
          </a:xfrm>
        </p:spPr>
        <p:txBody>
          <a:bodyPr rtlCol="0">
            <a:noAutofit/>
          </a:bodyPr>
          <a:lstStyle/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2400" dirty="0" smtClean="0"/>
              <a:t>Take </a:t>
            </a:r>
            <a:r>
              <a:rPr lang="en-US" altLang="zh-TW" sz="2400" dirty="0"/>
              <a:t>an active part </a:t>
            </a:r>
            <a:r>
              <a:rPr lang="en-US" altLang="zh-TW" sz="2400" dirty="0" smtClean="0"/>
              <a:t>in </a:t>
            </a:r>
            <a:r>
              <a:rPr lang="en-US" altLang="zh-TW" sz="2400" dirty="0" smtClean="0">
                <a:solidFill>
                  <a:srgbClr val="00B0F0"/>
                </a:solidFill>
              </a:rPr>
              <a:t>helping </a:t>
            </a:r>
            <a:r>
              <a:rPr lang="en-US" altLang="zh-TW" sz="2400" dirty="0">
                <a:solidFill>
                  <a:srgbClr val="00B0F0"/>
                </a:solidFill>
              </a:rPr>
              <a:t>with </a:t>
            </a:r>
            <a:r>
              <a:rPr lang="en-US" altLang="zh-TW" sz="2400" dirty="0" smtClean="0">
                <a:solidFill>
                  <a:srgbClr val="00B0F0"/>
                </a:solidFill>
              </a:rPr>
              <a:t>the housework </a:t>
            </a:r>
            <a:r>
              <a:rPr lang="en-US" altLang="zh-TW" sz="2400" dirty="0" smtClean="0"/>
              <a:t>to keep home clean and tidy.</a:t>
            </a:r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2400" dirty="0" smtClean="0"/>
              <a:t>When </a:t>
            </a:r>
            <a:r>
              <a:rPr lang="en-US" altLang="zh-TW" sz="2400" dirty="0"/>
              <a:t>having respiratory symptoms, wear a surgical mask</a:t>
            </a:r>
            <a:r>
              <a:rPr lang="en-US" altLang="zh-TW" sz="2400" dirty="0">
                <a:solidFill>
                  <a:srgbClr val="00B0F0"/>
                </a:solidFill>
              </a:rPr>
              <a:t>, refrain from </a:t>
            </a:r>
            <a:r>
              <a:rPr lang="en-US" altLang="zh-TW" sz="2400" dirty="0" smtClean="0">
                <a:solidFill>
                  <a:srgbClr val="00B0F0"/>
                </a:solidFill>
              </a:rPr>
              <a:t>close contacts with family members </a:t>
            </a:r>
            <a:r>
              <a:rPr lang="en-US" altLang="zh-TW" sz="2400" dirty="0"/>
              <a:t>and seek medical advice promptly</a:t>
            </a:r>
            <a:r>
              <a:rPr lang="en-US" altLang="zh-TW" sz="2400" dirty="0" smtClean="0"/>
              <a:t>.</a:t>
            </a:r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2400" dirty="0" smtClean="0"/>
              <a:t>Remind family members to </a:t>
            </a:r>
            <a:r>
              <a:rPr lang="en-US" altLang="zh-TW" sz="2400" dirty="0" smtClean="0">
                <a:solidFill>
                  <a:srgbClr val="00B0F0"/>
                </a:solidFill>
              </a:rPr>
              <a:t>m</a:t>
            </a:r>
            <a:r>
              <a:rPr lang="en-US" altLang="zh-HK" sz="2400" dirty="0" smtClean="0">
                <a:solidFill>
                  <a:srgbClr val="00B0F0"/>
                </a:solidFill>
              </a:rPr>
              <a:t>aintain </a:t>
            </a:r>
            <a:r>
              <a:rPr lang="en-US" altLang="zh-HK" sz="2400" dirty="0">
                <a:solidFill>
                  <a:srgbClr val="00B0F0"/>
                </a:solidFill>
              </a:rPr>
              <a:t>drainage pipes properly </a:t>
            </a:r>
            <a:r>
              <a:rPr lang="en-US" altLang="zh-HK" sz="2400" dirty="0">
                <a:solidFill>
                  <a:schemeClr val="tx1"/>
                </a:solidFill>
              </a:rPr>
              <a:t>and regularly </a:t>
            </a:r>
            <a:r>
              <a:rPr lang="en-US" altLang="zh-HK" sz="2400" dirty="0"/>
              <a:t>(about once a week) pour about half a liter of water into each drain outlet (U-traps) to ensure environmental </a:t>
            </a:r>
            <a:r>
              <a:rPr lang="en-US" altLang="zh-HK" sz="2400" dirty="0" smtClean="0"/>
              <a:t>hygiene.</a:t>
            </a:r>
            <a:endParaRPr lang="en-US" altLang="zh-TW" sz="2400" dirty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en-US" altLang="zh-TW" sz="28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10</a:t>
            </a:fld>
            <a:endParaRPr lang="en-US" altLang="zh-HK">
              <a:solidFill>
                <a:srgbClr val="5FCBEF"/>
              </a:solidFill>
            </a:endParaRPr>
          </a:p>
        </p:txBody>
      </p:sp>
      <p:sp>
        <p:nvSpPr>
          <p:cNvPr id="9" name="文字版面配置區 2"/>
          <p:cNvSpPr>
            <a:spLocks noGrp="1"/>
          </p:cNvSpPr>
          <p:nvPr>
            <p:ph type="title"/>
          </p:nvPr>
        </p:nvSpPr>
        <p:spPr>
          <a:xfrm>
            <a:off x="337616" y="223523"/>
            <a:ext cx="7736408" cy="787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4400" dirty="0">
                <a:solidFill>
                  <a:srgbClr val="7030A0"/>
                </a:solidFill>
              </a:rPr>
              <a:t/>
            </a:r>
            <a:br>
              <a:rPr lang="en-US" altLang="zh-TW" sz="4400" dirty="0">
                <a:solidFill>
                  <a:srgbClr val="7030A0"/>
                </a:solidFill>
              </a:rPr>
            </a:br>
            <a:r>
              <a:rPr lang="en-US" altLang="zh-TW" sz="4400" dirty="0" smtClean="0">
                <a:solidFill>
                  <a:srgbClr val="7030A0"/>
                </a:solidFill>
              </a:rPr>
              <a:t>Family Level</a:t>
            </a:r>
            <a:r>
              <a:rPr lang="zh-TW" altLang="en-US" sz="4400" dirty="0">
                <a:solidFill>
                  <a:srgbClr val="7030A0"/>
                </a:solidFill>
              </a:rPr>
              <a:t>。。</a:t>
            </a:r>
            <a:r>
              <a:rPr lang="zh-TW" altLang="en-US" sz="4400" dirty="0" smtClean="0">
                <a:solidFill>
                  <a:srgbClr val="7030A0"/>
                </a:solidFill>
              </a:rPr>
              <a:t>。</a:t>
            </a:r>
            <a:r>
              <a:rPr lang="en-US" altLang="zh-TW" sz="4400" dirty="0">
                <a:solidFill>
                  <a:srgbClr val="7030A0"/>
                </a:solidFill>
              </a:rPr>
              <a:t>I Can Do It </a:t>
            </a:r>
            <a:r>
              <a:rPr lang="en-US" altLang="zh-TW" sz="4400" dirty="0" smtClean="0">
                <a:solidFill>
                  <a:srgbClr val="7030A0"/>
                </a:solidFill>
              </a:rPr>
              <a:t>!</a:t>
            </a:r>
            <a:endParaRPr lang="zh-HK" altLang="en-US" sz="4400" dirty="0">
              <a:solidFill>
                <a:srgbClr val="00B0F0"/>
              </a:solidFill>
            </a:endParaRPr>
          </a:p>
        </p:txBody>
      </p:sp>
      <p:sp>
        <p:nvSpPr>
          <p:cNvPr id="11" name="矩形 1"/>
          <p:cNvSpPr/>
          <p:nvPr/>
        </p:nvSpPr>
        <p:spPr>
          <a:xfrm>
            <a:off x="7392163" y="824846"/>
            <a:ext cx="109356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08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X</a:t>
            </a:r>
            <a:endParaRPr lang="zh-TW" altLang="en-US" sz="108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79" y="5081931"/>
            <a:ext cx="1768463" cy="17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65" y="2626807"/>
            <a:ext cx="2698189" cy="3558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56" y="2401455"/>
            <a:ext cx="40382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4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What can I do ?</a:t>
            </a:r>
            <a:endParaRPr lang="zh-HK" altLang="en-US" sz="4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833091" y="1267691"/>
          <a:ext cx="35929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11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060" y="5097780"/>
            <a:ext cx="1577632" cy="157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2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7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81" y="1010923"/>
            <a:ext cx="1411287" cy="138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6966" y="1054397"/>
            <a:ext cx="6925960" cy="5219700"/>
          </a:xfrm>
        </p:spPr>
        <p:txBody>
          <a:bodyPr rtlCol="0">
            <a:noAutofit/>
          </a:bodyPr>
          <a:lstStyle/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Proactive)</a:t>
            </a:r>
            <a:r>
              <a:rPr lang="en-US" altLang="zh-TW" sz="2400" dirty="0" smtClean="0"/>
              <a:t> </a:t>
            </a:r>
            <a:r>
              <a:rPr lang="en-US" altLang="zh-TW" sz="2400" dirty="0" smtClean="0">
                <a:solidFill>
                  <a:schemeClr val="tx1"/>
                </a:solidFill>
              </a:rPr>
              <a:t>Learn actively </a:t>
            </a:r>
            <a:r>
              <a:rPr lang="en-US" altLang="zh-TW" sz="2400" dirty="0">
                <a:solidFill>
                  <a:schemeClr val="tx1"/>
                </a:solidFill>
              </a:rPr>
              <a:t>in </a:t>
            </a:r>
            <a:r>
              <a:rPr lang="en-US" altLang="zh-TW" sz="2400" dirty="0" smtClean="0">
                <a:solidFill>
                  <a:schemeClr val="tx1"/>
                </a:solidFill>
              </a:rPr>
              <a:t>different modes of learning during </a:t>
            </a:r>
            <a:r>
              <a:rPr lang="en-US" altLang="zh-TW" sz="2400" dirty="0">
                <a:solidFill>
                  <a:schemeClr val="tx1"/>
                </a:solidFill>
              </a:rPr>
              <a:t>the </a:t>
            </a:r>
            <a:r>
              <a:rPr lang="en-US" altLang="zh-TW" sz="2400" dirty="0" smtClean="0">
                <a:solidFill>
                  <a:schemeClr val="tx1"/>
                </a:solidFill>
              </a:rPr>
              <a:t>class suspension period.</a:t>
            </a:r>
            <a:endParaRPr lang="zh-TW" altLang="en-US" sz="2400" dirty="0" smtClean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(Self-discipline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</a:t>
            </a:r>
            <a:r>
              <a:rPr lang="en-US" altLang="zh-TW" sz="2400" dirty="0" smtClean="0"/>
              <a:t> </a:t>
            </a:r>
            <a:r>
              <a:rPr lang="en-US" altLang="zh-TW" sz="2400" dirty="0" smtClean="0">
                <a:solidFill>
                  <a:schemeClr val="tx1"/>
                </a:solidFill>
              </a:rPr>
              <a:t>Stay vigilant and </a:t>
            </a:r>
            <a:r>
              <a:rPr lang="en-US" altLang="zh-TW" sz="2400" dirty="0">
                <a:solidFill>
                  <a:schemeClr val="tx1"/>
                </a:solidFill>
              </a:rPr>
              <a:t>keep the school environment clean.</a:t>
            </a:r>
            <a:endParaRPr lang="zh-TW" altLang="en-US" sz="2400" dirty="0" smtClean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HK" sz="3600" b="1" dirty="0" smtClean="0">
                <a:solidFill>
                  <a:srgbClr val="C00000"/>
                </a:solidFill>
              </a:rPr>
              <a:t>(</a:t>
            </a:r>
            <a:r>
              <a:rPr lang="en-US" altLang="zh-HK" sz="3600" b="1" dirty="0">
                <a:solidFill>
                  <a:srgbClr val="C00000"/>
                </a:solidFill>
              </a:rPr>
              <a:t>Care for Others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 </a:t>
            </a:r>
            <a:r>
              <a:rPr lang="en-US" altLang="zh-HK" sz="2400" dirty="0">
                <a:solidFill>
                  <a:schemeClr val="tx1"/>
                </a:solidFill>
              </a:rPr>
              <a:t>Take the initiative </a:t>
            </a:r>
            <a:r>
              <a:rPr lang="en-US" altLang="zh-HK" sz="2400" dirty="0" smtClean="0">
                <a:solidFill>
                  <a:schemeClr val="tx1"/>
                </a:solidFill>
              </a:rPr>
              <a:t>to express your gratitude to those </a:t>
            </a:r>
            <a:r>
              <a:rPr lang="en-US" altLang="zh-HK" sz="2400" dirty="0">
                <a:solidFill>
                  <a:schemeClr val="tx1"/>
                </a:solidFill>
              </a:rPr>
              <a:t>who </a:t>
            </a:r>
            <a:r>
              <a:rPr lang="en-US" altLang="zh-HK" sz="2400" dirty="0" smtClean="0">
                <a:solidFill>
                  <a:schemeClr val="tx1"/>
                </a:solidFill>
              </a:rPr>
              <a:t>have helped </a:t>
            </a:r>
            <a:r>
              <a:rPr lang="en-US" altLang="zh-HK" sz="2400" dirty="0">
                <a:solidFill>
                  <a:schemeClr val="tx1"/>
                </a:solidFill>
              </a:rPr>
              <a:t>us (</a:t>
            </a:r>
            <a:r>
              <a:rPr lang="en-US" altLang="zh-HK" sz="2400" dirty="0" smtClean="0">
                <a:solidFill>
                  <a:schemeClr val="tx1"/>
                </a:solidFill>
              </a:rPr>
              <a:t>teachers, janitors, school staff, </a:t>
            </a:r>
            <a:r>
              <a:rPr lang="en-US" altLang="zh-HK" sz="2400" dirty="0">
                <a:solidFill>
                  <a:schemeClr val="tx1"/>
                </a:solidFill>
              </a:rPr>
              <a:t>school bus </a:t>
            </a:r>
            <a:r>
              <a:rPr lang="en-US" altLang="zh-HK" sz="2400" dirty="0" smtClean="0">
                <a:solidFill>
                  <a:schemeClr val="tx1"/>
                </a:solidFill>
              </a:rPr>
              <a:t>drivers, etc.).</a:t>
            </a:r>
            <a:endParaRPr lang="en-US" altLang="zh-TW" sz="2400" dirty="0">
              <a:solidFill>
                <a:schemeClr val="tx1"/>
              </a:solidFill>
            </a:endParaRPr>
          </a:p>
        </p:txBody>
      </p:sp>
      <p:sp>
        <p:nvSpPr>
          <p:cNvPr id="16391" name="矩形 7"/>
          <p:cNvSpPr>
            <a:spLocks noChangeArrowheads="1"/>
          </p:cNvSpPr>
          <p:nvPr/>
        </p:nvSpPr>
        <p:spPr bwMode="auto">
          <a:xfrm rot="1110230">
            <a:off x="5132715" y="5314737"/>
            <a:ext cx="20707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 smtClean="0">
                <a:solidFill>
                  <a:srgbClr val="FF00FF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Gratitude</a:t>
            </a:r>
            <a:endParaRPr lang="zh-HK" altLang="en-US" sz="4000" b="1" dirty="0">
              <a:solidFill>
                <a:srgbClr val="FF00FF"/>
              </a:solidFill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16392" name="矩形 8"/>
          <p:cNvSpPr>
            <a:spLocks noChangeArrowheads="1"/>
          </p:cNvSpPr>
          <p:nvPr/>
        </p:nvSpPr>
        <p:spPr bwMode="auto">
          <a:xfrm rot="-1741061">
            <a:off x="4144280" y="5800533"/>
            <a:ext cx="1600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 smtClean="0">
                <a:solidFill>
                  <a:srgbClr val="FF6600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Cherish</a:t>
            </a:r>
            <a:endParaRPr lang="zh-HK" altLang="en-US" sz="4000" b="1" dirty="0">
              <a:solidFill>
                <a:srgbClr val="FF6600"/>
              </a:solidFill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16393" name="矩形 9"/>
          <p:cNvSpPr>
            <a:spLocks noChangeArrowheads="1"/>
          </p:cNvSpPr>
          <p:nvPr/>
        </p:nvSpPr>
        <p:spPr bwMode="auto">
          <a:xfrm rot="20971786">
            <a:off x="3023377" y="5534318"/>
            <a:ext cx="18209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 smtClean="0">
                <a:solidFill>
                  <a:srgbClr val="009999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Proactive</a:t>
            </a:r>
            <a:endParaRPr lang="zh-HK" altLang="en-US" sz="2800" b="1" dirty="0">
              <a:solidFill>
                <a:srgbClr val="009999"/>
              </a:solidFill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12</a:t>
            </a:fld>
            <a:endParaRPr lang="en-US" altLang="zh-HK">
              <a:solidFill>
                <a:srgbClr val="5FCBEF"/>
              </a:solidFill>
            </a:endParaRPr>
          </a:p>
        </p:txBody>
      </p:sp>
      <p:sp>
        <p:nvSpPr>
          <p:cNvPr id="14" name="文字版面配置區 2"/>
          <p:cNvSpPr>
            <a:spLocks noGrp="1"/>
          </p:cNvSpPr>
          <p:nvPr>
            <p:ph type="title"/>
          </p:nvPr>
        </p:nvSpPr>
        <p:spPr>
          <a:xfrm>
            <a:off x="337616" y="223523"/>
            <a:ext cx="7736408" cy="787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4400" dirty="0">
                <a:solidFill>
                  <a:srgbClr val="7030A0"/>
                </a:solidFill>
              </a:rPr>
              <a:t/>
            </a:r>
            <a:br>
              <a:rPr lang="en-US" altLang="zh-TW" sz="4400" dirty="0">
                <a:solidFill>
                  <a:srgbClr val="7030A0"/>
                </a:solidFill>
              </a:rPr>
            </a:br>
            <a:r>
              <a:rPr lang="en-US" altLang="zh-TW" sz="4400" dirty="0" smtClean="0">
                <a:solidFill>
                  <a:srgbClr val="7030A0"/>
                </a:solidFill>
              </a:rPr>
              <a:t>School Level</a:t>
            </a:r>
            <a:r>
              <a:rPr lang="zh-TW" altLang="en-US" sz="4400" dirty="0">
                <a:solidFill>
                  <a:srgbClr val="7030A0"/>
                </a:solidFill>
              </a:rPr>
              <a:t>。。</a:t>
            </a:r>
            <a:r>
              <a:rPr lang="zh-TW" altLang="en-US" sz="4400" dirty="0" smtClean="0">
                <a:solidFill>
                  <a:srgbClr val="7030A0"/>
                </a:solidFill>
              </a:rPr>
              <a:t>。</a:t>
            </a:r>
            <a:r>
              <a:rPr lang="en-US" altLang="zh-TW" sz="4400" dirty="0">
                <a:solidFill>
                  <a:srgbClr val="7030A0"/>
                </a:solidFill>
              </a:rPr>
              <a:t>I Can Do It </a:t>
            </a:r>
            <a:r>
              <a:rPr lang="en-US" altLang="zh-TW" sz="4400" dirty="0" smtClean="0">
                <a:solidFill>
                  <a:srgbClr val="7030A0"/>
                </a:solidFill>
              </a:rPr>
              <a:t>!</a:t>
            </a:r>
            <a:endParaRPr lang="zh-HK" altLang="en-US" sz="4400" dirty="0">
              <a:solidFill>
                <a:srgbClr val="00B0F0"/>
              </a:solidFill>
            </a:endParaRPr>
          </a:p>
        </p:txBody>
      </p:sp>
      <p:sp>
        <p:nvSpPr>
          <p:cNvPr id="15" name="矩形 1"/>
          <p:cNvSpPr/>
          <p:nvPr/>
        </p:nvSpPr>
        <p:spPr>
          <a:xfrm>
            <a:off x="7392163" y="824846"/>
            <a:ext cx="109356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08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X</a:t>
            </a:r>
            <a:endParaRPr lang="zh-TW" altLang="en-US" sz="108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pic>
        <p:nvPicPr>
          <p:cNvPr id="17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58"/>
          <a:stretch/>
        </p:blipFill>
        <p:spPr bwMode="auto">
          <a:xfrm>
            <a:off x="813059" y="5348863"/>
            <a:ext cx="2064694" cy="128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79" y="5081931"/>
            <a:ext cx="1768463" cy="17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65" y="2626807"/>
            <a:ext cx="2698189" cy="3558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2420888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4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What can I do ?</a:t>
            </a:r>
            <a:endParaRPr lang="zh-HK" altLang="en-US" sz="4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833091" y="1267691"/>
          <a:ext cx="35929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13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060" y="5097780"/>
            <a:ext cx="1577632" cy="157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7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81" y="1010923"/>
            <a:ext cx="1411287" cy="138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64165" y="1186788"/>
            <a:ext cx="6728296" cy="5219700"/>
          </a:xfrm>
        </p:spPr>
        <p:txBody>
          <a:bodyPr rtlCol="0">
            <a:noAutofit/>
          </a:bodyPr>
          <a:lstStyle/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Responsibility)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Reflect on own </a:t>
            </a:r>
            <a:r>
              <a:rPr lang="en-US" altLang="zh-TW" sz="2400" dirty="0" err="1" smtClean="0"/>
              <a:t>behaviour</a:t>
            </a:r>
            <a:r>
              <a:rPr lang="en-US" altLang="zh-TW" sz="2400" dirty="0" smtClean="0"/>
              <a:t>, be responsible </a:t>
            </a:r>
            <a:r>
              <a:rPr lang="en-US" altLang="zh-TW" sz="2400" dirty="0"/>
              <a:t>for keeping the </a:t>
            </a:r>
            <a:r>
              <a:rPr lang="en-US" altLang="zh-TW" sz="2400" dirty="0" smtClean="0"/>
              <a:t>community clean.</a:t>
            </a:r>
            <a:endParaRPr lang="zh-TW" altLang="en-US" sz="2400" dirty="0"/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Care for Others) </a:t>
            </a:r>
            <a:r>
              <a:rPr lang="en-US" altLang="zh-HK" sz="2400" dirty="0" smtClean="0"/>
              <a:t>Take </a:t>
            </a:r>
            <a:r>
              <a:rPr lang="en-US" altLang="zh-HK" sz="2400" dirty="0"/>
              <a:t>the initiative </a:t>
            </a:r>
            <a:r>
              <a:rPr lang="en-US" altLang="zh-HK" sz="2400" dirty="0" smtClean="0"/>
              <a:t>to show your </a:t>
            </a:r>
            <a:r>
              <a:rPr lang="en-US" altLang="zh-TW" sz="2400" dirty="0" smtClean="0"/>
              <a:t>care and support for the disadvantaged/ needy in </a:t>
            </a:r>
            <a:r>
              <a:rPr lang="en-US" altLang="zh-TW" sz="2400" dirty="0"/>
              <a:t>the </a:t>
            </a:r>
            <a:r>
              <a:rPr lang="en-US" altLang="zh-TW" sz="2400" dirty="0" smtClean="0"/>
              <a:t>society.</a:t>
            </a:r>
            <a:endParaRPr lang="zh-TW" altLang="en-US" sz="2400" dirty="0">
              <a:latin typeface="Comic Sans MS" panose="030F0702030302020204" pitchFamily="66" charset="0"/>
            </a:endParaRPr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HK" sz="3600" b="1" dirty="0" smtClean="0">
                <a:solidFill>
                  <a:srgbClr val="C00000"/>
                </a:solidFill>
              </a:rPr>
              <a:t>(Rational)</a:t>
            </a:r>
            <a:r>
              <a:rPr lang="en-US" altLang="zh-HK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2400" dirty="0" smtClean="0"/>
              <a:t>Be </a:t>
            </a:r>
            <a:r>
              <a:rPr lang="en-US" altLang="zh-TW" sz="2400" dirty="0"/>
              <a:t>rational, </a:t>
            </a:r>
            <a:r>
              <a:rPr lang="en-US" altLang="zh-TW" sz="2400" dirty="0" smtClean="0"/>
              <a:t>do not believe/ forward </a:t>
            </a:r>
            <a:r>
              <a:rPr lang="en-US" altLang="zh-TW" sz="2400" dirty="0"/>
              <a:t>messages </a:t>
            </a:r>
            <a:r>
              <a:rPr lang="en-US" altLang="zh-TW" sz="2400" dirty="0" smtClean="0"/>
              <a:t>with unverified information.</a:t>
            </a:r>
            <a:endParaRPr lang="en-US" altLang="zh-TW" sz="2000" i="1" u="sng" dirty="0" smtClean="0">
              <a:solidFill>
                <a:schemeClr val="accent5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TW" sz="2000" i="1" u="sng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14</a:t>
            </a:fld>
            <a:endParaRPr lang="en-US" altLang="zh-HK">
              <a:solidFill>
                <a:srgbClr val="5FCBEF"/>
              </a:solidFill>
            </a:endParaRPr>
          </a:p>
        </p:txBody>
      </p:sp>
      <p:sp>
        <p:nvSpPr>
          <p:cNvPr id="13" name="文字版面配置區 2"/>
          <p:cNvSpPr txBox="1">
            <a:spLocks/>
          </p:cNvSpPr>
          <p:nvPr/>
        </p:nvSpPr>
        <p:spPr bwMode="auto">
          <a:xfrm>
            <a:off x="337616" y="223523"/>
            <a:ext cx="844205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37500" lnSpcReduction="20000"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75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TW" sz="4400" dirty="0" smtClean="0">
                <a:solidFill>
                  <a:srgbClr val="7030A0"/>
                </a:solidFill>
              </a:rPr>
              <a:t/>
            </a:r>
            <a:br>
              <a:rPr lang="en-US" altLang="zh-TW" sz="4400" dirty="0" smtClean="0">
                <a:solidFill>
                  <a:srgbClr val="7030A0"/>
                </a:solidFill>
              </a:rPr>
            </a:br>
            <a:r>
              <a:rPr lang="en-US" altLang="zh-TW" sz="10700" dirty="0">
                <a:solidFill>
                  <a:srgbClr val="7030A0"/>
                </a:solidFill>
              </a:rPr>
              <a:t>Community Level</a:t>
            </a:r>
            <a:r>
              <a:rPr lang="zh-TW" altLang="en-US" sz="10700" dirty="0" smtClean="0">
                <a:solidFill>
                  <a:srgbClr val="7030A0"/>
                </a:solidFill>
              </a:rPr>
              <a:t>。。。</a:t>
            </a:r>
            <a:r>
              <a:rPr lang="en-US" altLang="zh-TW" sz="10700" dirty="0" smtClean="0">
                <a:solidFill>
                  <a:srgbClr val="7030A0"/>
                </a:solidFill>
              </a:rPr>
              <a:t>I Can Do It !</a:t>
            </a:r>
            <a:endParaRPr lang="zh-HK" altLang="en-US" sz="10700" dirty="0">
              <a:solidFill>
                <a:srgbClr val="00B0F0"/>
              </a:solidFill>
            </a:endParaRPr>
          </a:p>
        </p:txBody>
      </p:sp>
      <p:sp>
        <p:nvSpPr>
          <p:cNvPr id="10" name="矩形 1"/>
          <p:cNvSpPr/>
          <p:nvPr/>
        </p:nvSpPr>
        <p:spPr>
          <a:xfrm>
            <a:off x="7389280" y="919829"/>
            <a:ext cx="109356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08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X</a:t>
            </a:r>
            <a:endParaRPr lang="zh-TW" altLang="en-US" sz="108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pic>
        <p:nvPicPr>
          <p:cNvPr id="14" name="Picture 11" descr="bann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60"/>
          <a:stretch/>
        </p:blipFill>
        <p:spPr bwMode="auto">
          <a:xfrm>
            <a:off x="754380" y="5251951"/>
            <a:ext cx="2744008" cy="156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79" y="5081931"/>
            <a:ext cx="1768463" cy="17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15</a:t>
            </a:fld>
            <a:endParaRPr lang="en-US" altLang="zh-HK" dirty="0">
              <a:solidFill>
                <a:srgbClr val="5FCBEF"/>
              </a:solidFill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2"/>
          <a:srcRect l="34736" t="19897" r="36422" b="11197"/>
          <a:stretch/>
        </p:blipFill>
        <p:spPr>
          <a:xfrm>
            <a:off x="502488" y="234574"/>
            <a:ext cx="4700239" cy="60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79" y="5081931"/>
            <a:ext cx="1768463" cy="17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4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6447501" cy="1242464"/>
          </a:xfrm>
        </p:spPr>
        <p:txBody>
          <a:bodyPr>
            <a:normAutofit/>
          </a:bodyPr>
          <a:lstStyle/>
          <a:p>
            <a:pPr algn="ctr"/>
            <a:r>
              <a:rPr lang="en-US" altLang="zh-HK" sz="4800" b="1" dirty="0" smtClean="0">
                <a:solidFill>
                  <a:schemeClr val="accent1">
                    <a:lumMod val="75000"/>
                  </a:schemeClr>
                </a:solidFill>
              </a:rPr>
              <a:t>My Pledge to Act</a:t>
            </a:r>
            <a:endParaRPr lang="zh-HK" alt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16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38" y="2404762"/>
            <a:ext cx="7123122" cy="249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539552" y="391211"/>
            <a:ext cx="7364485" cy="2122054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altLang="zh-HK" i="1" dirty="0" smtClean="0"/>
              <a:t> </a:t>
            </a:r>
            <a:r>
              <a:rPr lang="en-GB" altLang="zh-HK" sz="3200" i="1" dirty="0" smtClean="0">
                <a:solidFill>
                  <a:srgbClr val="FF0000"/>
                </a:solidFill>
              </a:rPr>
              <a:t>“ I pledge</a:t>
            </a:r>
            <a:r>
              <a:rPr lang="en-GB" altLang="zh-HK" sz="3200" i="1" dirty="0">
                <a:solidFill>
                  <a:srgbClr val="FF0000"/>
                </a:solidFill>
              </a:rPr>
              <a:t>, from now on, </a:t>
            </a:r>
            <a:r>
              <a:rPr lang="en-US" altLang="zh-HK" sz="3200" i="1" dirty="0" smtClean="0">
                <a:solidFill>
                  <a:srgbClr val="FF0000"/>
                </a:solidFill>
              </a:rPr>
              <a:t>to </a:t>
            </a:r>
            <a:r>
              <a:rPr lang="en-US" altLang="zh-HK" sz="3200" i="1" dirty="0">
                <a:solidFill>
                  <a:srgbClr val="FF0000"/>
                </a:solidFill>
              </a:rPr>
              <a:t>maintain </a:t>
            </a:r>
            <a:r>
              <a:rPr lang="en-US" altLang="zh-HK" sz="3200" i="1" dirty="0" smtClean="0">
                <a:solidFill>
                  <a:srgbClr val="FF0000"/>
                </a:solidFill>
              </a:rPr>
              <a:t>personal, environmental and food </a:t>
            </a:r>
            <a:r>
              <a:rPr lang="en-US" altLang="zh-HK" sz="3200" i="1" dirty="0">
                <a:solidFill>
                  <a:srgbClr val="FF0000"/>
                </a:solidFill>
              </a:rPr>
              <a:t>hygiene, adopt prevention measures properly in order to </a:t>
            </a:r>
            <a:r>
              <a:rPr lang="en-US" altLang="zh-HK" sz="3200" i="1" dirty="0" smtClean="0">
                <a:solidFill>
                  <a:srgbClr val="FF0000"/>
                </a:solidFill>
              </a:rPr>
              <a:t>fight the virus.”</a:t>
            </a:r>
            <a:endParaRPr lang="zh-HK" altLang="en-US" sz="32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17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2865193"/>
            <a:ext cx="4485640" cy="35412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060" y="5097780"/>
            <a:ext cx="1577632" cy="1577632"/>
          </a:xfrm>
          <a:prstGeom prst="rect">
            <a:avLst/>
          </a:prstGeom>
        </p:spPr>
      </p:pic>
      <p:sp>
        <p:nvSpPr>
          <p:cNvPr id="9" name="圓角矩形圖說文字 8"/>
          <p:cNvSpPr/>
          <p:nvPr/>
        </p:nvSpPr>
        <p:spPr>
          <a:xfrm>
            <a:off x="1252668" y="3063801"/>
            <a:ext cx="2389533" cy="1135342"/>
          </a:xfrm>
          <a:prstGeom prst="wedgeRoundRectCallout">
            <a:avLst>
              <a:gd name="adj1" fmla="val 24107"/>
              <a:gd name="adj2" fmla="val 98861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417981" y="3201439"/>
            <a:ext cx="2058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</a:rPr>
              <a:t>Pledge Statement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          </a:t>
            </a:r>
            <a:r>
              <a:rPr lang="en-US" altLang="zh-TW" sz="4800" b="1" dirty="0"/>
              <a:t>Think </a:t>
            </a:r>
            <a:r>
              <a:rPr lang="en-US" altLang="zh-TW" sz="4800" b="1" dirty="0" smtClean="0"/>
              <a:t>about it</a:t>
            </a:r>
            <a:endParaRPr lang="zh-HK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7694" y="2075432"/>
            <a:ext cx="7235953" cy="2586456"/>
          </a:xfrm>
        </p:spPr>
        <p:txBody>
          <a:bodyPr>
            <a:normAutofit/>
          </a:bodyPr>
          <a:lstStyle/>
          <a:p>
            <a:pPr marL="636588" indent="-636588" algn="just" hangingPunct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TW" sz="3200" dirty="0"/>
              <a:t>During the outbreak of </a:t>
            </a:r>
            <a:r>
              <a:rPr lang="en-US" altLang="zh-TW" sz="3200" dirty="0" smtClean="0"/>
              <a:t>COVID-19, </a:t>
            </a:r>
            <a:r>
              <a:rPr lang="en-US" altLang="zh-TW" sz="3200" dirty="0"/>
              <a:t>how </a:t>
            </a:r>
            <a:r>
              <a:rPr lang="en-US" altLang="zh-TW" sz="3200" dirty="0" smtClean="0"/>
              <a:t>would </a:t>
            </a:r>
            <a:r>
              <a:rPr lang="en-US" altLang="zh-TW" sz="3200" dirty="0"/>
              <a:t>you protect yourself </a:t>
            </a:r>
            <a:r>
              <a:rPr lang="en-US" altLang="zh-TW" sz="3200" dirty="0" smtClean="0"/>
              <a:t>if you have to take </a:t>
            </a:r>
            <a:r>
              <a:rPr lang="en-US" altLang="zh-TW" sz="3200" dirty="0"/>
              <a:t>public </a:t>
            </a:r>
            <a:r>
              <a:rPr lang="en-US" altLang="zh-TW" sz="3200" dirty="0" smtClean="0"/>
              <a:t>transport? </a:t>
            </a:r>
            <a:endParaRPr lang="zh-HK" altLang="en-US" sz="3200" dirty="0"/>
          </a:p>
        </p:txBody>
      </p:sp>
      <p:sp>
        <p:nvSpPr>
          <p:cNvPr id="4" name="橢圓 3"/>
          <p:cNvSpPr/>
          <p:nvPr/>
        </p:nvSpPr>
        <p:spPr>
          <a:xfrm>
            <a:off x="717175" y="442163"/>
            <a:ext cx="1165413" cy="115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035424" y="442163"/>
            <a:ext cx="739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zh-HK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679578" y="5071790"/>
            <a:ext cx="2522483" cy="1056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橢圓 6"/>
          <p:cNvSpPr/>
          <p:nvPr/>
        </p:nvSpPr>
        <p:spPr>
          <a:xfrm>
            <a:off x="1058377" y="5991871"/>
            <a:ext cx="346841" cy="315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橢圓 7"/>
          <p:cNvSpPr/>
          <p:nvPr/>
        </p:nvSpPr>
        <p:spPr>
          <a:xfrm>
            <a:off x="2566612" y="5991871"/>
            <a:ext cx="346841" cy="315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圓角矩形 8"/>
          <p:cNvSpPr/>
          <p:nvPr/>
        </p:nvSpPr>
        <p:spPr>
          <a:xfrm>
            <a:off x="765130" y="5183401"/>
            <a:ext cx="795229" cy="4099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1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585981" y="5183401"/>
            <a:ext cx="795229" cy="4099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1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406832" y="5190032"/>
            <a:ext cx="795229" cy="4099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1"/>
              </a:solidFill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3754426" y="5388353"/>
            <a:ext cx="0" cy="918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3598830" y="5114380"/>
            <a:ext cx="346841" cy="315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Rectangle 1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55730BAC-8AA9-4364-B50D-E4849CD30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zh-HK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zh-HK" altLang="zh-HK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zh-HK" altLang="zh-H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524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3965" y="1768765"/>
            <a:ext cx="6347714" cy="1320800"/>
          </a:xfrm>
        </p:spPr>
        <p:txBody>
          <a:bodyPr/>
          <a:lstStyle/>
          <a:p>
            <a:r>
              <a:rPr lang="en-US" altLang="zh-HK" dirty="0" smtClean="0"/>
              <a:t>COVID-19</a:t>
            </a:r>
            <a:br>
              <a:rPr lang="en-US" altLang="zh-HK" dirty="0" smtClean="0"/>
            </a:br>
            <a:r>
              <a:rPr lang="en-US" altLang="zh-HK" dirty="0" smtClean="0"/>
              <a:t>Social media life event</a:t>
            </a:r>
            <a:endParaRPr lang="zh-HK" altLang="en-US" b="1" dirty="0"/>
          </a:p>
        </p:txBody>
      </p:sp>
      <p:sp>
        <p:nvSpPr>
          <p:cNvPr id="8" name="圓角矩形 7"/>
          <p:cNvSpPr/>
          <p:nvPr/>
        </p:nvSpPr>
        <p:spPr>
          <a:xfrm>
            <a:off x="433953" y="4437273"/>
            <a:ext cx="7516678" cy="2078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82835" y="65224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58888"/>
            <a:r>
              <a:rPr lang="en-US" altLang="zh-TW" b="1" dirty="0"/>
              <a:t>Think </a:t>
            </a:r>
            <a:r>
              <a:rPr lang="en-US" altLang="zh-TW" b="1" dirty="0" smtClean="0"/>
              <a:t>about it!</a:t>
            </a:r>
            <a:endParaRPr lang="zh-HK" altLang="en-US" sz="4800" b="1" dirty="0"/>
          </a:p>
        </p:txBody>
      </p:sp>
      <p:sp>
        <p:nvSpPr>
          <p:cNvPr id="6" name="橢圓 3"/>
          <p:cNvSpPr/>
          <p:nvPr/>
        </p:nvSpPr>
        <p:spPr>
          <a:xfrm>
            <a:off x="282835" y="432641"/>
            <a:ext cx="1165413" cy="115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文字方塊 4"/>
          <p:cNvSpPr txBox="1"/>
          <p:nvPr/>
        </p:nvSpPr>
        <p:spPr>
          <a:xfrm>
            <a:off x="601084" y="432641"/>
            <a:ext cx="739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zh-HK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72A426FA-D566-4C25-856E-2775405EE13E}"/>
              </a:ext>
            </a:extLst>
          </p:cNvPr>
          <p:cNvSpPr txBox="1"/>
          <p:nvPr/>
        </p:nvSpPr>
        <p:spPr>
          <a:xfrm>
            <a:off x="573965" y="3307294"/>
            <a:ext cx="72366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+mn-ea"/>
              </a:rPr>
              <a:t>One day, your </a:t>
            </a:r>
            <a:r>
              <a:rPr lang="en-US" altLang="zh-TW" sz="2800" dirty="0" smtClean="0">
                <a:latin typeface="+mn-ea"/>
              </a:rPr>
              <a:t>relative/friend </a:t>
            </a:r>
            <a:r>
              <a:rPr lang="en-US" altLang="zh-TW" sz="2800" dirty="0">
                <a:latin typeface="+mn-ea"/>
              </a:rPr>
              <a:t>sent you the following message </a:t>
            </a:r>
            <a:r>
              <a:rPr lang="en-US" altLang="zh-TW" sz="2800" dirty="0" smtClean="0">
                <a:latin typeface="+mn-ea"/>
              </a:rPr>
              <a:t>through </a:t>
            </a:r>
            <a:r>
              <a:rPr lang="en-US" altLang="zh-TW" sz="2800" dirty="0">
                <a:latin typeface="+mn-ea"/>
              </a:rPr>
              <a:t>social </a:t>
            </a:r>
            <a:r>
              <a:rPr lang="en-US" altLang="zh-TW" sz="2800" dirty="0" smtClean="0">
                <a:latin typeface="+mn-ea"/>
              </a:rPr>
              <a:t>media:</a:t>
            </a:r>
            <a:endParaRPr lang="en-US" altLang="zh-TW" sz="2800" dirty="0">
              <a:latin typeface="+mn-ea"/>
            </a:endParaRPr>
          </a:p>
          <a:p>
            <a:endParaRPr lang="en-US" altLang="zh-TW" sz="2800" dirty="0">
              <a:latin typeface="+mn-ea"/>
            </a:endParaRPr>
          </a:p>
          <a:p>
            <a:pPr algn="just"/>
            <a:r>
              <a:rPr lang="en-US" altLang="zh-TW" sz="2800" dirty="0" smtClean="0">
                <a:solidFill>
                  <a:srgbClr val="C00000"/>
                </a:solidFill>
                <a:latin typeface="+mn-ea"/>
              </a:rPr>
              <a:t>Go get your money from ATMs now</a:t>
            </a:r>
            <a:r>
              <a:rPr lang="en-US" altLang="zh-TW" sz="2800" b="1" dirty="0" smtClean="0">
                <a:solidFill>
                  <a:srgbClr val="C00000"/>
                </a:solidFill>
                <a:latin typeface="+mn-ea"/>
              </a:rPr>
              <a:t>. </a:t>
            </a:r>
            <a:r>
              <a:rPr lang="en-US" altLang="zh-TW" sz="2800" dirty="0" smtClean="0">
                <a:solidFill>
                  <a:srgbClr val="C00000"/>
                </a:solidFill>
                <a:latin typeface="+mn-ea"/>
              </a:rPr>
              <a:t>Heard</a:t>
            </a:r>
            <a:r>
              <a:rPr lang="en-US" altLang="zh-TW" sz="2800" b="1" dirty="0" smtClean="0">
                <a:solidFill>
                  <a:srgbClr val="C00000"/>
                </a:solidFill>
                <a:latin typeface="+mn-ea"/>
              </a:rPr>
              <a:t> </a:t>
            </a:r>
            <a:r>
              <a:rPr lang="en-US" altLang="zh-TW" sz="2800" dirty="0" smtClean="0">
                <a:solidFill>
                  <a:srgbClr val="C00000"/>
                </a:solidFill>
                <a:latin typeface="+mn-ea"/>
              </a:rPr>
              <a:t>that </a:t>
            </a:r>
            <a:r>
              <a:rPr lang="en-US" altLang="zh-TW" sz="2800" dirty="0">
                <a:solidFill>
                  <a:srgbClr val="C00000"/>
                </a:solidFill>
                <a:latin typeface="+mn-ea"/>
              </a:rPr>
              <a:t>due to the epidemic, all banks in Hong Kong </a:t>
            </a:r>
            <a:r>
              <a:rPr lang="en-US" altLang="zh-TW" sz="2800" dirty="0" smtClean="0">
                <a:solidFill>
                  <a:srgbClr val="C00000"/>
                </a:solidFill>
                <a:latin typeface="+mn-ea"/>
              </a:rPr>
              <a:t>will </a:t>
            </a:r>
            <a:r>
              <a:rPr lang="en-US" altLang="zh-TW" sz="2800" dirty="0">
                <a:solidFill>
                  <a:srgbClr val="C00000"/>
                </a:solidFill>
                <a:latin typeface="+mn-ea"/>
              </a:rPr>
              <a:t>be closed very </a:t>
            </a:r>
            <a:r>
              <a:rPr lang="en-US" altLang="zh-TW" sz="2800" dirty="0" smtClean="0">
                <a:solidFill>
                  <a:srgbClr val="C00000"/>
                </a:solidFill>
                <a:latin typeface="+mn-ea"/>
              </a:rPr>
              <a:t>soon.  </a:t>
            </a:r>
            <a:endParaRPr lang="zh-HK" altLang="en-US" sz="3200" dirty="0">
              <a:solidFill>
                <a:srgbClr val="FFC000"/>
              </a:solidFill>
              <a:latin typeface="+mn-ea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6B00AD2-46F9-4E6C-BA2F-4557BA39A5BC}"/>
              </a:ext>
            </a:extLst>
          </p:cNvPr>
          <p:cNvSpPr/>
          <p:nvPr/>
        </p:nvSpPr>
        <p:spPr>
          <a:xfrm>
            <a:off x="4317533" y="252065"/>
            <a:ext cx="5208289" cy="249023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FF00"/>
            </a:solidFill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 points</a:t>
            </a:r>
            <a:r>
              <a: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altLang="zh-TW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Through discussion </a:t>
            </a:r>
            <a:r>
              <a: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</a:t>
            </a:r>
            <a:r>
              <a:rPr lang="en-US" altLang="zh-TW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life event, </a:t>
            </a:r>
            <a:r>
              <a: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students can </a:t>
            </a:r>
            <a:r>
              <a:rPr lang="en-US" altLang="zh-TW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 to identify </a:t>
            </a:r>
            <a:r>
              <a: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authenticity of online </a:t>
            </a:r>
            <a:r>
              <a:rPr lang="en-US" altLang="zh-TW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information and be more positive by supporting and encouraging one another in their social and family lives.</a:t>
            </a:r>
            <a:endParaRPr lang="zh-HK" alt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1119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3"/>
          <p:cNvSpPr>
            <a:spLocks noGrp="1"/>
          </p:cNvSpPr>
          <p:nvPr>
            <p:ph type="title"/>
          </p:nvPr>
        </p:nvSpPr>
        <p:spPr>
          <a:xfrm>
            <a:off x="614206" y="455161"/>
            <a:ext cx="4835525" cy="877887"/>
          </a:xfrm>
        </p:spPr>
        <p:txBody>
          <a:bodyPr/>
          <a:lstStyle/>
          <a:p>
            <a:r>
              <a:rPr lang="en-US" altLang="zh-TW" sz="4400" dirty="0" smtClean="0">
                <a:solidFill>
                  <a:srgbClr val="0000FF"/>
                </a:solidFill>
              </a:rPr>
              <a:t>Background</a:t>
            </a:r>
            <a:endParaRPr lang="zh-HK" altLang="en-US" sz="4000" b="1" dirty="0">
              <a:latin typeface="華康儷粗宋"/>
              <a:ea typeface="華康儷粗宋"/>
              <a:cs typeface="華康儷粗宋"/>
            </a:endParaRPr>
          </a:p>
        </p:txBody>
      </p:sp>
      <p:sp>
        <p:nvSpPr>
          <p:cNvPr id="6" name="文字版面配置區 4"/>
          <p:cNvSpPr txBox="1">
            <a:spLocks/>
          </p:cNvSpPr>
          <p:nvPr/>
        </p:nvSpPr>
        <p:spPr>
          <a:xfrm>
            <a:off x="377536" y="2372736"/>
            <a:ext cx="6926233" cy="380639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1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1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435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1525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287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85875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4305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00225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fontAlgn="auto">
              <a:buFont typeface="Wingdings" panose="05000000000000000000" pitchFamily="2" charset="2"/>
              <a:buChar char="l"/>
              <a:defRPr/>
            </a:pPr>
            <a:r>
              <a:rPr lang="en-US" altLang="zh-TW" sz="2800" dirty="0"/>
              <a:t>COVID-19 refers to the cluster of viral pneumonia cases occurring in Wuhan, Hubei Province, since December 2019</a:t>
            </a:r>
            <a:r>
              <a:rPr lang="en-US" altLang="zh-TW" sz="2800" dirty="0" smtClean="0"/>
              <a:t>.</a:t>
            </a:r>
          </a:p>
          <a:p>
            <a:pPr marL="457200" indent="-457200" algn="just" fontAlgn="auto">
              <a:buFont typeface="Wingdings" panose="05000000000000000000" pitchFamily="2" charset="2"/>
              <a:buChar char="l"/>
              <a:defRPr/>
            </a:pPr>
            <a:r>
              <a:rPr lang="en-US" altLang="zh-TW" sz="2800" dirty="0" smtClean="0"/>
              <a:t>It is a </a:t>
            </a:r>
            <a:r>
              <a:rPr lang="en-US" altLang="zh-TW" sz="2800" b="1" dirty="0">
                <a:solidFill>
                  <a:srgbClr val="0070C0"/>
                </a:solidFill>
              </a:rPr>
              <a:t>novel coronavirus</a:t>
            </a:r>
            <a:r>
              <a:rPr lang="en-US" altLang="zh-TW" sz="2800" dirty="0" smtClean="0"/>
              <a:t>. The </a:t>
            </a:r>
            <a:r>
              <a:rPr lang="en-US" altLang="zh-TW" sz="2800" dirty="0"/>
              <a:t>main mode of transmission is through </a:t>
            </a:r>
            <a:r>
              <a:rPr lang="en-US" altLang="zh-TW" sz="2800" b="1" dirty="0">
                <a:solidFill>
                  <a:srgbClr val="0070C0"/>
                </a:solidFill>
              </a:rPr>
              <a:t>respiratory droplets</a:t>
            </a:r>
            <a:r>
              <a:rPr lang="en-US" altLang="zh-TW" sz="2800" dirty="0"/>
              <a:t>, the virus can also be transmitted through </a:t>
            </a:r>
            <a:r>
              <a:rPr lang="en-US" altLang="zh-TW" sz="2800" b="1" dirty="0">
                <a:solidFill>
                  <a:srgbClr val="0070C0"/>
                </a:solidFill>
              </a:rPr>
              <a:t>contact</a:t>
            </a:r>
            <a:r>
              <a:rPr lang="en-US" altLang="zh-TW" sz="2800" dirty="0"/>
              <a:t>. </a:t>
            </a:r>
            <a:endParaRPr lang="en-US" altLang="zh-TW" sz="2800" dirty="0" smtClean="0"/>
          </a:p>
          <a:p>
            <a:pPr marL="457200" indent="-457200" algn="just" fontAlgn="auto">
              <a:buFont typeface="Wingdings" panose="05000000000000000000" pitchFamily="2" charset="2"/>
              <a:buChar char="l"/>
              <a:defRPr/>
            </a:pPr>
            <a:r>
              <a:rPr lang="en-US" altLang="zh-TW" sz="2800" dirty="0" smtClean="0"/>
              <a:t>Symptoms </a:t>
            </a:r>
            <a:r>
              <a:rPr lang="en-US" altLang="zh-TW" sz="2800" dirty="0"/>
              <a:t>of the cases include </a:t>
            </a:r>
            <a:r>
              <a:rPr lang="en-US" altLang="zh-TW" sz="2800" b="1" dirty="0">
                <a:solidFill>
                  <a:srgbClr val="0070C0"/>
                </a:solidFill>
              </a:rPr>
              <a:t>fever, malaise, dry cough and shortness of breath</a:t>
            </a:r>
            <a:r>
              <a:rPr lang="en-US" altLang="zh-TW" sz="2800" dirty="0" smtClean="0"/>
              <a:t>. </a:t>
            </a:r>
            <a:r>
              <a:rPr lang="en-US" altLang="zh-TW" sz="2800" dirty="0"/>
              <a:t>Most estimates of the incubation period range from 1 to 14 </a:t>
            </a:r>
            <a:r>
              <a:rPr lang="en-US" altLang="zh-TW" sz="2800" dirty="0" smtClean="0"/>
              <a:t>days. </a:t>
            </a:r>
            <a:endParaRPr lang="zh-HK" altLang="en-US" sz="2400" dirty="0">
              <a:latin typeface="華康儷粗宋" panose="02020709000000000000" pitchFamily="49" charset="-120"/>
              <a:ea typeface="華康儷粗宋" panose="02020709000000000000" pitchFamily="49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275869" y="1158676"/>
            <a:ext cx="5227303" cy="110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800" dirty="0" smtClean="0">
                <a:solidFill>
                  <a:srgbClr val="7030A0"/>
                </a:solidFill>
                <a:latin typeface="微軟正黑體" panose="020B0604030504040204" pitchFamily="34" charset="-120"/>
              </a:rPr>
              <a:t>What is COVID-19</a:t>
            </a: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</a:rPr>
              <a:t>? </a:t>
            </a:r>
            <a:endParaRPr lang="en-US" altLang="zh-TW" sz="4000" dirty="0">
              <a:solidFill>
                <a:srgbClr val="7030A0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8" name="圖片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1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28" y="899031"/>
            <a:ext cx="96077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92" y="4961312"/>
            <a:ext cx="1714100" cy="171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24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6810" y="1536950"/>
            <a:ext cx="74747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you withdraw cash </a:t>
            </a:r>
            <a:r>
              <a:rPr lang="en-US" altLang="zh-TW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right away? </a:t>
            </a: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Why?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altLang="zh-TW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would you handle or respond to this message? Why?</a:t>
            </a: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zh-HK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871830" y="407231"/>
            <a:ext cx="634771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sz="4400" dirty="0" smtClean="0"/>
              <a:t>Reflection</a:t>
            </a:r>
          </a:p>
          <a:p>
            <a:endParaRPr lang="zh-HK" alt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3135085" y="4339663"/>
            <a:ext cx="5834743" cy="227065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Points to note</a:t>
            </a:r>
            <a:r>
              <a:rPr lang="zh-HK" altLang="en-US" sz="2400" b="1" dirty="0">
                <a:solidFill>
                  <a:srgbClr val="00B050"/>
                </a:solidFill>
              </a:rPr>
              <a:t>：</a:t>
            </a:r>
            <a:endParaRPr lang="en-US" altLang="zh-HK" sz="2400" dirty="0">
              <a:solidFill>
                <a:srgbClr val="00B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HK" sz="2400" dirty="0">
                <a:solidFill>
                  <a:srgbClr val="00B050"/>
                </a:solidFill>
              </a:rPr>
              <a:t>How to verify information?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00B050"/>
                </a:solidFill>
              </a:rPr>
              <a:t>Cherish the care from your friend / </a:t>
            </a:r>
            <a:r>
              <a:rPr lang="en-US" altLang="zh-TW" sz="2400" dirty="0" smtClean="0">
                <a:solidFill>
                  <a:srgbClr val="00B050"/>
                </a:solidFill>
              </a:rPr>
              <a:t>relative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00B050"/>
                </a:solidFill>
              </a:rPr>
              <a:t>Avoid </a:t>
            </a:r>
            <a:r>
              <a:rPr lang="en-US" altLang="zh-TW" sz="2400" dirty="0" smtClean="0">
                <a:solidFill>
                  <a:srgbClr val="00B050"/>
                </a:solidFill>
              </a:rPr>
              <a:t>panicking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solidFill>
                  <a:srgbClr val="00B050"/>
                </a:solidFill>
              </a:rPr>
              <a:t>“The wise does not buy </a:t>
            </a:r>
            <a:r>
              <a:rPr lang="en-US" altLang="zh-TW" sz="2400" dirty="0" err="1" smtClean="0">
                <a:solidFill>
                  <a:srgbClr val="00B050"/>
                </a:solidFill>
              </a:rPr>
              <a:t>rumours</a:t>
            </a:r>
            <a:r>
              <a:rPr lang="en-US" altLang="zh-TW" sz="2400" dirty="0" smtClean="0">
                <a:solidFill>
                  <a:srgbClr val="00B050"/>
                </a:solidFill>
              </a:rPr>
              <a:t>”</a:t>
            </a:r>
            <a:endParaRPr lang="en-US" altLang="zh-HK" sz="2400" dirty="0">
              <a:solidFill>
                <a:srgbClr val="00B050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523A4AC4-1F23-4783-A6BA-2E1BA51DB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zh-HK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zh-HK" altLang="zh-HK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zh-HK" altLang="zh-H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60C5FB38-CBD1-4CA5-89EF-CEE390EA3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732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zh-HK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zh-HK" altLang="zh-HK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zh-HK" altLang="zh-H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6E3050B1-C6C7-4039-8DF0-B443ADA23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56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zh-HK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zh-HK" altLang="zh-HK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zh-HK" altLang="zh-H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003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344998376"/>
              </p:ext>
            </p:extLst>
          </p:nvPr>
        </p:nvGraphicFramePr>
        <p:xfrm>
          <a:off x="134911" y="1329769"/>
          <a:ext cx="8799227" cy="5370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矩形 2"/>
          <p:cNvSpPr/>
          <p:nvPr/>
        </p:nvSpPr>
        <p:spPr>
          <a:xfrm>
            <a:off x="365369" y="2248972"/>
            <a:ext cx="1230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/>
              <a:t>Panic</a:t>
            </a:r>
            <a:endParaRPr lang="zh-HK" altLang="en-US" sz="3200" b="1" dirty="0"/>
          </a:p>
        </p:txBody>
      </p:sp>
      <p:sp>
        <p:nvSpPr>
          <p:cNvPr id="4" name="文字方塊 3"/>
          <p:cNvSpPr txBox="1"/>
          <p:nvPr/>
        </p:nvSpPr>
        <p:spPr>
          <a:xfrm rot="16200000">
            <a:off x="-458687" y="4509140"/>
            <a:ext cx="3031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May</a:t>
            </a:r>
            <a:r>
              <a:rPr lang="en-US" altLang="zh-TW" sz="2800" dirty="0" smtClean="0">
                <a:solidFill>
                  <a:schemeClr val="bg1"/>
                </a:solidFill>
              </a:rPr>
              <a:t> feel </a:t>
            </a:r>
            <a:r>
              <a:rPr lang="en-US" altLang="zh-TW" sz="2800" dirty="0">
                <a:solidFill>
                  <a:schemeClr val="bg1"/>
                </a:solidFill>
              </a:rPr>
              <a:t>anxious, </a:t>
            </a:r>
            <a:r>
              <a:rPr lang="en-US" altLang="zh-TW" sz="2800" dirty="0" smtClean="0">
                <a:solidFill>
                  <a:schemeClr val="bg1"/>
                </a:solidFill>
              </a:rPr>
              <a:t>but no need to panic</a:t>
            </a:r>
            <a:endParaRPr lang="zh-HK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43986" y="-63484"/>
            <a:ext cx="63270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rgbClr val="90C226"/>
                </a:solidFill>
                <a:cs typeface="+mj-cs"/>
              </a:rPr>
              <a:t>Conclusion:</a:t>
            </a:r>
            <a:r>
              <a:rPr lang="zh-TW" altLang="en-US" sz="3600" dirty="0">
                <a:solidFill>
                  <a:srgbClr val="90C226"/>
                </a:solidFill>
                <a:cs typeface="+mj-cs"/>
              </a:rPr>
              <a:t> </a:t>
            </a:r>
            <a:endParaRPr lang="en-US" altLang="zh-TW" sz="3600" dirty="0">
              <a:solidFill>
                <a:srgbClr val="90C226"/>
              </a:solidFill>
              <a:cs typeface="+mj-cs"/>
            </a:endParaRPr>
          </a:p>
          <a:p>
            <a:r>
              <a:rPr lang="en-US" altLang="zh-TW" sz="3600" dirty="0">
                <a:solidFill>
                  <a:srgbClr val="92D050"/>
                </a:solidFill>
                <a:cs typeface="+mj-cs"/>
              </a:rPr>
              <a:t>Together, We fight the Virus</a:t>
            </a:r>
            <a:br>
              <a:rPr lang="en-US" altLang="zh-TW" sz="3600" dirty="0">
                <a:solidFill>
                  <a:srgbClr val="92D050"/>
                </a:solidFill>
                <a:cs typeface="+mj-cs"/>
              </a:rPr>
            </a:br>
            <a:endParaRPr lang="zh-HK" altLang="en-US" sz="1400" dirty="0">
              <a:solidFill>
                <a:srgbClr val="92D05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 rot="16200000">
            <a:off x="1270830" y="4509140"/>
            <a:ext cx="28817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TW" sz="2800" dirty="0">
                <a:solidFill>
                  <a:schemeClr val="bg1"/>
                </a:solidFill>
                <a:latin typeface="+mn-ea"/>
              </a:rPr>
              <a:t>Take precautionary measures</a:t>
            </a:r>
            <a:endParaRPr lang="zh-HK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4A74D498-985C-4427-B9B6-07B8335F3B4C}"/>
              </a:ext>
            </a:extLst>
          </p:cNvPr>
          <p:cNvSpPr txBox="1"/>
          <p:nvPr/>
        </p:nvSpPr>
        <p:spPr>
          <a:xfrm rot="16200000">
            <a:off x="2854679" y="4503927"/>
            <a:ext cx="317850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700" dirty="0">
                <a:solidFill>
                  <a:schemeClr val="bg1"/>
                </a:solidFill>
                <a:latin typeface="+mn-ea"/>
              </a:rPr>
              <a:t>Verify </a:t>
            </a:r>
            <a:r>
              <a:rPr lang="en-US" altLang="zh-TW" sz="2700" dirty="0" smtClean="0">
                <a:solidFill>
                  <a:schemeClr val="bg1"/>
                </a:solidFill>
                <a:latin typeface="+mn-ea"/>
              </a:rPr>
              <a:t>information</a:t>
            </a:r>
            <a:endParaRPr lang="en-US" altLang="zh-TW" sz="2700" dirty="0">
              <a:solidFill>
                <a:schemeClr val="bg1"/>
              </a:solidFill>
              <a:latin typeface="+mn-ea"/>
            </a:endParaRPr>
          </a:p>
          <a:p>
            <a:pPr algn="ctr">
              <a:spcBef>
                <a:spcPts val="600"/>
              </a:spcBef>
            </a:pPr>
            <a:r>
              <a:rPr lang="en-US" altLang="zh-TW" sz="2700" dirty="0">
                <a:solidFill>
                  <a:schemeClr val="bg1"/>
                </a:solidFill>
                <a:latin typeface="+mn-ea"/>
              </a:rPr>
              <a:t>rationally and calmly</a:t>
            </a:r>
            <a:endParaRPr lang="zh-HK" altLang="en-US" sz="27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E4C14B42-BE91-483D-A1BE-7CFAB0FCC667}"/>
              </a:ext>
            </a:extLst>
          </p:cNvPr>
          <p:cNvSpPr txBox="1"/>
          <p:nvPr/>
        </p:nvSpPr>
        <p:spPr>
          <a:xfrm rot="16200000">
            <a:off x="4636689" y="4736323"/>
            <a:ext cx="3181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TW" sz="2800" dirty="0" smtClean="0">
                <a:solidFill>
                  <a:schemeClr val="bg1"/>
                </a:solidFill>
                <a:latin typeface="+mn-ea"/>
              </a:rPr>
              <a:t>Make reasonable  </a:t>
            </a:r>
            <a:r>
              <a:rPr lang="en-US" altLang="zh-TW" sz="2800" dirty="0" err="1" smtClean="0">
                <a:solidFill>
                  <a:schemeClr val="bg1"/>
                </a:solidFill>
                <a:latin typeface="+mn-ea"/>
              </a:rPr>
              <a:t>judgement</a:t>
            </a:r>
            <a:endParaRPr lang="zh-HK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B9AE9306-DAED-4E70-9D3B-EFA8AAA12F6D}"/>
              </a:ext>
            </a:extLst>
          </p:cNvPr>
          <p:cNvSpPr txBox="1"/>
          <p:nvPr/>
        </p:nvSpPr>
        <p:spPr>
          <a:xfrm rot="16200000">
            <a:off x="6630721" y="4667717"/>
            <a:ext cx="2731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HK" sz="2800" dirty="0">
                <a:solidFill>
                  <a:schemeClr val="bg1"/>
                </a:solidFill>
                <a:latin typeface="+mn-ea"/>
              </a:rPr>
              <a:t>Caring for those in </a:t>
            </a:r>
            <a:r>
              <a:rPr lang="en-US" altLang="zh-HK" sz="2800" dirty="0" smtClean="0">
                <a:solidFill>
                  <a:schemeClr val="bg1"/>
                </a:solidFill>
                <a:latin typeface="+mn-ea"/>
              </a:rPr>
              <a:t>need</a:t>
            </a:r>
            <a:endParaRPr lang="zh-HK" altLang="en-US" sz="28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8"/>
          <a:srcRect l="39730" t="33546" r="32800" b="22151"/>
          <a:stretch/>
        </p:blipFill>
        <p:spPr>
          <a:xfrm>
            <a:off x="47007" y="-55805"/>
            <a:ext cx="1496979" cy="1357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9323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HK" b="1" dirty="0" smtClean="0"/>
              <a:t>The End</a:t>
            </a:r>
            <a:endParaRPr lang="zh-HK" altLang="en-US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40" y="2949816"/>
            <a:ext cx="1577632" cy="157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8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字版面配置區 2"/>
          <p:cNvSpPr>
            <a:spLocks noGrp="1"/>
          </p:cNvSpPr>
          <p:nvPr>
            <p:ph type="title"/>
          </p:nvPr>
        </p:nvSpPr>
        <p:spPr>
          <a:xfrm>
            <a:off x="511175" y="117963"/>
            <a:ext cx="6446838" cy="787400"/>
          </a:xfrm>
        </p:spPr>
        <p:txBody>
          <a:bodyPr>
            <a:normAutofit/>
          </a:bodyPr>
          <a:lstStyle/>
          <a:p>
            <a:r>
              <a:rPr lang="en-US" altLang="zh-TW" sz="4400" dirty="0" smtClean="0">
                <a:solidFill>
                  <a:srgbClr val="00B0F0"/>
                </a:solidFill>
              </a:rPr>
              <a:t>Prevention of COVID-19</a:t>
            </a:r>
            <a:endParaRPr lang="zh-HK" altLang="en-US" sz="4400" dirty="0" smtClean="0">
              <a:solidFill>
                <a:srgbClr val="00B0F0"/>
              </a:solidFill>
            </a:endParaRPr>
          </a:p>
        </p:txBody>
      </p:sp>
      <p:sp>
        <p:nvSpPr>
          <p:cNvPr id="10243" name="文字版面配置區 2"/>
          <p:cNvSpPr>
            <a:spLocks noGrp="1"/>
          </p:cNvSpPr>
          <p:nvPr>
            <p:ph type="body" idx="1"/>
          </p:nvPr>
        </p:nvSpPr>
        <p:spPr>
          <a:xfrm>
            <a:off x="179510" y="1045318"/>
            <a:ext cx="8196393" cy="5213205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Wingdings" panose="05000000000000000000" pitchFamily="2" charset="2"/>
              <a:buChar char="l"/>
            </a:pPr>
            <a:r>
              <a:rPr lang="en-US" altLang="zh-HK" sz="2800" dirty="0" smtClean="0"/>
              <a:t>There </a:t>
            </a:r>
            <a:r>
              <a:rPr lang="en-US" altLang="zh-HK" sz="2800" dirty="0"/>
              <a:t>is </a:t>
            </a:r>
            <a:r>
              <a:rPr lang="en-US" altLang="zh-HK" sz="2800" dirty="0">
                <a:solidFill>
                  <a:srgbClr val="0070C0"/>
                </a:solidFill>
              </a:rPr>
              <a:t>no vaccine for this infectious disease</a:t>
            </a:r>
            <a:r>
              <a:rPr lang="en-US" altLang="zh-HK" sz="2800" dirty="0"/>
              <a:t> at the moment. </a:t>
            </a:r>
            <a:endParaRPr lang="en-US" altLang="zh-TW" sz="2800" dirty="0" smtClean="0">
              <a:solidFill>
                <a:srgbClr val="40404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l"/>
            </a:pPr>
            <a:r>
              <a:rPr lang="en-US" altLang="zh-HK" sz="2800" dirty="0" smtClean="0"/>
              <a:t>To </a:t>
            </a:r>
            <a:r>
              <a:rPr lang="en-US" altLang="zh-HK" sz="2800" dirty="0"/>
              <a:t>prevent pneumonia and respiratory tract infection, </a:t>
            </a:r>
            <a:r>
              <a:rPr lang="en-US" altLang="zh-HK" sz="2800" dirty="0" smtClean="0">
                <a:solidFill>
                  <a:srgbClr val="0070C0"/>
                </a:solidFill>
              </a:rPr>
              <a:t>the public should </a:t>
            </a:r>
            <a:r>
              <a:rPr lang="en-US" altLang="zh-HK" sz="2800" dirty="0">
                <a:solidFill>
                  <a:srgbClr val="0070C0"/>
                </a:solidFill>
              </a:rPr>
              <a:t>maintain good personal hygiene at all times and </a:t>
            </a:r>
            <a:r>
              <a:rPr lang="en-US" altLang="zh-HK" sz="2800" dirty="0" smtClean="0">
                <a:solidFill>
                  <a:srgbClr val="0070C0"/>
                </a:solidFill>
              </a:rPr>
              <a:t>keep both hands clean.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l"/>
            </a:pPr>
            <a:r>
              <a:rPr lang="en-US" altLang="zh-HK" sz="2800" dirty="0" smtClean="0"/>
              <a:t>After </a:t>
            </a:r>
            <a:r>
              <a:rPr lang="en-US" altLang="zh-HK" sz="2800" dirty="0"/>
              <a:t>returning to Hong </a:t>
            </a:r>
            <a:r>
              <a:rPr lang="en-US" altLang="zh-HK" sz="2800" dirty="0" smtClean="0"/>
              <a:t>Kong from travelling, if you have a </a:t>
            </a:r>
            <a:r>
              <a:rPr lang="en-US" altLang="zh-HK" sz="2800" dirty="0"/>
              <a:t>fever or other symptoms, </a:t>
            </a:r>
            <a:r>
              <a:rPr lang="en-US" altLang="zh-HK" sz="2800" dirty="0">
                <a:solidFill>
                  <a:srgbClr val="0070C0"/>
                </a:solidFill>
              </a:rPr>
              <a:t>wear a surgical mask, consult a doctor promptly </a:t>
            </a:r>
            <a:r>
              <a:rPr lang="en-US" altLang="zh-HK" sz="2800" dirty="0">
                <a:solidFill>
                  <a:schemeClr val="tx1"/>
                </a:solidFill>
              </a:rPr>
              <a:t>and </a:t>
            </a:r>
            <a:r>
              <a:rPr lang="en-US" altLang="zh-HK" sz="2800" dirty="0">
                <a:solidFill>
                  <a:srgbClr val="0070C0"/>
                </a:solidFill>
              </a:rPr>
              <a:t>reveal the recent travel history</a:t>
            </a:r>
            <a:r>
              <a:rPr lang="en-US" altLang="zh-HK" sz="2800" dirty="0">
                <a:solidFill>
                  <a:schemeClr val="tx1"/>
                </a:solidFill>
              </a:rPr>
              <a:t>.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l"/>
            </a:pPr>
            <a:r>
              <a:rPr lang="en-US" altLang="zh-TW" sz="2800" dirty="0" smtClean="0">
                <a:solidFill>
                  <a:schemeClr val="tx1"/>
                </a:solidFill>
              </a:rPr>
              <a:t>Pay attention to the latest news about </a:t>
            </a:r>
            <a:r>
              <a:rPr lang="en-US" altLang="zh-TW" sz="2800" b="1" dirty="0">
                <a:solidFill>
                  <a:srgbClr val="008000"/>
                </a:solidFill>
              </a:rPr>
              <a:t>C</a:t>
            </a:r>
            <a:r>
              <a:rPr lang="en-US" altLang="zh-TW" sz="2800" b="1" dirty="0" smtClean="0">
                <a:solidFill>
                  <a:srgbClr val="008000"/>
                </a:solidFill>
              </a:rPr>
              <a:t>OVID-19 </a:t>
            </a:r>
            <a:r>
              <a:rPr lang="en-US" altLang="zh-TW" sz="2800" dirty="0" smtClean="0">
                <a:solidFill>
                  <a:schemeClr val="tx1"/>
                </a:solidFill>
              </a:rPr>
              <a:t>released from the Centre for Health Protection</a:t>
            </a:r>
            <a:r>
              <a:rPr lang="en-US" altLang="zh-TW" sz="2800" dirty="0" smtClean="0">
                <a:solidFill>
                  <a:srgbClr val="404040"/>
                </a:solidFill>
              </a:rPr>
              <a:t>.</a:t>
            </a:r>
            <a:endParaRPr lang="en-US" altLang="zh-TW" sz="2600" dirty="0" smtClean="0">
              <a:solidFill>
                <a:srgbClr val="40404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HK" sz="2600" dirty="0">
              <a:solidFill>
                <a:srgbClr val="40404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zh-HK" altLang="en-US" sz="2600" dirty="0" smtClean="0">
              <a:solidFill>
                <a:srgbClr val="40404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3</a:t>
            </a:fld>
            <a:endParaRPr lang="en-US" altLang="zh-HK" dirty="0">
              <a:solidFill>
                <a:srgbClr val="5FCBEF"/>
              </a:solidFill>
            </a:endParaRPr>
          </a:p>
        </p:txBody>
      </p:sp>
      <p:pic>
        <p:nvPicPr>
          <p:cNvPr id="10" name="圖片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1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14" y="100756"/>
            <a:ext cx="96077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149" y="5812580"/>
            <a:ext cx="891885" cy="89188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086" y="5476806"/>
            <a:ext cx="1198605" cy="11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2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65" y="2626807"/>
            <a:ext cx="2698189" cy="3558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56" y="2401455"/>
            <a:ext cx="3687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4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What can I do ?</a:t>
            </a:r>
            <a:endParaRPr lang="zh-HK" altLang="en-US" sz="4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833091" y="1267691"/>
          <a:ext cx="35929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4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060" y="5097780"/>
            <a:ext cx="1577632" cy="157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字版面配置區 2"/>
          <p:cNvSpPr>
            <a:spLocks noGrp="1"/>
          </p:cNvSpPr>
          <p:nvPr>
            <p:ph type="title"/>
          </p:nvPr>
        </p:nvSpPr>
        <p:spPr>
          <a:xfrm>
            <a:off x="545206" y="243868"/>
            <a:ext cx="6446838" cy="787400"/>
          </a:xfrm>
        </p:spPr>
        <p:txBody>
          <a:bodyPr/>
          <a:lstStyle/>
          <a:p>
            <a:r>
              <a:rPr lang="en-US" altLang="zh-TW" sz="4400" dirty="0" smtClean="0">
                <a:solidFill>
                  <a:srgbClr val="7030A0"/>
                </a:solidFill>
              </a:rPr>
              <a:t>Personal Level</a:t>
            </a:r>
            <a:r>
              <a:rPr lang="zh-TW" altLang="en-US" sz="4400" dirty="0" smtClean="0">
                <a:solidFill>
                  <a:srgbClr val="7030A0"/>
                </a:solidFill>
              </a:rPr>
              <a:t> </a:t>
            </a:r>
            <a:endParaRPr lang="zh-HK" altLang="en-US" sz="4400" dirty="0" smtClean="0">
              <a:solidFill>
                <a:srgbClr val="00B0F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8819" y="1274541"/>
            <a:ext cx="6889561" cy="5219700"/>
          </a:xfrm>
        </p:spPr>
        <p:txBody>
          <a:bodyPr rtlCol="0">
            <a:noAutofit/>
          </a:bodyPr>
          <a:lstStyle/>
          <a:p>
            <a:pPr marL="457200" lvl="0" indent="-457200" algn="just" fontAlgn="auto">
              <a:spcAft>
                <a:spcPts val="0"/>
              </a:spcAft>
              <a:buClr>
                <a:srgbClr val="5FCBEF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Self-discipline) </a:t>
            </a:r>
            <a:r>
              <a:rPr lang="en-US" altLang="zh-TW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Adopt healthy habits, including maintain personal hygiene, living routine and stay positive.</a:t>
            </a:r>
            <a:endParaRPr lang="zh-TW" alt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lvl="0" indent="-457200" algn="just" fontAlgn="auto">
              <a:spcAft>
                <a:spcPts val="0"/>
              </a:spcAft>
              <a:buClr>
                <a:srgbClr val="5FCBEF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Proactive) </a:t>
            </a:r>
            <a:r>
              <a:rPr lang="en-US" altLang="zh-HK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Exercise regularly, develop </a:t>
            </a:r>
            <a:r>
              <a:rPr lang="en-US" altLang="zh-HK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healthy living and eating </a:t>
            </a:r>
            <a:r>
              <a:rPr lang="en-US" altLang="zh-HK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habits, stay </a:t>
            </a:r>
            <a:r>
              <a:rPr lang="en-US" altLang="zh-TW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healthy.</a:t>
            </a:r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Rational)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Learn more from different media and will not believe in hearsay blindly.</a:t>
            </a:r>
            <a:endParaRPr lang="en-US" altLang="zh-TW" sz="2000" i="1" u="sng" dirty="0"/>
          </a:p>
        </p:txBody>
      </p:sp>
      <p:sp>
        <p:nvSpPr>
          <p:cNvPr id="11270" name="矩形 6"/>
          <p:cNvSpPr>
            <a:spLocks noChangeArrowheads="1"/>
          </p:cNvSpPr>
          <p:nvPr/>
        </p:nvSpPr>
        <p:spPr bwMode="auto">
          <a:xfrm rot="693449">
            <a:off x="7015326" y="3732752"/>
            <a:ext cx="2265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HK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Self-discipline</a:t>
            </a:r>
            <a:endParaRPr lang="zh-HK" altLang="en-US" sz="24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11271" name="矩形 7"/>
          <p:cNvSpPr>
            <a:spLocks noChangeArrowheads="1"/>
          </p:cNvSpPr>
          <p:nvPr/>
        </p:nvSpPr>
        <p:spPr bwMode="auto">
          <a:xfrm rot="20336396">
            <a:off x="749689" y="5552119"/>
            <a:ext cx="1518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HK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Proactive</a:t>
            </a:r>
            <a:endParaRPr lang="zh-HK" altLang="en-US" sz="2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11272" name="矩形 8"/>
          <p:cNvSpPr>
            <a:spLocks noChangeArrowheads="1"/>
          </p:cNvSpPr>
          <p:nvPr/>
        </p:nvSpPr>
        <p:spPr bwMode="auto">
          <a:xfrm rot="19448536">
            <a:off x="5079266" y="5745926"/>
            <a:ext cx="16898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H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Optimistic</a:t>
            </a:r>
            <a:endParaRPr lang="zh-HK" alt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18" name="矩形 7"/>
          <p:cNvSpPr>
            <a:spLocks noChangeArrowheads="1"/>
          </p:cNvSpPr>
          <p:nvPr/>
        </p:nvSpPr>
        <p:spPr bwMode="auto">
          <a:xfrm rot="620340">
            <a:off x="2657723" y="5542959"/>
            <a:ext cx="2089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defRPr/>
            </a:pPr>
            <a:r>
              <a:rPr lang="en-US" altLang="zh-HK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Perseverance</a:t>
            </a:r>
            <a:endParaRPr lang="zh-HK" altLang="en-US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grpSp>
        <p:nvGrpSpPr>
          <p:cNvPr id="17" name="Group 10"/>
          <p:cNvGrpSpPr/>
          <p:nvPr/>
        </p:nvGrpSpPr>
        <p:grpSpPr>
          <a:xfrm>
            <a:off x="7573540" y="694790"/>
            <a:ext cx="1411287" cy="2815708"/>
            <a:chOff x="7347889" y="95770"/>
            <a:chExt cx="1411287" cy="2815710"/>
          </a:xfrm>
        </p:grpSpPr>
        <p:pic>
          <p:nvPicPr>
            <p:cNvPr id="19" name="圖片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572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7889" y="95770"/>
              <a:ext cx="1411287" cy="138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矩形 1"/>
            <p:cNvSpPr/>
            <p:nvPr/>
          </p:nvSpPr>
          <p:spPr>
            <a:xfrm>
              <a:off x="8120026" y="1172631"/>
              <a:ext cx="146813" cy="17388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8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endParaRPr>
            </a:p>
          </p:txBody>
        </p:sp>
      </p:grpSp>
      <p:sp>
        <p:nvSpPr>
          <p:cNvPr id="21" name="矩形 1"/>
          <p:cNvSpPr/>
          <p:nvPr/>
        </p:nvSpPr>
        <p:spPr>
          <a:xfrm>
            <a:off x="7601223" y="511364"/>
            <a:ext cx="109356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08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X</a:t>
            </a:r>
            <a:endParaRPr lang="zh-TW" altLang="en-US" sz="108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79" y="5081931"/>
            <a:ext cx="1768463" cy="17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8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7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81" y="1010923"/>
            <a:ext cx="1411287" cy="138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版面配置區 2"/>
          <p:cNvSpPr>
            <a:spLocks noGrp="1"/>
          </p:cNvSpPr>
          <p:nvPr>
            <p:ph type="title"/>
          </p:nvPr>
        </p:nvSpPr>
        <p:spPr>
          <a:xfrm>
            <a:off x="337616" y="223523"/>
            <a:ext cx="7736408" cy="787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4400" dirty="0">
                <a:solidFill>
                  <a:srgbClr val="7030A0"/>
                </a:solidFill>
              </a:rPr>
              <a:t/>
            </a:r>
            <a:br>
              <a:rPr lang="en-US" altLang="zh-TW" sz="4400" dirty="0">
                <a:solidFill>
                  <a:srgbClr val="7030A0"/>
                </a:solidFill>
              </a:rPr>
            </a:br>
            <a:r>
              <a:rPr lang="en-US" altLang="zh-TW" sz="4400" dirty="0">
                <a:solidFill>
                  <a:srgbClr val="7030A0"/>
                </a:solidFill>
              </a:rPr>
              <a:t>Personal </a:t>
            </a:r>
            <a:r>
              <a:rPr lang="en-US" altLang="zh-TW" sz="4400" dirty="0" smtClean="0">
                <a:solidFill>
                  <a:srgbClr val="7030A0"/>
                </a:solidFill>
              </a:rPr>
              <a:t>Level</a:t>
            </a:r>
            <a:r>
              <a:rPr lang="zh-TW" altLang="en-US" sz="4400" dirty="0">
                <a:solidFill>
                  <a:srgbClr val="7030A0"/>
                </a:solidFill>
              </a:rPr>
              <a:t>。。</a:t>
            </a:r>
            <a:r>
              <a:rPr lang="zh-TW" altLang="en-US" sz="4400" dirty="0" smtClean="0">
                <a:solidFill>
                  <a:srgbClr val="7030A0"/>
                </a:solidFill>
              </a:rPr>
              <a:t>。</a:t>
            </a:r>
            <a:r>
              <a:rPr lang="en-US" altLang="zh-TW" sz="4400" dirty="0">
                <a:solidFill>
                  <a:srgbClr val="7030A0"/>
                </a:solidFill>
              </a:rPr>
              <a:t>I Can Do </a:t>
            </a:r>
            <a:r>
              <a:rPr lang="en-US" altLang="zh-TW" sz="4400" dirty="0" smtClean="0">
                <a:solidFill>
                  <a:srgbClr val="7030A0"/>
                </a:solidFill>
              </a:rPr>
              <a:t>It ! </a:t>
            </a:r>
            <a:endParaRPr lang="zh-HK" altLang="en-US" sz="4400" dirty="0">
              <a:solidFill>
                <a:srgbClr val="00B0F0"/>
              </a:solidFill>
            </a:endParaRPr>
          </a:p>
        </p:txBody>
      </p:sp>
      <p:sp>
        <p:nvSpPr>
          <p:cNvPr id="12291" name="文字版面配置區 2"/>
          <p:cNvSpPr>
            <a:spLocks noGrp="1"/>
          </p:cNvSpPr>
          <p:nvPr>
            <p:ph type="body" idx="1"/>
          </p:nvPr>
        </p:nvSpPr>
        <p:spPr>
          <a:xfrm>
            <a:off x="404322" y="1124759"/>
            <a:ext cx="6815535" cy="5166178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l"/>
            </a:pPr>
            <a:r>
              <a:rPr lang="en-US" altLang="zh-TW" sz="22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Avoid Crowds</a:t>
            </a:r>
            <a:r>
              <a:rPr lang="zh-TW" altLang="en-US" sz="2200" dirty="0">
                <a:solidFill>
                  <a:srgbClr val="40404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HK" sz="2200" dirty="0" smtClean="0">
                <a:latin typeface="Comic Sans MS" panose="030F0702030302020204" pitchFamily="66" charset="0"/>
              </a:rPr>
              <a:t>Wear </a:t>
            </a:r>
            <a:r>
              <a:rPr lang="en-US" altLang="zh-HK" sz="2200" dirty="0">
                <a:latin typeface="Comic Sans MS" panose="030F0702030302020204" pitchFamily="66" charset="0"/>
              </a:rPr>
              <a:t>a surgical mask when taking public transport or staying in crowded places. It is important to wear a mask </a:t>
            </a:r>
            <a:r>
              <a:rPr lang="en-US" altLang="zh-HK" sz="2200" dirty="0" smtClean="0">
                <a:latin typeface="Comic Sans MS" panose="030F0702030302020204" pitchFamily="66" charset="0"/>
              </a:rPr>
              <a:t>properly.</a:t>
            </a:r>
            <a:endParaRPr lang="en-US" altLang="zh-TW" sz="2200" dirty="0" smtClean="0">
              <a:solidFill>
                <a:srgbClr val="404040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l"/>
            </a:pPr>
            <a:r>
              <a:rPr lang="en-US" altLang="zh-TW" sz="22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Always keep hands clean</a:t>
            </a:r>
            <a:r>
              <a:rPr lang="zh-TW" altLang="en-US" sz="2200" dirty="0">
                <a:solidFill>
                  <a:srgbClr val="40404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HK" sz="2200" dirty="0" smtClean="0">
                <a:latin typeface="Comic Sans MS" panose="030F0702030302020204" pitchFamily="66" charset="0"/>
              </a:rPr>
              <a:t>especially </a:t>
            </a:r>
            <a:r>
              <a:rPr lang="en-US" altLang="zh-HK" sz="2200" dirty="0">
                <a:latin typeface="Comic Sans MS" panose="030F0702030302020204" pitchFamily="66" charset="0"/>
              </a:rPr>
              <a:t>before touching one's mouth, nose or eyes; </a:t>
            </a:r>
            <a:r>
              <a:rPr lang="en-US" altLang="zh-HK" sz="2200" dirty="0" smtClean="0">
                <a:latin typeface="Comic Sans MS" panose="030F0702030302020204" pitchFamily="66" charset="0"/>
              </a:rPr>
              <a:t>after </a:t>
            </a:r>
            <a:r>
              <a:rPr lang="en-US" altLang="zh-HK" sz="2200" dirty="0">
                <a:latin typeface="Comic Sans MS" panose="030F0702030302020204" pitchFamily="66" charset="0"/>
              </a:rPr>
              <a:t>touching public installations such as handrails or door </a:t>
            </a:r>
            <a:r>
              <a:rPr lang="en-US" altLang="zh-HK" sz="2200" dirty="0" smtClean="0">
                <a:latin typeface="Comic Sans MS" panose="030F0702030302020204" pitchFamily="66" charset="0"/>
              </a:rPr>
              <a:t>knobs, wash </a:t>
            </a:r>
            <a:r>
              <a:rPr lang="en-US" altLang="zh-HK" sz="2200" dirty="0">
                <a:latin typeface="Comic Sans MS" panose="030F0702030302020204" pitchFamily="66" charset="0"/>
              </a:rPr>
              <a:t>hands with liquid soap and water, and rub for at least 20 seconds</a:t>
            </a:r>
            <a:r>
              <a:rPr lang="en-US" altLang="zh-HK" sz="2200" dirty="0" smtClean="0">
                <a:latin typeface="Comic Sans MS" panose="030F0702030302020204" pitchFamily="66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l"/>
            </a:pPr>
            <a:r>
              <a:rPr lang="en-US" altLang="zh-HK" sz="22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Cover </a:t>
            </a:r>
            <a:r>
              <a:rPr lang="en-US" altLang="zh-HK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your mouth and nose with tissue paper when sneezing or coughing</a:t>
            </a:r>
            <a:r>
              <a:rPr lang="en-US" altLang="zh-HK" sz="2200" dirty="0">
                <a:latin typeface="Comic Sans MS" panose="030F0702030302020204" pitchFamily="66" charset="0"/>
              </a:rPr>
              <a:t>. Dispose of soiled tissues into a lidded rubbish bin, then wash hands </a:t>
            </a:r>
            <a:r>
              <a:rPr lang="en-US" altLang="zh-HK" sz="2200" dirty="0" smtClean="0">
                <a:latin typeface="Comic Sans MS" panose="030F0702030302020204" pitchFamily="66" charset="0"/>
              </a:rPr>
              <a:t>thoroughly.</a:t>
            </a:r>
            <a:endParaRPr lang="en-US" altLang="zh-TW" sz="2200" dirty="0">
              <a:solidFill>
                <a:srgbClr val="404040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l"/>
            </a:pPr>
            <a:r>
              <a:rPr lang="en-US" altLang="zh-HK" sz="22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After </a:t>
            </a:r>
            <a:r>
              <a:rPr lang="en-US" altLang="zh-HK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using the toilet</a:t>
            </a:r>
            <a:r>
              <a:rPr lang="en-US" altLang="zh-HK" sz="2200" dirty="0">
                <a:latin typeface="Comic Sans MS" panose="030F0702030302020204" pitchFamily="66" charset="0"/>
              </a:rPr>
              <a:t>, put the toilet lid down before flushing to avoid spreading </a:t>
            </a:r>
            <a:r>
              <a:rPr lang="en-US" altLang="zh-HK" sz="2200" dirty="0" smtClean="0">
                <a:latin typeface="Comic Sans MS" panose="030F0702030302020204" pitchFamily="66" charset="0"/>
              </a:rPr>
              <a:t>germs.</a:t>
            </a:r>
            <a:endParaRPr lang="zh-HK" altLang="en-US" sz="2200" dirty="0">
              <a:solidFill>
                <a:srgbClr val="40404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6</a:t>
            </a:fld>
            <a:endParaRPr lang="en-US" altLang="zh-HK">
              <a:solidFill>
                <a:srgbClr val="5FCBEF"/>
              </a:solidFill>
            </a:endParaRPr>
          </a:p>
        </p:txBody>
      </p:sp>
      <p:sp>
        <p:nvSpPr>
          <p:cNvPr id="9" name="矩形 1"/>
          <p:cNvSpPr/>
          <p:nvPr/>
        </p:nvSpPr>
        <p:spPr>
          <a:xfrm>
            <a:off x="7392163" y="824846"/>
            <a:ext cx="109356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08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X</a:t>
            </a:r>
            <a:endParaRPr lang="zh-TW" altLang="en-US" sz="108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79" y="5081931"/>
            <a:ext cx="1768463" cy="17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7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 rotWithShape="1">
          <a:blip r:embed="rId2"/>
          <a:srcRect l="31789" t="18070" r="36738" b="6949"/>
          <a:stretch/>
        </p:blipFill>
        <p:spPr>
          <a:xfrm>
            <a:off x="1138017" y="202604"/>
            <a:ext cx="4856382" cy="6507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79" y="5081931"/>
            <a:ext cx="1768463" cy="17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65" y="2626807"/>
            <a:ext cx="2698189" cy="3558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56" y="2401455"/>
            <a:ext cx="40382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4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What can I do ?</a:t>
            </a:r>
            <a:endParaRPr lang="zh-HK" altLang="en-US" sz="4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833091" y="1267691"/>
          <a:ext cx="35929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8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060" y="5097780"/>
            <a:ext cx="1577632" cy="157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7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81" y="1010923"/>
            <a:ext cx="1411287" cy="138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文字版面配置區 2"/>
          <p:cNvSpPr>
            <a:spLocks noGrp="1"/>
          </p:cNvSpPr>
          <p:nvPr>
            <p:ph type="title"/>
          </p:nvPr>
        </p:nvSpPr>
        <p:spPr>
          <a:xfrm>
            <a:off x="462282" y="26296"/>
            <a:ext cx="6446838" cy="787400"/>
          </a:xfrm>
        </p:spPr>
        <p:txBody>
          <a:bodyPr/>
          <a:lstStyle/>
          <a:p>
            <a:r>
              <a:rPr lang="en-US" altLang="zh-TW" sz="4400" dirty="0" smtClean="0">
                <a:solidFill>
                  <a:srgbClr val="7030A0"/>
                </a:solidFill>
              </a:rPr>
              <a:t>Family Level</a:t>
            </a:r>
            <a:r>
              <a:rPr lang="zh-TW" altLang="en-US" sz="4400" dirty="0" smtClean="0">
                <a:solidFill>
                  <a:srgbClr val="7030A0"/>
                </a:solidFill>
              </a:rPr>
              <a:t> </a:t>
            </a:r>
            <a:endParaRPr lang="zh-HK" altLang="en-US" sz="4400" dirty="0" smtClean="0">
              <a:solidFill>
                <a:srgbClr val="00B0F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20280" y="778711"/>
            <a:ext cx="6968999" cy="5219700"/>
          </a:xfrm>
        </p:spPr>
        <p:txBody>
          <a:bodyPr rtlCol="0">
            <a:noAutofit/>
          </a:bodyPr>
          <a:lstStyle/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HK" sz="3600" b="1" dirty="0" smtClean="0">
                <a:solidFill>
                  <a:srgbClr val="C00000"/>
                </a:solidFill>
              </a:rPr>
              <a:t>(Care for Others) </a:t>
            </a:r>
            <a:r>
              <a:rPr lang="en-US" altLang="zh-HK" sz="2400" dirty="0"/>
              <a:t>R</a:t>
            </a:r>
            <a:r>
              <a:rPr lang="en-US" altLang="zh-TW" sz="2400" dirty="0" smtClean="0"/>
              <a:t>emind family </a:t>
            </a:r>
            <a:r>
              <a:rPr lang="en-US" altLang="zh-TW" sz="2400" dirty="0"/>
              <a:t>members to</a:t>
            </a:r>
            <a:r>
              <a:rPr lang="en-US" altLang="zh-TW" sz="2400" dirty="0" smtClean="0"/>
              <a:t> adopt </a:t>
            </a:r>
            <a:r>
              <a:rPr lang="en-US" altLang="zh-TW" sz="2400" dirty="0"/>
              <a:t>healthy living </a:t>
            </a:r>
            <a:r>
              <a:rPr lang="en-US" altLang="zh-TW" sz="2400" dirty="0" smtClean="0"/>
              <a:t>habits. </a:t>
            </a:r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Commitment) </a:t>
            </a:r>
            <a:r>
              <a:rPr lang="en-US" altLang="zh-HK" sz="2400" dirty="0" smtClean="0"/>
              <a:t>Take the initiative to understand and care for the health of family members (grandparents, parents, brothers and sisters) and stay positive.</a:t>
            </a:r>
            <a:endParaRPr lang="en-US" altLang="zh-TW" sz="2000" i="1" u="sng" dirty="0" smtClean="0">
              <a:solidFill>
                <a:schemeClr val="accent5"/>
              </a:solidFill>
              <a:latin typeface="Comic Sans MS" panose="030F0702030302020204" pitchFamily="66" charset="0"/>
            </a:endParaRPr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Responsibility) </a:t>
            </a:r>
            <a:r>
              <a:rPr lang="en-US" altLang="zh-TW" sz="2400" dirty="0" smtClean="0"/>
              <a:t>Take an active part in keeping the household clean.</a:t>
            </a:r>
            <a:endParaRPr lang="zh-TW" altLang="en-US" sz="2400" dirty="0" smtClean="0"/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TW" sz="2000" i="1" u="sng" dirty="0">
              <a:latin typeface="Comic Sans MS" panose="030F0702030302020204" pitchFamily="66" charset="0"/>
            </a:endParaRPr>
          </a:p>
        </p:txBody>
      </p:sp>
      <p:sp>
        <p:nvSpPr>
          <p:cNvPr id="13319" name="矩形 7"/>
          <p:cNvSpPr>
            <a:spLocks noChangeArrowheads="1"/>
          </p:cNvSpPr>
          <p:nvPr/>
        </p:nvSpPr>
        <p:spPr bwMode="auto">
          <a:xfrm rot="19858939">
            <a:off x="5378812" y="4458647"/>
            <a:ext cx="206967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HK" sz="2800" b="1" dirty="0" smtClean="0">
                <a:solidFill>
                  <a:srgbClr val="009999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Care for Others</a:t>
            </a:r>
            <a:endParaRPr lang="zh-HK" altLang="en-US" sz="3600" b="1" dirty="0">
              <a:solidFill>
                <a:srgbClr val="009999"/>
              </a:solidFill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13320" name="矩形 8"/>
          <p:cNvSpPr>
            <a:spLocks noChangeArrowheads="1"/>
          </p:cNvSpPr>
          <p:nvPr/>
        </p:nvSpPr>
        <p:spPr bwMode="auto">
          <a:xfrm rot="1571145">
            <a:off x="3964824" y="5914300"/>
            <a:ext cx="2515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HK" sz="2800" b="1" dirty="0" smtClean="0">
                <a:solidFill>
                  <a:srgbClr val="FF00FF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Responsibility</a:t>
            </a:r>
            <a:endParaRPr lang="zh-HK" altLang="en-US" sz="2800" b="1" dirty="0">
              <a:solidFill>
                <a:srgbClr val="FF00FF"/>
              </a:solidFill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13321" name="矩形 9"/>
          <p:cNvSpPr>
            <a:spLocks noChangeArrowheads="1"/>
          </p:cNvSpPr>
          <p:nvPr/>
        </p:nvSpPr>
        <p:spPr bwMode="auto">
          <a:xfrm rot="20336396">
            <a:off x="3475475" y="4780067"/>
            <a:ext cx="17668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HK" sz="2800" b="1" dirty="0" smtClean="0">
                <a:solidFill>
                  <a:srgbClr val="008000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Proactive</a:t>
            </a:r>
            <a:endParaRPr lang="zh-HK" altLang="en-US" sz="2800" b="1" dirty="0">
              <a:solidFill>
                <a:srgbClr val="008000"/>
              </a:solidFill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9</a:t>
            </a:fld>
            <a:endParaRPr lang="en-US" altLang="zh-HK" dirty="0">
              <a:solidFill>
                <a:srgbClr val="5FCBEF"/>
              </a:solidFill>
            </a:endParaRPr>
          </a:p>
        </p:txBody>
      </p:sp>
      <p:sp>
        <p:nvSpPr>
          <p:cNvPr id="14" name="矩形 1"/>
          <p:cNvSpPr/>
          <p:nvPr/>
        </p:nvSpPr>
        <p:spPr>
          <a:xfrm>
            <a:off x="7392163" y="824846"/>
            <a:ext cx="109356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08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X</a:t>
            </a:r>
            <a:endParaRPr lang="zh-TW" altLang="en-US" sz="108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pic>
        <p:nvPicPr>
          <p:cNvPr id="13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32" y="4663264"/>
            <a:ext cx="28702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108" y="5280660"/>
            <a:ext cx="1569734" cy="156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5832</TotalTime>
  <Words>1191</Words>
  <Application>Microsoft Office PowerPoint</Application>
  <PresentationFormat>如螢幕大小 (4:3)</PresentationFormat>
  <Paragraphs>155</Paragraphs>
  <Slides>22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3" baseType="lpstr">
      <vt:lpstr>華康儷粗宋</vt:lpstr>
      <vt:lpstr>微軟正黑體</vt:lpstr>
      <vt:lpstr>新細明體</vt:lpstr>
      <vt:lpstr>標楷體</vt:lpstr>
      <vt:lpstr>Arial</vt:lpstr>
      <vt:lpstr>Calibri</vt:lpstr>
      <vt:lpstr>Comic Sans MS</vt:lpstr>
      <vt:lpstr>Trebuchet MS</vt:lpstr>
      <vt:lpstr>Wingdings</vt:lpstr>
      <vt:lpstr>Wingdings 3</vt:lpstr>
      <vt:lpstr>Facet</vt:lpstr>
      <vt:lpstr>Be proactive and optimistic in facing the COVID-19 epidemic</vt:lpstr>
      <vt:lpstr>Background</vt:lpstr>
      <vt:lpstr>Prevention of COVID-19</vt:lpstr>
      <vt:lpstr>PowerPoint 簡報</vt:lpstr>
      <vt:lpstr>Personal Level </vt:lpstr>
      <vt:lpstr> Personal Level。。。I Can Do It ! </vt:lpstr>
      <vt:lpstr>PowerPoint 簡報</vt:lpstr>
      <vt:lpstr>PowerPoint 簡報</vt:lpstr>
      <vt:lpstr>Family Level </vt:lpstr>
      <vt:lpstr> Family Level。。。I Can Do It !</vt:lpstr>
      <vt:lpstr>PowerPoint 簡報</vt:lpstr>
      <vt:lpstr> School Level。。。I Can Do It !</vt:lpstr>
      <vt:lpstr>PowerPoint 簡報</vt:lpstr>
      <vt:lpstr>PowerPoint 簡報</vt:lpstr>
      <vt:lpstr>PowerPoint 簡報</vt:lpstr>
      <vt:lpstr>My Pledge to Act</vt:lpstr>
      <vt:lpstr> “ I pledge, from now on, to maintain personal, environmental and food hygiene, adopt prevention measures properly in order to fight the virus.”</vt:lpstr>
      <vt:lpstr>          Think about it</vt:lpstr>
      <vt:lpstr>COVID-19 Social media life event</vt:lpstr>
      <vt:lpstr>PowerPoint 簡報</vt:lpstr>
      <vt:lpstr>PowerPoint 簡報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rachel</dc:creator>
  <cp:lastModifiedBy>rachel</cp:lastModifiedBy>
  <cp:revision>295</cp:revision>
  <dcterms:created xsi:type="dcterms:W3CDTF">2020-03-30T04:01:41Z</dcterms:created>
  <dcterms:modified xsi:type="dcterms:W3CDTF">2020-04-03T09:08:35Z</dcterms:modified>
</cp:coreProperties>
</file>