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Tw Cen MT" panose="020B0602020104020603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PMingLiu" panose="02020500000000000000" pitchFamily="18" charset="-12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VHICNqVNH4xRl/8he1NFOo1bX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2E3A83-F1B0-49C9-81CA-0056C8640B07}">
  <a:tblStyle styleId="{272E3A83-F1B0-49C9-81CA-0056C8640B07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 b="off" i="off"/>
      <a:tcStyle>
        <a:tcBdr/>
        <a:fill>
          <a:solidFill>
            <a:srgbClr val="DCE5E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CE5E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6c973edb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86c973edb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d2f9c4cb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8ed2f9c4cb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9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d2f9c4cb_1_37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8ed2f9c4cb_1_37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8ed2f9c4cb_1_37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8ed2f9c4cb_1_37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ed2f9c4cb_1_37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ed2f9c4cb_1_37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8ed2f9c4cb_1_37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8ed2f9c4cb_1_37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d2f9c4cb_1_2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8ed2f9c4cb_1_2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9" name="Google Shape;99;g8ed2f9c4cb_1_2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8ed2f9c4cb_1_2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8ed2f9c4cb_1_28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8ed2f9c4cb_1_28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8ed2f9c4cb_1_28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ed2f9c4cb_1_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youtube.com/watch?v=ikjvqIBbqp8" TargetMode="External"/><Relationship Id="rId3" Type="http://schemas.openxmlformats.org/officeDocument/2006/relationships/hyperlink" Target="https://youtu.be/WR1I3qHKkq8" TargetMode="External"/><Relationship Id="rId7" Type="http://schemas.openxmlformats.org/officeDocument/2006/relationships/hyperlink" Target="https://youtu.be/mGp1P1uEgmY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rA_gaGgD6WY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youtu.be/EMYukHfLZKA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youtu.be/jQ4nB0o3ENM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616893" y="1238250"/>
            <a:ext cx="8635262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7200"/>
            </a:pPr>
            <a:r>
              <a:rPr lang="zh-TW" sz="7200" dirty="0"/>
              <a:t>欖球</a:t>
            </a:r>
            <a:r>
              <a:rPr lang="zh-TW" altLang="en-US" sz="7200" dirty="0"/>
              <a:t>（一）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5400" dirty="0"/>
              <a:t>- </a:t>
            </a:r>
            <a:r>
              <a:rPr lang="zh-TW" altLang="zh-HK" dirty="0"/>
              <a:t>欖球</a:t>
            </a:r>
            <a:r>
              <a:rPr lang="zh-TW" altLang="en-US" dirty="0"/>
              <a:t>簡介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- </a:t>
            </a:r>
            <a:r>
              <a:rPr lang="zh-TW" altLang="zh-HK" dirty="0"/>
              <a:t>欖</a:t>
            </a:r>
            <a:r>
              <a:rPr lang="zh-TW" altLang="zh-HK" dirty="0" smtClean="0"/>
              <a:t>球</a:t>
            </a:r>
            <a:r>
              <a:rPr lang="zh-TW" altLang="en-US" dirty="0" smtClean="0"/>
              <a:t>賽</a:t>
            </a:r>
            <a:r>
              <a:rPr lang="zh-TW" altLang="en-US" dirty="0"/>
              <a:t>制</a:t>
            </a:r>
            <a:endParaRPr sz="5400" dirty="0"/>
          </a:p>
        </p:txBody>
      </p:sp>
      <p:pic>
        <p:nvPicPr>
          <p:cNvPr id="1026" name="Picture 2" descr="World Rugby">
            <a:extLst>
              <a:ext uri="{FF2B5EF4-FFF2-40B4-BE49-F238E27FC236}">
                <a16:creationId xmlns:a16="http://schemas.microsoft.com/office/drawing/2014/main" id="{E0BC7AA6-85D0-4D91-ACC2-0E8A2D85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c973edb9_0_112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球感練習</a:t>
            </a:r>
            <a:r>
              <a:rPr lang="zh-TW" altLang="en-US" dirty="0">
                <a:sym typeface="Arial"/>
              </a:rPr>
              <a:t>示範影片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" name="Google Shape;180;g86c973edb9_0_112"/>
          <p:cNvSpPr txBox="1">
            <a:spLocks noGrp="1"/>
          </p:cNvSpPr>
          <p:nvPr>
            <p:ph type="body" idx="1"/>
          </p:nvPr>
        </p:nvSpPr>
        <p:spPr>
          <a:xfrm>
            <a:off x="816864" y="1665910"/>
            <a:ext cx="10532400" cy="52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1. </a:t>
            </a:r>
            <a:r>
              <a:rPr lang="zh-TW" altLang="en-US" sz="3200" dirty="0">
                <a:sym typeface="Tahoma"/>
              </a:rPr>
              <a:t>雙手互相傳、接球</a:t>
            </a:r>
            <a:endParaRPr lang="en-US" altLang="zh-TW" sz="3200" dirty="0">
              <a:sym typeface="Tahom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HK" sz="24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https://youtu.be/WR1I3qHKkq8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2. </a:t>
            </a:r>
            <a:r>
              <a:rPr lang="zh-TW" altLang="en-US" sz="3200" dirty="0">
                <a:sym typeface="Tahoma"/>
              </a:rPr>
              <a:t>單手拋、接球</a:t>
            </a:r>
            <a:endParaRPr lang="en-US" altLang="zh-TW" sz="3200" dirty="0">
              <a:sym typeface="Tahom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HK" sz="2400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https://youtu.be/jQ4nB0o3ENM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3. </a:t>
            </a:r>
            <a:r>
              <a:rPr lang="zh-TW" altLang="en-US" sz="3200" dirty="0">
                <a:sym typeface="Tahoma"/>
              </a:rPr>
              <a:t>交換手拋、接球</a:t>
            </a:r>
            <a:endParaRPr lang="en-US" altLang="zh-TW" sz="3200" dirty="0">
              <a:sym typeface="Tahom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TW" sz="2400" u="sng" dirty="0">
                <a:solidFill>
                  <a:srgbClr val="0000FF"/>
                </a:solidFill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https://youtu.be/EMYukHfLZKA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4. </a:t>
            </a:r>
            <a:r>
              <a:rPr lang="zh-TW" altLang="en-US" sz="3200" dirty="0">
                <a:sym typeface="Tahoma"/>
              </a:rPr>
              <a:t>雙手接彈地球</a:t>
            </a:r>
            <a:endParaRPr lang="en-US" altLang="zh-TW" sz="3200" dirty="0">
              <a:sym typeface="Tahom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HK" sz="2400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https://youtu.be/rA_gaGgD6WY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indent="0">
              <a:spcBef>
                <a:spcPts val="1000"/>
              </a:spcBef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5. </a:t>
            </a:r>
            <a:r>
              <a:rPr lang="zh-TW" altLang="en-US" sz="3200" dirty="0">
                <a:sym typeface="Tahoma"/>
              </a:rPr>
              <a:t>雙手接交叉彈地球</a:t>
            </a:r>
            <a:endParaRPr lang="en-US" altLang="zh-TW" sz="3200" dirty="0">
              <a:sym typeface="Tahom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TW" sz="2400" u="sng" dirty="0">
                <a:solidFill>
                  <a:srgbClr val="0000FF"/>
                </a:solidFill>
                <a:sym typeface="Tahoma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https://youtu.be/mGp1P1uEgmY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indent="0">
              <a:spcBef>
                <a:spcPts val="1000"/>
              </a:spcBef>
              <a:buClr>
                <a:srgbClr val="000000"/>
              </a:buClr>
              <a:buSzPts val="2400"/>
              <a:buNone/>
            </a:pPr>
            <a:endParaRPr lang="en-US" altLang="zh-TW" sz="3200" dirty="0">
              <a:sym typeface="Tahoma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A922D5-4E2C-4DD2-832E-CB787F79E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97" y="1566777"/>
            <a:ext cx="1026231" cy="102623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6F21E6-B8DF-4588-A0D7-16131207A7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5833" y="2593008"/>
            <a:ext cx="1026232" cy="102623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28BB2D-3223-46B5-B873-7ACFBE5A7E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8097" y="3619240"/>
            <a:ext cx="1026231" cy="110567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C02666-6C39-4594-9037-2BACC80A0E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5833" y="4724913"/>
            <a:ext cx="1026232" cy="102623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2B988C-5ED6-408F-8B3F-764C2071A6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8096" y="5751145"/>
            <a:ext cx="1026232" cy="1026232"/>
          </a:xfrm>
          <a:prstGeom prst="rect">
            <a:avLst/>
          </a:prstGeom>
        </p:spPr>
      </p:pic>
      <p:pic>
        <p:nvPicPr>
          <p:cNvPr id="26" name="Picture 25" descr="A group of people posing for the camera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B43F9013-08E0-4ACE-867D-9604786F81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3096" y="1947334"/>
            <a:ext cx="3468752" cy="44116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謝謝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1501263"/>
            <a:ext cx="3529221" cy="241714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試想想…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zh-TW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甚麼是欖球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354768" y="1854292"/>
            <a:ext cx="2920180" cy="166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精彩內容包括：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欖球</a:t>
            </a:r>
            <a:r>
              <a:rPr lang="zh-TW" altLang="en-US" sz="1800" b="1" dirty="0"/>
              <a:t>比賽用球的規格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</a:t>
            </a:r>
            <a:r>
              <a:rPr lang="zh-TW" altLang="zh-HK" sz="1800" b="1" dirty="0" smtClean="0"/>
              <a:t>球</a:t>
            </a:r>
            <a:r>
              <a:rPr lang="zh-TW" altLang="en-US" sz="1800" b="1" dirty="0" smtClean="0">
                <a:latin typeface="+mj-ea"/>
              </a:rPr>
              <a:t>賽</a:t>
            </a:r>
            <a:r>
              <a:rPr lang="zh-TW" altLang="en-US" sz="1800" b="1" dirty="0">
                <a:latin typeface="+mj-ea"/>
              </a:rPr>
              <a:t>制</a:t>
            </a:r>
            <a:r>
              <a:rPr lang="zh-TW" altLang="en-US" sz="1800" b="1" dirty="0" smtClean="0">
                <a:latin typeface="+mj-ea"/>
              </a:rPr>
              <a:t>和</a:t>
            </a:r>
            <a:r>
              <a:rPr lang="zh-TW" altLang="en-US" sz="1800" b="1" dirty="0">
                <a:latin typeface="+mj-ea"/>
              </a:rPr>
              <a:t>參考影片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欖球練習示範影片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4044757" y="1351570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欖球有甚麼特色？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561964" y="4141457"/>
            <a:ext cx="3582045" cy="2720822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259706" y="4771057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fontScale="8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有多少種欖球比賽？它們有何分別？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868910" y="4269856"/>
            <a:ext cx="3264608" cy="2239224"/>
            <a:chOff x="8321194" y="3429000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9000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欖球的玩法是怎樣的？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424732" y="179169"/>
            <a:ext cx="4485861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dirty="0"/>
              <a:t>欖球</a:t>
            </a:r>
            <a:r>
              <a:rPr lang="zh-TW" altLang="en-US" dirty="0"/>
              <a:t>簡介</a:t>
            </a:r>
            <a:endParaRPr dirty="0"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424732" y="1843618"/>
            <a:ext cx="11072100" cy="38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1338" lvl="0" indent="-5413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32"/>
              <a:buChar char="◻"/>
            </a:pP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是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由兩支隊伍進行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的對抗性運動</a:t>
            </a: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32"/>
              <a:buChar char="◻"/>
            </a:pP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講求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團隊合作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和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戰術運用</a:t>
            </a:r>
            <a:endParaRPr sz="32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32"/>
              <a:buChar char="◻"/>
            </a:pP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目的是在規定時間內，以持球跑、傳球或踢球方式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將欖球帶到得分區內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，較高分數一方獲勝</a:t>
            </a: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試想想…</a:t>
            </a:r>
            <a:endParaRPr sz="8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6930450" y="4619625"/>
            <a:ext cx="4417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zh-TW" sz="37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欖球是甚麼樣子</a:t>
            </a:r>
            <a:r>
              <a:rPr lang="en-US" altLang="zh-TW" sz="37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3700" dirty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4FC42E8-5E1C-415C-B145-E9552011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96" y="3781073"/>
            <a:ext cx="4928756" cy="2868505"/>
          </a:xfrm>
          <a:prstGeom prst="rect">
            <a:avLst/>
          </a:prstGeom>
        </p:spPr>
      </p:pic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772713" y="-273283"/>
            <a:ext cx="62727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wentieth Century"/>
              <a:buNone/>
            </a:pPr>
            <a:r>
              <a:rPr lang="zh-TW" dirty="0"/>
              <a:t>欖球</a:t>
            </a:r>
            <a:r>
              <a:rPr lang="zh-TW" altLang="en-US" dirty="0"/>
              <a:t>的</a:t>
            </a:r>
            <a:r>
              <a:rPr lang="zh-TW" dirty="0"/>
              <a:t>比賽用球</a:t>
            </a:r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772713" y="1475525"/>
            <a:ext cx="102870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1338" lvl="0" indent="-5413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40"/>
              <a:buChar char="◻"/>
            </a:pP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橢圓形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，兩端尖細 </a:t>
            </a: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740"/>
              <a:buChar char="◻"/>
            </a:pPr>
            <a:r>
              <a:rPr lang="zh-TW" sz="32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由</a:t>
            </a: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四塊皮革或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防水合成物料</a:t>
            </a:r>
            <a:r>
              <a:rPr lang="zh-TW" sz="32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縫合而成</a:t>
            </a:r>
            <a:endParaRPr lang="en-US" altLang="zh-TW" sz="3200" dirty="0"/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740"/>
              <a:buChar char="◻"/>
            </a:pPr>
            <a:r>
              <a:rPr lang="zh-TW" altLang="en-US" sz="3200" dirty="0"/>
              <a:t>滾動時增加不確定性，不如足球般直線滾動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40"/>
              <a:buNone/>
            </a:pPr>
            <a:endParaRPr sz="3900" b="0" i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412398" y="212025"/>
            <a:ext cx="82809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 i="0" dirty="0">
                <a:latin typeface="Arial"/>
                <a:ea typeface="Arial"/>
                <a:cs typeface="Arial"/>
                <a:sym typeface="Arial"/>
              </a:rPr>
              <a:t>欖球</a:t>
            </a:r>
            <a:r>
              <a:rPr lang="zh-TW" altLang="en-US" i="0" dirty="0">
                <a:latin typeface="Arial"/>
                <a:ea typeface="Arial"/>
                <a:cs typeface="Arial"/>
                <a:sym typeface="Arial"/>
              </a:rPr>
              <a:t>賽制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527403" y="1834185"/>
            <a:ext cx="8980392" cy="290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1338" lvl="0" indent="-541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40"/>
              <a:buChar char="◻"/>
            </a:pPr>
            <a:r>
              <a:rPr lang="en-US" altLang="zh-TW" sz="3200" dirty="0">
                <a:sym typeface="Arial"/>
              </a:rPr>
              <a:t>15</a:t>
            </a:r>
            <a:r>
              <a:rPr lang="zh-TW" altLang="en-US" sz="3200" dirty="0">
                <a:sym typeface="Arial"/>
              </a:rPr>
              <a:t>人制欖球</a:t>
            </a:r>
            <a:endParaRPr lang="en-US" altLang="zh-TW" sz="3200" dirty="0"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40"/>
              <a:buNone/>
            </a:pPr>
            <a:endParaRPr lang="en-US" altLang="zh-TW" sz="3200" dirty="0">
              <a:sym typeface="Arial"/>
            </a:endParaRPr>
          </a:p>
          <a:p>
            <a:pPr marL="541338" lvl="0" indent="-541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40"/>
              <a:buChar char="◻"/>
            </a:pPr>
            <a:r>
              <a:rPr lang="en-US" altLang="zh-TW" sz="3200" dirty="0">
                <a:sym typeface="Arial"/>
              </a:rPr>
              <a:t>7</a:t>
            </a:r>
            <a:r>
              <a:rPr lang="zh-TW" altLang="en-US" sz="3200" dirty="0">
                <a:sym typeface="Arial"/>
              </a:rPr>
              <a:t>人制欖球</a:t>
            </a:r>
            <a:endParaRPr lang="en-US" altLang="zh-TW" sz="3200" dirty="0"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12398" y="4262283"/>
            <a:ext cx="11356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3440"/>
            </a:pPr>
            <a:r>
              <a:rPr lang="zh-TW" altLang="en-US" sz="2400" dirty="0"/>
              <a:t>參考影片</a:t>
            </a:r>
            <a:endParaRPr lang="en-US" altLang="zh-TW" sz="2400" dirty="0"/>
          </a:p>
          <a:p>
            <a:pPr marL="342900" indent="-342900">
              <a:buAutoNum type="arabicPeriod"/>
            </a:pPr>
            <a:r>
              <a:rPr lang="en-US" altLang="zh-TW" sz="2400" dirty="0"/>
              <a:t>2019</a:t>
            </a:r>
            <a:r>
              <a:rPr lang="zh-TW" altLang="en-US" sz="2400" dirty="0"/>
              <a:t>年世界盃橄欖球賽</a:t>
            </a:r>
            <a:r>
              <a:rPr lang="en-US" altLang="zh-TW" sz="2400" dirty="0"/>
              <a:t>(15) </a:t>
            </a:r>
            <a:r>
              <a:rPr lang="zh-TW" altLang="en-US" sz="2400" dirty="0"/>
              <a:t>決賽 英格蘭對南非 </a:t>
            </a:r>
            <a:r>
              <a:rPr lang="en-US" altLang="zh-TW" sz="2400" dirty="0"/>
              <a:t>(</a:t>
            </a:r>
            <a:r>
              <a:rPr lang="zh-TW" altLang="en-US" sz="2400" dirty="0"/>
              <a:t>英語</a:t>
            </a:r>
            <a:r>
              <a:rPr lang="en-US" altLang="zh-TW" sz="2400" dirty="0"/>
              <a:t>)  </a:t>
            </a:r>
            <a:r>
              <a:rPr lang="en-US" sz="2400" dirty="0">
                <a:solidFill>
                  <a:srgbClr val="0070C0"/>
                </a:solidFill>
              </a:rPr>
              <a:t>https://www.youtube.com/watch?v=Fr26b5D2rj8 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342900" indent="-342900">
              <a:buFont typeface="Arial"/>
              <a:buAutoNum type="arabicPeriod"/>
            </a:pPr>
            <a:r>
              <a:rPr lang="en-US" altLang="zh-TW" sz="2400" dirty="0"/>
              <a:t>2019</a:t>
            </a:r>
            <a:r>
              <a:rPr lang="zh-TW" altLang="en-US" sz="2400" dirty="0"/>
              <a:t>香港七人欖球賽，七個最佳達陣片段 </a:t>
            </a:r>
            <a:r>
              <a:rPr lang="en-US" altLang="zh-TW" sz="2400" dirty="0"/>
              <a:t>(</a:t>
            </a:r>
            <a:r>
              <a:rPr lang="zh-TW" altLang="en-US" sz="2400" dirty="0"/>
              <a:t>英語</a:t>
            </a:r>
            <a:r>
              <a:rPr lang="en-US" altLang="zh-TW" sz="2400"/>
              <a:t>) </a:t>
            </a:r>
            <a:r>
              <a:rPr lang="en-US" altLang="zh-HK" sz="2400">
                <a:solidFill>
                  <a:srgbClr val="0070C0"/>
                </a:solidFill>
              </a:rPr>
              <a:t>https</a:t>
            </a:r>
            <a:r>
              <a:rPr lang="en-US" altLang="zh-HK" sz="2400" dirty="0">
                <a:solidFill>
                  <a:srgbClr val="0070C0"/>
                </a:solidFill>
              </a:rPr>
              <a:t>://</a:t>
            </a:r>
            <a:r>
              <a:rPr lang="en-US" altLang="zh-HK" sz="2400">
                <a:solidFill>
                  <a:srgbClr val="0070C0"/>
                </a:solidFill>
              </a:rPr>
              <a:t>www.youtube.com/watch?v=xM6Oacm7384 </a:t>
            </a:r>
            <a:endParaRPr lang="en-US" altLang="zh-HK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資料來源：世界欖球總會</a:t>
            </a:r>
            <a:r>
              <a:rPr lang="en-US" altLang="zh-TW" sz="2400" dirty="0"/>
              <a:t>)</a:t>
            </a:r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dirty="0"/>
              <a:t>7</a:t>
            </a:r>
            <a:r>
              <a:rPr lang="zh-TW" altLang="en-US" dirty="0"/>
              <a:t>人及</a:t>
            </a:r>
            <a:r>
              <a:rPr lang="en-US" altLang="zh-TW" dirty="0"/>
              <a:t>15</a:t>
            </a:r>
            <a:r>
              <a:rPr lang="zh-TW" altLang="en-US" dirty="0"/>
              <a:t>人制欖球的比較</a:t>
            </a:r>
            <a:endParaRPr dirty="0"/>
          </a:p>
        </p:txBody>
      </p:sp>
      <p:graphicFrame>
        <p:nvGraphicFramePr>
          <p:cNvPr id="160" name="Google Shape;160;p7"/>
          <p:cNvGraphicFramePr/>
          <p:nvPr>
            <p:extLst>
              <p:ext uri="{D42A27DB-BD31-4B8C-83A1-F6EECF244321}">
                <p14:modId xmlns:p14="http://schemas.microsoft.com/office/powerpoint/2010/main" val="2196132078"/>
              </p:ext>
            </p:extLst>
          </p:nvPr>
        </p:nvGraphicFramePr>
        <p:xfrm>
          <a:off x="838199" y="1825624"/>
          <a:ext cx="10266975" cy="3756000"/>
        </p:xfrm>
        <a:graphic>
          <a:graphicData uri="http://schemas.openxmlformats.org/drawingml/2006/table">
            <a:tbl>
              <a:tblPr firstRow="1" bandRow="1">
                <a:noFill/>
                <a:tableStyleId>{272E3A83-F1B0-49C9-81CA-0056C8640B07}</a:tableStyleId>
              </a:tblPr>
              <a:tblGrid>
                <a:gridCol w="34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Tx/>
                        <a:buNone/>
                      </a:pPr>
                      <a:endParaRPr sz="2800" u="none" strike="noStrike" cap="none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15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人制欖球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7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人制欖球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000"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Arial"/>
                        </a:rPr>
                        <a:t>比賽人數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15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7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000"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Arial"/>
                        </a:rPr>
                        <a:t>比賽時間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半場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40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分鐘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半場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分鐘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000"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Arial"/>
                        </a:rPr>
                        <a:t>比賽節奏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較慢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較快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ed2f9c4cb_1_23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 dirty="0">
                <a:solidFill>
                  <a:schemeClr val="dk1"/>
                </a:solidFill>
              </a:rPr>
              <a:t>欖球—在家小練習</a:t>
            </a:r>
            <a:endParaRPr sz="7200" dirty="0">
              <a:solidFill>
                <a:schemeClr val="dk1"/>
              </a:solidFill>
            </a:endParaRPr>
          </a:p>
        </p:txBody>
      </p:sp>
      <p:sp>
        <p:nvSpPr>
          <p:cNvPr id="166" name="Google Shape;166;g8ed2f9c4cb_1_23"/>
          <p:cNvSpPr txBox="1">
            <a:spLocks noGrp="1"/>
          </p:cNvSpPr>
          <p:nvPr>
            <p:ph type="subTitle" idx="1"/>
          </p:nvPr>
        </p:nvSpPr>
        <p:spPr>
          <a:xfrm>
            <a:off x="1966912" y="5645156"/>
            <a:ext cx="8258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latin typeface="Twentieth Century"/>
                <a:ea typeface="Twentieth Century"/>
                <a:cs typeface="Twentieth Century"/>
                <a:sym typeface="Twentieth Century"/>
              </a:rPr>
              <a:t>內容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衛生卷紙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欖球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練習次數：重複兩至三次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標：掌握基礎的欖球球感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代替欖球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358</Words>
  <Application>Microsoft Office PowerPoint</Application>
  <PresentationFormat>寬螢幕</PresentationFormat>
  <Paragraphs>59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Noto Sans Symbols</vt:lpstr>
      <vt:lpstr>Tw Cen MT</vt:lpstr>
      <vt:lpstr>Tahoma</vt:lpstr>
      <vt:lpstr>Twentieth Century</vt:lpstr>
      <vt:lpstr>Arial</vt:lpstr>
      <vt:lpstr>PMingLiu</vt:lpstr>
      <vt:lpstr>新細明體</vt:lpstr>
      <vt:lpstr>Calibri</vt:lpstr>
      <vt:lpstr>Wingdings</vt:lpstr>
      <vt:lpstr>中庸</vt:lpstr>
      <vt:lpstr>中庸</vt:lpstr>
      <vt:lpstr>欖球（一） - 欖球簡介 - 欖球賽制</vt:lpstr>
      <vt:lpstr>試想想…</vt:lpstr>
      <vt:lpstr>欖球簡介</vt:lpstr>
      <vt:lpstr>試想想…</vt:lpstr>
      <vt:lpstr>欖球的比賽用球</vt:lpstr>
      <vt:lpstr>欖球賽制</vt:lpstr>
      <vt:lpstr>7人及15人制欖球的比較</vt:lpstr>
      <vt:lpstr>欖球—在家小練習</vt:lpstr>
      <vt:lpstr>內容</vt:lpstr>
      <vt:lpstr>球感練習示範影片</vt:lpstr>
      <vt:lpstr>謝謝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認識欖球 (RUGBY)</dc:title>
  <dc:creator>Jessica Lam</dc:creator>
  <cp:lastModifiedBy>CHO, Wing-chi Gigi</cp:lastModifiedBy>
  <cp:revision>35</cp:revision>
  <dcterms:created xsi:type="dcterms:W3CDTF">2020-07-24T02:32:37Z</dcterms:created>
  <dcterms:modified xsi:type="dcterms:W3CDTF">2021-08-04T07:35:48Z</dcterms:modified>
</cp:coreProperties>
</file>