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8"/>
  </p:notesMasterIdLst>
  <p:sldIdLst>
    <p:sldId id="265" r:id="rId6"/>
    <p:sldId id="258" r:id="rId7"/>
    <p:sldId id="269" r:id="rId8"/>
    <p:sldId id="259" r:id="rId9"/>
    <p:sldId id="278" r:id="rId10"/>
    <p:sldId id="281" r:id="rId11"/>
    <p:sldId id="282" r:id="rId12"/>
    <p:sldId id="292" r:id="rId13"/>
    <p:sldId id="257" r:id="rId14"/>
    <p:sldId id="306" r:id="rId15"/>
    <p:sldId id="291" r:id="rId16"/>
    <p:sldId id="284" r:id="rId17"/>
    <p:sldId id="285" r:id="rId19"/>
    <p:sldId id="301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400"/>
    <a:srgbClr val="DC6D00"/>
    <a:srgbClr val="543D11"/>
    <a:srgbClr val="F67A00"/>
    <a:srgbClr val="997020"/>
    <a:srgbClr val="606060"/>
    <a:srgbClr val="9B5100"/>
    <a:srgbClr val="939F6D"/>
    <a:srgbClr val="E57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 autoAdjust="0"/>
  </p:normalViewPr>
  <p:slideViewPr>
    <p:cSldViewPr>
      <p:cViewPr varScale="1">
        <p:scale>
          <a:sx n="69" d="100"/>
          <a:sy n="69" d="100"/>
        </p:scale>
        <p:origin x="1148" y="40"/>
      </p:cViewPr>
      <p:guideLst>
        <p:guide orient="horz" pos="2174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DFC53B08-FCC0-499D-BF7E-BA9E426B2EAD}" type="datetime1">
              <a:rPr lang="zh-CN" altLang="en-US"/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17459AA-A748-40A4-8BE3-D9FA9B3B1B3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21"/>
          <p:cNvGrpSpPr/>
          <p:nvPr/>
        </p:nvGrpSpPr>
        <p:grpSpPr bwMode="auto">
          <a:xfrm>
            <a:off x="-36513" y="44450"/>
            <a:ext cx="3817938" cy="1512888"/>
            <a:chOff x="-23" y="28"/>
            <a:chExt cx="2405" cy="953"/>
          </a:xfrm>
        </p:grpSpPr>
        <p:grpSp>
          <p:nvGrpSpPr>
            <p:cNvPr id="5" name="组合 5122"/>
            <p:cNvGrpSpPr/>
            <p:nvPr/>
          </p:nvGrpSpPr>
          <p:grpSpPr bwMode="auto">
            <a:xfrm>
              <a:off x="-23" y="28"/>
              <a:ext cx="2276" cy="807"/>
              <a:chOff x="-23" y="73"/>
              <a:chExt cx="2276" cy="807"/>
            </a:xfrm>
          </p:grpSpPr>
          <p:sp>
            <p:nvSpPr>
              <p:cNvPr id="64" name="任意多边形 5123"/>
              <p:cNvSpPr>
                <a:spLocks noChangeArrowheads="1"/>
              </p:cNvSpPr>
              <p:nvPr userDrawn="1"/>
            </p:nvSpPr>
            <p:spPr bwMode="auto">
              <a:xfrm>
                <a:off x="-23" y="73"/>
                <a:ext cx="2276" cy="476"/>
              </a:xfrm>
              <a:custGeom>
                <a:avLst/>
                <a:gdLst>
                  <a:gd name="T0" fmla="*/ 0 w 2276"/>
                  <a:gd name="T1" fmla="*/ 0 h 476"/>
                  <a:gd name="T2" fmla="*/ 493 w 2276"/>
                  <a:gd name="T3" fmla="*/ 220 h 476"/>
                  <a:gd name="T4" fmla="*/ 649 w 2276"/>
                  <a:gd name="T5" fmla="*/ 274 h 476"/>
                  <a:gd name="T6" fmla="*/ 987 w 2276"/>
                  <a:gd name="T7" fmla="*/ 393 h 476"/>
                  <a:gd name="T8" fmla="*/ 1152 w 2276"/>
                  <a:gd name="T9" fmla="*/ 439 h 476"/>
                  <a:gd name="T10" fmla="*/ 1252 w 2276"/>
                  <a:gd name="T11" fmla="*/ 476 h 476"/>
                  <a:gd name="T12" fmla="*/ 1700 w 2276"/>
                  <a:gd name="T13" fmla="*/ 430 h 476"/>
                  <a:gd name="T14" fmla="*/ 1828 w 2276"/>
                  <a:gd name="T15" fmla="*/ 375 h 476"/>
                  <a:gd name="T16" fmla="*/ 1947 w 2276"/>
                  <a:gd name="T17" fmla="*/ 329 h 476"/>
                  <a:gd name="T18" fmla="*/ 2276 w 2276"/>
                  <a:gd name="T19" fmla="*/ 34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6" h="476">
                    <a:moveTo>
                      <a:pt x="0" y="0"/>
                    </a:moveTo>
                    <a:cubicBezTo>
                      <a:pt x="169" y="56"/>
                      <a:pt x="332" y="134"/>
                      <a:pt x="493" y="220"/>
                    </a:cubicBezTo>
                    <a:cubicBezTo>
                      <a:pt x="556" y="254"/>
                      <a:pt x="577" y="249"/>
                      <a:pt x="649" y="274"/>
                    </a:cubicBezTo>
                    <a:cubicBezTo>
                      <a:pt x="761" y="313"/>
                      <a:pt x="873" y="361"/>
                      <a:pt x="987" y="393"/>
                    </a:cubicBezTo>
                    <a:cubicBezTo>
                      <a:pt x="1032" y="424"/>
                      <a:pt x="1098" y="428"/>
                      <a:pt x="1152" y="439"/>
                    </a:cubicBezTo>
                    <a:cubicBezTo>
                      <a:pt x="1184" y="460"/>
                      <a:pt x="1216" y="463"/>
                      <a:pt x="1252" y="476"/>
                    </a:cubicBezTo>
                    <a:cubicBezTo>
                      <a:pt x="1435" y="469"/>
                      <a:pt x="1534" y="457"/>
                      <a:pt x="1700" y="430"/>
                    </a:cubicBezTo>
                    <a:cubicBezTo>
                      <a:pt x="1741" y="410"/>
                      <a:pt x="1784" y="390"/>
                      <a:pt x="1828" y="375"/>
                    </a:cubicBezTo>
                    <a:cubicBezTo>
                      <a:pt x="1861" y="344"/>
                      <a:pt x="1905" y="343"/>
                      <a:pt x="1947" y="329"/>
                    </a:cubicBezTo>
                    <a:cubicBezTo>
                      <a:pt x="2057" y="336"/>
                      <a:pt x="2165" y="348"/>
                      <a:pt x="2276" y="348"/>
                    </a:cubicBezTo>
                  </a:path>
                </a:pathLst>
              </a:custGeom>
              <a:noFill/>
              <a:ln w="1016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任意多边形 5124"/>
              <p:cNvSpPr>
                <a:spLocks noChangeArrowheads="1"/>
              </p:cNvSpPr>
              <p:nvPr userDrawn="1"/>
            </p:nvSpPr>
            <p:spPr bwMode="auto">
              <a:xfrm>
                <a:off x="1654" y="255"/>
                <a:ext cx="129" cy="265"/>
              </a:xfrm>
              <a:custGeom>
                <a:avLst/>
                <a:gdLst>
                  <a:gd name="T0" fmla="*/ 129 w 129"/>
                  <a:gd name="T1" fmla="*/ 0 h 265"/>
                  <a:gd name="T2" fmla="*/ 74 w 129"/>
                  <a:gd name="T3" fmla="*/ 9 h 265"/>
                  <a:gd name="T4" fmla="*/ 56 w 129"/>
                  <a:gd name="T5" fmla="*/ 37 h 265"/>
                  <a:gd name="T6" fmla="*/ 28 w 129"/>
                  <a:gd name="T7" fmla="*/ 55 h 265"/>
                  <a:gd name="T8" fmla="*/ 56 w 129"/>
                  <a:gd name="T9" fmla="*/ 183 h 265"/>
                  <a:gd name="T10" fmla="*/ 65 w 129"/>
                  <a:gd name="T11" fmla="*/ 210 h 265"/>
                  <a:gd name="T12" fmla="*/ 74 w 129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65">
                    <a:moveTo>
                      <a:pt x="129" y="0"/>
                    </a:moveTo>
                    <a:cubicBezTo>
                      <a:pt x="111" y="3"/>
                      <a:pt x="91" y="1"/>
                      <a:pt x="74" y="9"/>
                    </a:cubicBezTo>
                    <a:cubicBezTo>
                      <a:pt x="64" y="14"/>
                      <a:pt x="64" y="29"/>
                      <a:pt x="56" y="37"/>
                    </a:cubicBezTo>
                    <a:cubicBezTo>
                      <a:pt x="48" y="45"/>
                      <a:pt x="37" y="49"/>
                      <a:pt x="28" y="55"/>
                    </a:cubicBezTo>
                    <a:cubicBezTo>
                      <a:pt x="5" y="126"/>
                      <a:pt x="0" y="130"/>
                      <a:pt x="56" y="183"/>
                    </a:cubicBezTo>
                    <a:cubicBezTo>
                      <a:pt x="59" y="192"/>
                      <a:pt x="63" y="201"/>
                      <a:pt x="65" y="210"/>
                    </a:cubicBezTo>
                    <a:cubicBezTo>
                      <a:pt x="69" y="228"/>
                      <a:pt x="74" y="265"/>
                      <a:pt x="74" y="265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任意多边形 5125"/>
              <p:cNvSpPr>
                <a:spLocks noChangeArrowheads="1"/>
              </p:cNvSpPr>
              <p:nvPr userDrawn="1"/>
            </p:nvSpPr>
            <p:spPr bwMode="auto">
              <a:xfrm>
                <a:off x="1070" y="521"/>
                <a:ext cx="631" cy="359"/>
              </a:xfrm>
              <a:custGeom>
                <a:avLst/>
                <a:gdLst>
                  <a:gd name="T0" fmla="*/ 0 w 740"/>
                  <a:gd name="T1" fmla="*/ 0 h 359"/>
                  <a:gd name="T2" fmla="*/ 27 w 740"/>
                  <a:gd name="T3" fmla="*/ 82 h 359"/>
                  <a:gd name="T4" fmla="*/ 210 w 740"/>
                  <a:gd name="T5" fmla="*/ 247 h 359"/>
                  <a:gd name="T6" fmla="*/ 283 w 740"/>
                  <a:gd name="T7" fmla="*/ 293 h 359"/>
                  <a:gd name="T8" fmla="*/ 448 w 740"/>
                  <a:gd name="T9" fmla="*/ 357 h 359"/>
                  <a:gd name="T10" fmla="*/ 612 w 740"/>
                  <a:gd name="T11" fmla="*/ 348 h 359"/>
                  <a:gd name="T12" fmla="*/ 667 w 740"/>
                  <a:gd name="T13" fmla="*/ 311 h 359"/>
                  <a:gd name="T14" fmla="*/ 740 w 740"/>
                  <a:gd name="T15" fmla="*/ 31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0" h="359">
                    <a:moveTo>
                      <a:pt x="0" y="0"/>
                    </a:moveTo>
                    <a:cubicBezTo>
                      <a:pt x="9" y="27"/>
                      <a:pt x="7" y="61"/>
                      <a:pt x="27" y="82"/>
                    </a:cubicBezTo>
                    <a:cubicBezTo>
                      <a:pt x="83" y="141"/>
                      <a:pt x="137" y="211"/>
                      <a:pt x="210" y="247"/>
                    </a:cubicBezTo>
                    <a:cubicBezTo>
                      <a:pt x="240" y="262"/>
                      <a:pt x="251" y="282"/>
                      <a:pt x="283" y="293"/>
                    </a:cubicBezTo>
                    <a:cubicBezTo>
                      <a:pt x="330" y="338"/>
                      <a:pt x="387" y="342"/>
                      <a:pt x="448" y="357"/>
                    </a:cubicBezTo>
                    <a:cubicBezTo>
                      <a:pt x="503" y="354"/>
                      <a:pt x="558" y="359"/>
                      <a:pt x="612" y="348"/>
                    </a:cubicBezTo>
                    <a:cubicBezTo>
                      <a:pt x="634" y="343"/>
                      <a:pt x="645" y="311"/>
                      <a:pt x="667" y="311"/>
                    </a:cubicBezTo>
                    <a:cubicBezTo>
                      <a:pt x="691" y="311"/>
                      <a:pt x="716" y="311"/>
                      <a:pt x="740" y="31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任意多边形 5126"/>
              <p:cNvSpPr>
                <a:spLocks noChangeArrowheads="1"/>
              </p:cNvSpPr>
              <p:nvPr userDrawn="1"/>
            </p:nvSpPr>
            <p:spPr bwMode="auto">
              <a:xfrm>
                <a:off x="793" y="293"/>
                <a:ext cx="475" cy="100"/>
              </a:xfrm>
              <a:custGeom>
                <a:avLst/>
                <a:gdLst>
                  <a:gd name="T0" fmla="*/ 0 w 475"/>
                  <a:gd name="T1" fmla="*/ 100 h 100"/>
                  <a:gd name="T2" fmla="*/ 338 w 475"/>
                  <a:gd name="T3" fmla="*/ 73 h 100"/>
                  <a:gd name="T4" fmla="*/ 429 w 475"/>
                  <a:gd name="T5" fmla="*/ 36 h 100"/>
                  <a:gd name="T6" fmla="*/ 448 w 475"/>
                  <a:gd name="T7" fmla="*/ 18 h 100"/>
                  <a:gd name="T8" fmla="*/ 475 w 475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00">
                    <a:moveTo>
                      <a:pt x="0" y="100"/>
                    </a:moveTo>
                    <a:cubicBezTo>
                      <a:pt x="114" y="81"/>
                      <a:pt x="219" y="78"/>
                      <a:pt x="338" y="73"/>
                    </a:cubicBezTo>
                    <a:cubicBezTo>
                      <a:pt x="372" y="64"/>
                      <a:pt x="401" y="58"/>
                      <a:pt x="429" y="36"/>
                    </a:cubicBezTo>
                    <a:cubicBezTo>
                      <a:pt x="436" y="31"/>
                      <a:pt x="441" y="23"/>
                      <a:pt x="448" y="18"/>
                    </a:cubicBezTo>
                    <a:cubicBezTo>
                      <a:pt x="457" y="11"/>
                      <a:pt x="475" y="0"/>
                      <a:pt x="475" y="0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任意多边形 5127"/>
              <p:cNvSpPr>
                <a:spLocks noChangeArrowheads="1"/>
              </p:cNvSpPr>
              <p:nvPr userDrawn="1"/>
            </p:nvSpPr>
            <p:spPr bwMode="auto">
              <a:xfrm>
                <a:off x="329" y="216"/>
                <a:ext cx="82" cy="402"/>
              </a:xfrm>
              <a:custGeom>
                <a:avLst/>
                <a:gdLst>
                  <a:gd name="T0" fmla="*/ 28 w 82"/>
                  <a:gd name="T1" fmla="*/ 0 h 402"/>
                  <a:gd name="T2" fmla="*/ 0 w 82"/>
                  <a:gd name="T3" fmla="*/ 128 h 402"/>
                  <a:gd name="T4" fmla="*/ 9 w 82"/>
                  <a:gd name="T5" fmla="*/ 274 h 402"/>
                  <a:gd name="T6" fmla="*/ 28 w 82"/>
                  <a:gd name="T7" fmla="*/ 301 h 402"/>
                  <a:gd name="T8" fmla="*/ 82 w 82"/>
                  <a:gd name="T9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2">
                    <a:moveTo>
                      <a:pt x="28" y="0"/>
                    </a:moveTo>
                    <a:cubicBezTo>
                      <a:pt x="21" y="46"/>
                      <a:pt x="11" y="84"/>
                      <a:pt x="0" y="128"/>
                    </a:cubicBezTo>
                    <a:cubicBezTo>
                      <a:pt x="3" y="177"/>
                      <a:pt x="1" y="226"/>
                      <a:pt x="9" y="274"/>
                    </a:cubicBezTo>
                    <a:cubicBezTo>
                      <a:pt x="11" y="285"/>
                      <a:pt x="23" y="291"/>
                      <a:pt x="28" y="301"/>
                    </a:cubicBezTo>
                    <a:cubicBezTo>
                      <a:pt x="45" y="335"/>
                      <a:pt x="65" y="368"/>
                      <a:pt x="82" y="402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组合 5128"/>
            <p:cNvGrpSpPr/>
            <p:nvPr/>
          </p:nvGrpSpPr>
          <p:grpSpPr bwMode="auto">
            <a:xfrm rot="971071">
              <a:off x="884" y="639"/>
              <a:ext cx="270" cy="206"/>
              <a:chOff x="2830" y="848"/>
              <a:chExt cx="270" cy="206"/>
            </a:xfrm>
          </p:grpSpPr>
          <p:sp>
            <p:nvSpPr>
              <p:cNvPr id="62" name="任意多边形 5129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任意多边形 5130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组合 5131"/>
            <p:cNvGrpSpPr/>
            <p:nvPr/>
          </p:nvGrpSpPr>
          <p:grpSpPr bwMode="auto">
            <a:xfrm>
              <a:off x="2064" y="300"/>
              <a:ext cx="318" cy="317"/>
              <a:chOff x="2925" y="344"/>
              <a:chExt cx="771" cy="682"/>
            </a:xfrm>
          </p:grpSpPr>
          <p:sp>
            <p:nvSpPr>
              <p:cNvPr id="56" name="椭圆 5132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椭圆 5133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" name="组合 5134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60" name="圆角矩形 5135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圆角矩形 5136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" name="任意多边形 5137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组合 5138"/>
            <p:cNvGrpSpPr/>
            <p:nvPr/>
          </p:nvGrpSpPr>
          <p:grpSpPr bwMode="auto">
            <a:xfrm rot="-970572">
              <a:off x="767" y="346"/>
              <a:ext cx="259" cy="226"/>
              <a:chOff x="2925" y="344"/>
              <a:chExt cx="771" cy="682"/>
            </a:xfrm>
          </p:grpSpPr>
          <p:sp>
            <p:nvSpPr>
              <p:cNvPr id="50" name="椭圆 5139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椭圆 5140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" name="组合 5141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4" name="圆角矩形 5142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圆角矩形 5143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" name="任意多边形 5144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组合 5145"/>
            <p:cNvGrpSpPr/>
            <p:nvPr/>
          </p:nvGrpSpPr>
          <p:grpSpPr bwMode="auto">
            <a:xfrm rot="-8885999">
              <a:off x="1655" y="74"/>
              <a:ext cx="214" cy="226"/>
              <a:chOff x="2925" y="344"/>
              <a:chExt cx="771" cy="682"/>
            </a:xfrm>
          </p:grpSpPr>
          <p:sp>
            <p:nvSpPr>
              <p:cNvPr id="44" name="椭圆 5146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椭圆 5147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" name="组合 5148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8" name="圆角矩形 5149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圆角矩形 5150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7" name="任意多边形 5151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5152"/>
            <p:cNvGrpSpPr/>
            <p:nvPr/>
          </p:nvGrpSpPr>
          <p:grpSpPr bwMode="auto">
            <a:xfrm rot="790978">
              <a:off x="1565" y="346"/>
              <a:ext cx="226" cy="227"/>
              <a:chOff x="2925" y="344"/>
              <a:chExt cx="771" cy="682"/>
            </a:xfrm>
          </p:grpSpPr>
          <p:sp>
            <p:nvSpPr>
              <p:cNvPr id="38" name="椭圆 5153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椭圆 5154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组合 5155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2" name="圆角矩形 5156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圆角矩形 5157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任意多边形 5158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5159"/>
            <p:cNvGrpSpPr/>
            <p:nvPr/>
          </p:nvGrpSpPr>
          <p:grpSpPr bwMode="auto">
            <a:xfrm>
              <a:off x="204" y="346"/>
              <a:ext cx="318" cy="272"/>
              <a:chOff x="2925" y="344"/>
              <a:chExt cx="771" cy="682"/>
            </a:xfrm>
          </p:grpSpPr>
          <p:sp>
            <p:nvSpPr>
              <p:cNvPr id="32" name="椭圆 5160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椭圆 5161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" name="组合 5162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6" name="圆角矩形 5163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圆角矩形 5164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任意多边形 5165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5166"/>
            <p:cNvGrpSpPr/>
            <p:nvPr/>
          </p:nvGrpSpPr>
          <p:grpSpPr bwMode="auto">
            <a:xfrm rot="-811699">
              <a:off x="1519" y="709"/>
              <a:ext cx="318" cy="272"/>
              <a:chOff x="2925" y="344"/>
              <a:chExt cx="771" cy="682"/>
            </a:xfrm>
          </p:grpSpPr>
          <p:sp>
            <p:nvSpPr>
              <p:cNvPr id="26" name="椭圆 5167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椭圆 5168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组合 5169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0" name="圆角矩形 5170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圆角矩形 5171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任意多边形 5172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组合 5173"/>
            <p:cNvGrpSpPr/>
            <p:nvPr/>
          </p:nvGrpSpPr>
          <p:grpSpPr bwMode="auto">
            <a:xfrm>
              <a:off x="1111" y="210"/>
              <a:ext cx="227" cy="182"/>
              <a:chOff x="2925" y="344"/>
              <a:chExt cx="771" cy="682"/>
            </a:xfrm>
          </p:grpSpPr>
          <p:sp>
            <p:nvSpPr>
              <p:cNvPr id="20" name="椭圆 5174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椭圆 5175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组合 5176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24" name="圆角矩形 5177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圆角矩形 5178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" name="任意多边形 5179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组合 5180"/>
            <p:cNvGrpSpPr/>
            <p:nvPr/>
          </p:nvGrpSpPr>
          <p:grpSpPr bwMode="auto">
            <a:xfrm rot="-5400000">
              <a:off x="1806" y="410"/>
              <a:ext cx="264" cy="213"/>
              <a:chOff x="3969" y="935"/>
              <a:chExt cx="264" cy="213"/>
            </a:xfrm>
          </p:grpSpPr>
          <p:sp>
            <p:nvSpPr>
              <p:cNvPr id="18" name="任意多边形 5181"/>
              <p:cNvSpPr>
                <a:spLocks noChangeArrowheads="1"/>
              </p:cNvSpPr>
              <p:nvPr userDrawn="1"/>
            </p:nvSpPr>
            <p:spPr bwMode="auto">
              <a:xfrm rot="3372128">
                <a:off x="4001" y="946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9999"/>
                    </a:srgbClr>
                  </a:gs>
                  <a:gs pos="100000">
                    <a:srgbClr val="003B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任意多边形 5182"/>
              <p:cNvSpPr>
                <a:spLocks noChangeArrowheads="1"/>
              </p:cNvSpPr>
              <p:nvPr userDrawn="1"/>
            </p:nvSpPr>
            <p:spPr bwMode="auto">
              <a:xfrm>
                <a:off x="4011" y="935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组合 5183"/>
            <p:cNvGrpSpPr/>
            <p:nvPr/>
          </p:nvGrpSpPr>
          <p:grpSpPr bwMode="auto">
            <a:xfrm rot="-9801310">
              <a:off x="569" y="140"/>
              <a:ext cx="270" cy="206"/>
              <a:chOff x="2830" y="848"/>
              <a:chExt cx="270" cy="206"/>
            </a:xfrm>
          </p:grpSpPr>
          <p:sp>
            <p:nvSpPr>
              <p:cNvPr id="16" name="任意多边形 5184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任意多边形 5185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组合 5191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70" name="椭圆 5192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椭圆 5193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" name="组合 5194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74" name="圆角矩形 5195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圆角矩形 5196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" name="任意多边形 5197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" name="组合 5198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77" name="椭圆 5199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椭圆 5200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" name="组合 5201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81" name="圆角矩形 5202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圆角矩形 5203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" name="任意多边形 5204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" name="组合 5205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84" name="任意多边形 5206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任意多边形 5207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" name="组合 5208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87" name="任意多边形 5209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任意多边形 5210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9" name="组合 5211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90" name="任意多边形 5212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任意多边形 5213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组合 5214"/>
          <p:cNvGrpSpPr/>
          <p:nvPr/>
        </p:nvGrpSpPr>
        <p:grpSpPr bwMode="auto">
          <a:xfrm rot="1585704">
            <a:off x="1619250" y="1052513"/>
            <a:ext cx="504825" cy="431800"/>
            <a:chOff x="2925" y="344"/>
            <a:chExt cx="771" cy="682"/>
          </a:xfrm>
        </p:grpSpPr>
        <p:sp>
          <p:nvSpPr>
            <p:cNvPr id="93" name="椭圆 5215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椭圆 5216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5" name="组合 5217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97" name="圆角矩形 5218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圆角矩形 5219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6" name="任意多边形 5220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组合 5221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100" name="任意多边形 522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任意多边形 522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" name="组合 5224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103" name="任意多边形 5225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任意多边形 5226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" name="组合 5227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106" name="任意多边形 5228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任意多边形 5229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" name="组合 5230"/>
          <p:cNvGrpSpPr/>
          <p:nvPr/>
        </p:nvGrpSpPr>
        <p:grpSpPr bwMode="auto">
          <a:xfrm rot="-683528">
            <a:off x="1619250" y="6237288"/>
            <a:ext cx="504825" cy="431800"/>
            <a:chOff x="2925" y="344"/>
            <a:chExt cx="771" cy="682"/>
          </a:xfrm>
        </p:grpSpPr>
        <p:sp>
          <p:nvSpPr>
            <p:cNvPr id="109" name="椭圆 5231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椭圆 5232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1" name="组合 5233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113" name="圆角矩形 5234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圆角矩形 5235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" name="任意多边形 5236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87" name="标题 518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TW" altLang="en-US" noProof="1"/>
              <a:t>按一下以編輯母片標題樣式</a:t>
            </a:r>
            <a:endParaRPr lang="zh-TW" altLang="en-US" noProof="1"/>
          </a:p>
        </p:txBody>
      </p:sp>
      <p:sp>
        <p:nvSpPr>
          <p:cNvPr id="5188" name="副标题 518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rgbClr val="FF3300"/>
              </a:buClr>
              <a:buSzTx/>
              <a:buFontTx/>
              <a:buNone/>
              <a:defRPr/>
            </a:lvl1pPr>
            <a:lvl2pPr marL="457200" lvl="1" indent="0" algn="ctr">
              <a:buClrTx/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TW" altLang="en-US" noProof="1"/>
              <a:t>按一下以編輯母片副標題樣式</a:t>
            </a:r>
            <a:endParaRPr lang="zh-TW" altLang="en-US" noProof="1"/>
          </a:p>
        </p:txBody>
      </p:sp>
      <p:sp>
        <p:nvSpPr>
          <p:cNvPr id="115" name="日期占位符 5188"/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6" name="页脚占位符 518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7" name="灯片编号占位符 5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94E16-DFA6-4BCA-8EE2-3CA2C802D768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  <p:transition spd="med">
    <p:cover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70C41-14C2-423F-9D8D-8AF437A0B98D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400F-12C1-4691-8B64-5BFFFD91468C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21"/>
          <p:cNvGrpSpPr/>
          <p:nvPr/>
        </p:nvGrpSpPr>
        <p:grpSpPr bwMode="auto">
          <a:xfrm>
            <a:off x="-36513" y="44450"/>
            <a:ext cx="3817938" cy="1512888"/>
            <a:chOff x="-23" y="28"/>
            <a:chExt cx="2405" cy="953"/>
          </a:xfrm>
        </p:grpSpPr>
        <p:grpSp>
          <p:nvGrpSpPr>
            <p:cNvPr id="5" name="组合 5122"/>
            <p:cNvGrpSpPr/>
            <p:nvPr/>
          </p:nvGrpSpPr>
          <p:grpSpPr bwMode="auto">
            <a:xfrm>
              <a:off x="-23" y="28"/>
              <a:ext cx="2276" cy="807"/>
              <a:chOff x="-23" y="73"/>
              <a:chExt cx="2276" cy="807"/>
            </a:xfrm>
          </p:grpSpPr>
          <p:sp>
            <p:nvSpPr>
              <p:cNvPr id="64" name="任意多边形 5123"/>
              <p:cNvSpPr>
                <a:spLocks noChangeArrowheads="1"/>
              </p:cNvSpPr>
              <p:nvPr userDrawn="1"/>
            </p:nvSpPr>
            <p:spPr bwMode="auto">
              <a:xfrm>
                <a:off x="-23" y="73"/>
                <a:ext cx="2276" cy="476"/>
              </a:xfrm>
              <a:custGeom>
                <a:avLst/>
                <a:gdLst>
                  <a:gd name="T0" fmla="*/ 0 w 2276"/>
                  <a:gd name="T1" fmla="*/ 0 h 476"/>
                  <a:gd name="T2" fmla="*/ 493 w 2276"/>
                  <a:gd name="T3" fmla="*/ 220 h 476"/>
                  <a:gd name="T4" fmla="*/ 649 w 2276"/>
                  <a:gd name="T5" fmla="*/ 274 h 476"/>
                  <a:gd name="T6" fmla="*/ 987 w 2276"/>
                  <a:gd name="T7" fmla="*/ 393 h 476"/>
                  <a:gd name="T8" fmla="*/ 1152 w 2276"/>
                  <a:gd name="T9" fmla="*/ 439 h 476"/>
                  <a:gd name="T10" fmla="*/ 1252 w 2276"/>
                  <a:gd name="T11" fmla="*/ 476 h 476"/>
                  <a:gd name="T12" fmla="*/ 1700 w 2276"/>
                  <a:gd name="T13" fmla="*/ 430 h 476"/>
                  <a:gd name="T14" fmla="*/ 1828 w 2276"/>
                  <a:gd name="T15" fmla="*/ 375 h 476"/>
                  <a:gd name="T16" fmla="*/ 1947 w 2276"/>
                  <a:gd name="T17" fmla="*/ 329 h 476"/>
                  <a:gd name="T18" fmla="*/ 2276 w 2276"/>
                  <a:gd name="T19" fmla="*/ 34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6" h="476">
                    <a:moveTo>
                      <a:pt x="0" y="0"/>
                    </a:moveTo>
                    <a:cubicBezTo>
                      <a:pt x="169" y="56"/>
                      <a:pt x="332" y="134"/>
                      <a:pt x="493" y="220"/>
                    </a:cubicBezTo>
                    <a:cubicBezTo>
                      <a:pt x="556" y="254"/>
                      <a:pt x="577" y="249"/>
                      <a:pt x="649" y="274"/>
                    </a:cubicBezTo>
                    <a:cubicBezTo>
                      <a:pt x="761" y="313"/>
                      <a:pt x="873" y="361"/>
                      <a:pt x="987" y="393"/>
                    </a:cubicBezTo>
                    <a:cubicBezTo>
                      <a:pt x="1032" y="424"/>
                      <a:pt x="1098" y="428"/>
                      <a:pt x="1152" y="439"/>
                    </a:cubicBezTo>
                    <a:cubicBezTo>
                      <a:pt x="1184" y="460"/>
                      <a:pt x="1216" y="463"/>
                      <a:pt x="1252" y="476"/>
                    </a:cubicBezTo>
                    <a:cubicBezTo>
                      <a:pt x="1435" y="469"/>
                      <a:pt x="1534" y="457"/>
                      <a:pt x="1700" y="430"/>
                    </a:cubicBezTo>
                    <a:cubicBezTo>
                      <a:pt x="1741" y="410"/>
                      <a:pt x="1784" y="390"/>
                      <a:pt x="1828" y="375"/>
                    </a:cubicBezTo>
                    <a:cubicBezTo>
                      <a:pt x="1861" y="344"/>
                      <a:pt x="1905" y="343"/>
                      <a:pt x="1947" y="329"/>
                    </a:cubicBezTo>
                    <a:cubicBezTo>
                      <a:pt x="2057" y="336"/>
                      <a:pt x="2165" y="348"/>
                      <a:pt x="2276" y="348"/>
                    </a:cubicBezTo>
                  </a:path>
                </a:pathLst>
              </a:custGeom>
              <a:noFill/>
              <a:ln w="1016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任意多边形 5124"/>
              <p:cNvSpPr>
                <a:spLocks noChangeArrowheads="1"/>
              </p:cNvSpPr>
              <p:nvPr userDrawn="1"/>
            </p:nvSpPr>
            <p:spPr bwMode="auto">
              <a:xfrm>
                <a:off x="1654" y="255"/>
                <a:ext cx="129" cy="265"/>
              </a:xfrm>
              <a:custGeom>
                <a:avLst/>
                <a:gdLst>
                  <a:gd name="T0" fmla="*/ 129 w 129"/>
                  <a:gd name="T1" fmla="*/ 0 h 265"/>
                  <a:gd name="T2" fmla="*/ 74 w 129"/>
                  <a:gd name="T3" fmla="*/ 9 h 265"/>
                  <a:gd name="T4" fmla="*/ 56 w 129"/>
                  <a:gd name="T5" fmla="*/ 37 h 265"/>
                  <a:gd name="T6" fmla="*/ 28 w 129"/>
                  <a:gd name="T7" fmla="*/ 55 h 265"/>
                  <a:gd name="T8" fmla="*/ 56 w 129"/>
                  <a:gd name="T9" fmla="*/ 183 h 265"/>
                  <a:gd name="T10" fmla="*/ 65 w 129"/>
                  <a:gd name="T11" fmla="*/ 210 h 265"/>
                  <a:gd name="T12" fmla="*/ 74 w 129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65">
                    <a:moveTo>
                      <a:pt x="129" y="0"/>
                    </a:moveTo>
                    <a:cubicBezTo>
                      <a:pt x="111" y="3"/>
                      <a:pt x="91" y="1"/>
                      <a:pt x="74" y="9"/>
                    </a:cubicBezTo>
                    <a:cubicBezTo>
                      <a:pt x="64" y="14"/>
                      <a:pt x="64" y="29"/>
                      <a:pt x="56" y="37"/>
                    </a:cubicBezTo>
                    <a:cubicBezTo>
                      <a:pt x="48" y="45"/>
                      <a:pt x="37" y="49"/>
                      <a:pt x="28" y="55"/>
                    </a:cubicBezTo>
                    <a:cubicBezTo>
                      <a:pt x="5" y="126"/>
                      <a:pt x="0" y="130"/>
                      <a:pt x="56" y="183"/>
                    </a:cubicBezTo>
                    <a:cubicBezTo>
                      <a:pt x="59" y="192"/>
                      <a:pt x="63" y="201"/>
                      <a:pt x="65" y="210"/>
                    </a:cubicBezTo>
                    <a:cubicBezTo>
                      <a:pt x="69" y="228"/>
                      <a:pt x="74" y="265"/>
                      <a:pt x="74" y="265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任意多边形 5125"/>
              <p:cNvSpPr>
                <a:spLocks noChangeArrowheads="1"/>
              </p:cNvSpPr>
              <p:nvPr userDrawn="1"/>
            </p:nvSpPr>
            <p:spPr bwMode="auto">
              <a:xfrm>
                <a:off x="1070" y="521"/>
                <a:ext cx="631" cy="359"/>
              </a:xfrm>
              <a:custGeom>
                <a:avLst/>
                <a:gdLst>
                  <a:gd name="T0" fmla="*/ 0 w 740"/>
                  <a:gd name="T1" fmla="*/ 0 h 359"/>
                  <a:gd name="T2" fmla="*/ 27 w 740"/>
                  <a:gd name="T3" fmla="*/ 82 h 359"/>
                  <a:gd name="T4" fmla="*/ 210 w 740"/>
                  <a:gd name="T5" fmla="*/ 247 h 359"/>
                  <a:gd name="T6" fmla="*/ 283 w 740"/>
                  <a:gd name="T7" fmla="*/ 293 h 359"/>
                  <a:gd name="T8" fmla="*/ 448 w 740"/>
                  <a:gd name="T9" fmla="*/ 357 h 359"/>
                  <a:gd name="T10" fmla="*/ 612 w 740"/>
                  <a:gd name="T11" fmla="*/ 348 h 359"/>
                  <a:gd name="T12" fmla="*/ 667 w 740"/>
                  <a:gd name="T13" fmla="*/ 311 h 359"/>
                  <a:gd name="T14" fmla="*/ 740 w 740"/>
                  <a:gd name="T15" fmla="*/ 31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0" h="359">
                    <a:moveTo>
                      <a:pt x="0" y="0"/>
                    </a:moveTo>
                    <a:cubicBezTo>
                      <a:pt x="9" y="27"/>
                      <a:pt x="7" y="61"/>
                      <a:pt x="27" y="82"/>
                    </a:cubicBezTo>
                    <a:cubicBezTo>
                      <a:pt x="83" y="141"/>
                      <a:pt x="137" y="211"/>
                      <a:pt x="210" y="247"/>
                    </a:cubicBezTo>
                    <a:cubicBezTo>
                      <a:pt x="240" y="262"/>
                      <a:pt x="251" y="282"/>
                      <a:pt x="283" y="293"/>
                    </a:cubicBezTo>
                    <a:cubicBezTo>
                      <a:pt x="330" y="338"/>
                      <a:pt x="387" y="342"/>
                      <a:pt x="448" y="357"/>
                    </a:cubicBezTo>
                    <a:cubicBezTo>
                      <a:pt x="503" y="354"/>
                      <a:pt x="558" y="359"/>
                      <a:pt x="612" y="348"/>
                    </a:cubicBezTo>
                    <a:cubicBezTo>
                      <a:pt x="634" y="343"/>
                      <a:pt x="645" y="311"/>
                      <a:pt x="667" y="311"/>
                    </a:cubicBezTo>
                    <a:cubicBezTo>
                      <a:pt x="691" y="311"/>
                      <a:pt x="716" y="311"/>
                      <a:pt x="740" y="31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任意多边形 5126"/>
              <p:cNvSpPr>
                <a:spLocks noChangeArrowheads="1"/>
              </p:cNvSpPr>
              <p:nvPr userDrawn="1"/>
            </p:nvSpPr>
            <p:spPr bwMode="auto">
              <a:xfrm>
                <a:off x="793" y="293"/>
                <a:ext cx="475" cy="100"/>
              </a:xfrm>
              <a:custGeom>
                <a:avLst/>
                <a:gdLst>
                  <a:gd name="T0" fmla="*/ 0 w 475"/>
                  <a:gd name="T1" fmla="*/ 100 h 100"/>
                  <a:gd name="T2" fmla="*/ 338 w 475"/>
                  <a:gd name="T3" fmla="*/ 73 h 100"/>
                  <a:gd name="T4" fmla="*/ 429 w 475"/>
                  <a:gd name="T5" fmla="*/ 36 h 100"/>
                  <a:gd name="T6" fmla="*/ 448 w 475"/>
                  <a:gd name="T7" fmla="*/ 18 h 100"/>
                  <a:gd name="T8" fmla="*/ 475 w 475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00">
                    <a:moveTo>
                      <a:pt x="0" y="100"/>
                    </a:moveTo>
                    <a:cubicBezTo>
                      <a:pt x="114" y="81"/>
                      <a:pt x="219" y="78"/>
                      <a:pt x="338" y="73"/>
                    </a:cubicBezTo>
                    <a:cubicBezTo>
                      <a:pt x="372" y="64"/>
                      <a:pt x="401" y="58"/>
                      <a:pt x="429" y="36"/>
                    </a:cubicBezTo>
                    <a:cubicBezTo>
                      <a:pt x="436" y="31"/>
                      <a:pt x="441" y="23"/>
                      <a:pt x="448" y="18"/>
                    </a:cubicBezTo>
                    <a:cubicBezTo>
                      <a:pt x="457" y="11"/>
                      <a:pt x="475" y="0"/>
                      <a:pt x="475" y="0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任意多边形 5127"/>
              <p:cNvSpPr>
                <a:spLocks noChangeArrowheads="1"/>
              </p:cNvSpPr>
              <p:nvPr userDrawn="1"/>
            </p:nvSpPr>
            <p:spPr bwMode="auto">
              <a:xfrm>
                <a:off x="329" y="216"/>
                <a:ext cx="82" cy="402"/>
              </a:xfrm>
              <a:custGeom>
                <a:avLst/>
                <a:gdLst>
                  <a:gd name="T0" fmla="*/ 28 w 82"/>
                  <a:gd name="T1" fmla="*/ 0 h 402"/>
                  <a:gd name="T2" fmla="*/ 0 w 82"/>
                  <a:gd name="T3" fmla="*/ 128 h 402"/>
                  <a:gd name="T4" fmla="*/ 9 w 82"/>
                  <a:gd name="T5" fmla="*/ 274 h 402"/>
                  <a:gd name="T6" fmla="*/ 28 w 82"/>
                  <a:gd name="T7" fmla="*/ 301 h 402"/>
                  <a:gd name="T8" fmla="*/ 82 w 82"/>
                  <a:gd name="T9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2">
                    <a:moveTo>
                      <a:pt x="28" y="0"/>
                    </a:moveTo>
                    <a:cubicBezTo>
                      <a:pt x="21" y="46"/>
                      <a:pt x="11" y="84"/>
                      <a:pt x="0" y="128"/>
                    </a:cubicBezTo>
                    <a:cubicBezTo>
                      <a:pt x="3" y="177"/>
                      <a:pt x="1" y="226"/>
                      <a:pt x="9" y="274"/>
                    </a:cubicBezTo>
                    <a:cubicBezTo>
                      <a:pt x="11" y="285"/>
                      <a:pt x="23" y="291"/>
                      <a:pt x="28" y="301"/>
                    </a:cubicBezTo>
                    <a:cubicBezTo>
                      <a:pt x="45" y="335"/>
                      <a:pt x="65" y="368"/>
                      <a:pt x="82" y="402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组合 5128"/>
            <p:cNvGrpSpPr/>
            <p:nvPr/>
          </p:nvGrpSpPr>
          <p:grpSpPr bwMode="auto">
            <a:xfrm rot="971071">
              <a:off x="884" y="639"/>
              <a:ext cx="270" cy="206"/>
              <a:chOff x="2830" y="848"/>
              <a:chExt cx="270" cy="206"/>
            </a:xfrm>
          </p:grpSpPr>
          <p:sp>
            <p:nvSpPr>
              <p:cNvPr id="62" name="任意多边形 5129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任意多边形 5130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组合 5131"/>
            <p:cNvGrpSpPr/>
            <p:nvPr/>
          </p:nvGrpSpPr>
          <p:grpSpPr bwMode="auto">
            <a:xfrm>
              <a:off x="2064" y="300"/>
              <a:ext cx="318" cy="317"/>
              <a:chOff x="2925" y="344"/>
              <a:chExt cx="771" cy="682"/>
            </a:xfrm>
          </p:grpSpPr>
          <p:sp>
            <p:nvSpPr>
              <p:cNvPr id="56" name="椭圆 5132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椭圆 5133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" name="组合 5134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60" name="圆角矩形 5135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圆角矩形 5136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" name="任意多边形 5137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组合 5138"/>
            <p:cNvGrpSpPr/>
            <p:nvPr/>
          </p:nvGrpSpPr>
          <p:grpSpPr bwMode="auto">
            <a:xfrm rot="-970572">
              <a:off x="767" y="346"/>
              <a:ext cx="259" cy="226"/>
              <a:chOff x="2925" y="344"/>
              <a:chExt cx="771" cy="682"/>
            </a:xfrm>
          </p:grpSpPr>
          <p:sp>
            <p:nvSpPr>
              <p:cNvPr id="50" name="椭圆 5139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椭圆 5140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" name="组合 5141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4" name="圆角矩形 5142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圆角矩形 5143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" name="任意多边形 5144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组合 5145"/>
            <p:cNvGrpSpPr/>
            <p:nvPr/>
          </p:nvGrpSpPr>
          <p:grpSpPr bwMode="auto">
            <a:xfrm rot="-8885999">
              <a:off x="1655" y="74"/>
              <a:ext cx="214" cy="226"/>
              <a:chOff x="2925" y="344"/>
              <a:chExt cx="771" cy="682"/>
            </a:xfrm>
          </p:grpSpPr>
          <p:sp>
            <p:nvSpPr>
              <p:cNvPr id="44" name="椭圆 5146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椭圆 5147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" name="组合 5148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8" name="圆角矩形 5149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圆角矩形 5150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7" name="任意多边形 5151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5152"/>
            <p:cNvGrpSpPr/>
            <p:nvPr/>
          </p:nvGrpSpPr>
          <p:grpSpPr bwMode="auto">
            <a:xfrm rot="790978">
              <a:off x="1565" y="346"/>
              <a:ext cx="226" cy="227"/>
              <a:chOff x="2925" y="344"/>
              <a:chExt cx="771" cy="682"/>
            </a:xfrm>
          </p:grpSpPr>
          <p:sp>
            <p:nvSpPr>
              <p:cNvPr id="38" name="椭圆 5153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椭圆 5154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组合 5155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2" name="圆角矩形 5156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圆角矩形 5157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任意多边形 5158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5159"/>
            <p:cNvGrpSpPr/>
            <p:nvPr/>
          </p:nvGrpSpPr>
          <p:grpSpPr bwMode="auto">
            <a:xfrm>
              <a:off x="204" y="346"/>
              <a:ext cx="318" cy="272"/>
              <a:chOff x="2925" y="344"/>
              <a:chExt cx="771" cy="682"/>
            </a:xfrm>
          </p:grpSpPr>
          <p:sp>
            <p:nvSpPr>
              <p:cNvPr id="32" name="椭圆 5160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椭圆 5161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" name="组合 5162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6" name="圆角矩形 5163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圆角矩形 5164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任意多边形 5165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5166"/>
            <p:cNvGrpSpPr/>
            <p:nvPr/>
          </p:nvGrpSpPr>
          <p:grpSpPr bwMode="auto">
            <a:xfrm rot="-811699">
              <a:off x="1519" y="709"/>
              <a:ext cx="318" cy="272"/>
              <a:chOff x="2925" y="344"/>
              <a:chExt cx="771" cy="682"/>
            </a:xfrm>
          </p:grpSpPr>
          <p:sp>
            <p:nvSpPr>
              <p:cNvPr id="26" name="椭圆 5167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椭圆 5168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组合 5169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0" name="圆角矩形 5170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圆角矩形 5171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任意多边形 5172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组合 5173"/>
            <p:cNvGrpSpPr/>
            <p:nvPr/>
          </p:nvGrpSpPr>
          <p:grpSpPr bwMode="auto">
            <a:xfrm>
              <a:off x="1111" y="210"/>
              <a:ext cx="227" cy="182"/>
              <a:chOff x="2925" y="344"/>
              <a:chExt cx="771" cy="682"/>
            </a:xfrm>
          </p:grpSpPr>
          <p:sp>
            <p:nvSpPr>
              <p:cNvPr id="20" name="椭圆 5174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椭圆 5175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组合 5176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24" name="圆角矩形 5177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圆角矩形 5178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" name="任意多边形 5179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组合 5180"/>
            <p:cNvGrpSpPr/>
            <p:nvPr/>
          </p:nvGrpSpPr>
          <p:grpSpPr bwMode="auto">
            <a:xfrm rot="-5400000">
              <a:off x="1806" y="410"/>
              <a:ext cx="264" cy="213"/>
              <a:chOff x="3969" y="935"/>
              <a:chExt cx="264" cy="213"/>
            </a:xfrm>
          </p:grpSpPr>
          <p:sp>
            <p:nvSpPr>
              <p:cNvPr id="18" name="任意多边形 5181"/>
              <p:cNvSpPr>
                <a:spLocks noChangeArrowheads="1"/>
              </p:cNvSpPr>
              <p:nvPr userDrawn="1"/>
            </p:nvSpPr>
            <p:spPr bwMode="auto">
              <a:xfrm rot="3372128">
                <a:off x="4001" y="946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9998"/>
                    </a:srgbClr>
                  </a:gs>
                  <a:gs pos="100000">
                    <a:srgbClr val="003B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任意多边形 5182"/>
              <p:cNvSpPr>
                <a:spLocks noChangeArrowheads="1"/>
              </p:cNvSpPr>
              <p:nvPr userDrawn="1"/>
            </p:nvSpPr>
            <p:spPr bwMode="auto">
              <a:xfrm>
                <a:off x="4011" y="935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组合 5183"/>
            <p:cNvGrpSpPr/>
            <p:nvPr/>
          </p:nvGrpSpPr>
          <p:grpSpPr bwMode="auto">
            <a:xfrm rot="-9801310">
              <a:off x="569" y="140"/>
              <a:ext cx="270" cy="206"/>
              <a:chOff x="2830" y="848"/>
              <a:chExt cx="270" cy="206"/>
            </a:xfrm>
          </p:grpSpPr>
          <p:sp>
            <p:nvSpPr>
              <p:cNvPr id="16" name="任意多边形 5184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任意多边形 5185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组合 5191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70" name="椭圆 5192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椭圆 5193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" name="组合 5194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74" name="圆角矩形 5195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圆角矩形 5196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" name="任意多边形 5197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" name="组合 5198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77" name="椭圆 5199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椭圆 5200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" name="组合 5201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81" name="圆角矩形 5202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圆角矩形 5203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" name="任意多边形 5204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" name="组合 5205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84" name="任意多边形 5206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任意多边形 5207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" name="组合 5208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87" name="任意多边形 5209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任意多边形 5210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9" name="组合 5211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90" name="任意多边形 5212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任意多边形 5213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组合 5214"/>
          <p:cNvGrpSpPr/>
          <p:nvPr/>
        </p:nvGrpSpPr>
        <p:grpSpPr bwMode="auto">
          <a:xfrm rot="1585704">
            <a:off x="1619250" y="1052513"/>
            <a:ext cx="504825" cy="431800"/>
            <a:chOff x="2925" y="344"/>
            <a:chExt cx="771" cy="682"/>
          </a:xfrm>
        </p:grpSpPr>
        <p:sp>
          <p:nvSpPr>
            <p:cNvPr id="93" name="椭圆 5215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椭圆 5216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5" name="组合 5217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97" name="圆角矩形 5218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圆角矩形 5219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6" name="任意多边形 5220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组合 5221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100" name="任意多边形 522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任意多边形 522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" name="组合 5224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103" name="任意多边形 5225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任意多边形 5226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" name="组合 5227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106" name="任意多边形 5228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任意多边形 5229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" name="组合 5230"/>
          <p:cNvGrpSpPr/>
          <p:nvPr/>
        </p:nvGrpSpPr>
        <p:grpSpPr bwMode="auto">
          <a:xfrm rot="-683528">
            <a:off x="1619250" y="6237288"/>
            <a:ext cx="504825" cy="431800"/>
            <a:chOff x="2925" y="344"/>
            <a:chExt cx="771" cy="682"/>
          </a:xfrm>
        </p:grpSpPr>
        <p:sp>
          <p:nvSpPr>
            <p:cNvPr id="109" name="椭圆 5231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椭圆 5232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1" name="组合 5233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113" name="圆角矩形 5234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圆角矩形 5235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" name="任意多边形 5236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87" name="标题 518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TW" altLang="en-US" noProof="1"/>
              <a:t>按一下以編輯母片標題樣式</a:t>
            </a:r>
            <a:endParaRPr lang="zh-TW" altLang="en-US" noProof="1"/>
          </a:p>
        </p:txBody>
      </p:sp>
      <p:sp>
        <p:nvSpPr>
          <p:cNvPr id="5188" name="副标题 518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rgbClr val="FF3300"/>
              </a:buClr>
              <a:buSzTx/>
              <a:buFontTx/>
              <a:buNone/>
              <a:defRPr/>
            </a:lvl1pPr>
            <a:lvl2pPr marL="457200" lvl="1" indent="0" algn="ctr">
              <a:buClrTx/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TW" altLang="en-US" noProof="1"/>
              <a:t>按一下以編輯母片副標題樣式</a:t>
            </a:r>
            <a:endParaRPr lang="zh-TW" altLang="en-US" noProof="1"/>
          </a:p>
        </p:txBody>
      </p:sp>
      <p:sp>
        <p:nvSpPr>
          <p:cNvPr id="115" name="日期占位符 5188"/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6" name="页脚占位符 518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7" name="灯片编号占位符 5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ECC0D-2258-4E5F-88CB-951A161BF63F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  <p:transition spd="med">
    <p:cover dir="r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7C7D0-C6A3-4834-A590-AC353AC5F10B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719B-CCD9-4B1D-911B-4FB75200F007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22330-808C-4959-93FE-8A3FCCE12C7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D2B5-4D6C-4FC8-AA3E-0C53C5A247A7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DE8BA-2680-4AD1-849A-FA5B5F857049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8DF8-522A-4A2F-BBE1-1BD5EF439BF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41781-A018-4903-8382-F1649C78152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2853A-FE1E-42B7-AD7D-07048B51E9F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F2F7-EFF4-4E04-BC15-9FDE97D018B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E332-D4F6-453C-9229-926269E83ACA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F6A81-CAC6-419E-A49B-22FE5F04AEF5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21"/>
          <p:cNvGrpSpPr/>
          <p:nvPr/>
        </p:nvGrpSpPr>
        <p:grpSpPr bwMode="auto">
          <a:xfrm>
            <a:off x="-36513" y="44450"/>
            <a:ext cx="3817938" cy="1512888"/>
            <a:chOff x="-23" y="28"/>
            <a:chExt cx="2405" cy="953"/>
          </a:xfrm>
        </p:grpSpPr>
        <p:grpSp>
          <p:nvGrpSpPr>
            <p:cNvPr id="5" name="组合 5122"/>
            <p:cNvGrpSpPr/>
            <p:nvPr/>
          </p:nvGrpSpPr>
          <p:grpSpPr bwMode="auto">
            <a:xfrm>
              <a:off x="-23" y="28"/>
              <a:ext cx="2276" cy="807"/>
              <a:chOff x="-23" y="73"/>
              <a:chExt cx="2276" cy="807"/>
            </a:xfrm>
          </p:grpSpPr>
          <p:sp>
            <p:nvSpPr>
              <p:cNvPr id="64" name="任意多边形 5123"/>
              <p:cNvSpPr>
                <a:spLocks noChangeArrowheads="1"/>
              </p:cNvSpPr>
              <p:nvPr userDrawn="1"/>
            </p:nvSpPr>
            <p:spPr bwMode="auto">
              <a:xfrm>
                <a:off x="-23" y="73"/>
                <a:ext cx="2276" cy="476"/>
              </a:xfrm>
              <a:custGeom>
                <a:avLst/>
                <a:gdLst>
                  <a:gd name="T0" fmla="*/ 0 w 2276"/>
                  <a:gd name="T1" fmla="*/ 0 h 476"/>
                  <a:gd name="T2" fmla="*/ 493 w 2276"/>
                  <a:gd name="T3" fmla="*/ 220 h 476"/>
                  <a:gd name="T4" fmla="*/ 649 w 2276"/>
                  <a:gd name="T5" fmla="*/ 274 h 476"/>
                  <a:gd name="T6" fmla="*/ 987 w 2276"/>
                  <a:gd name="T7" fmla="*/ 393 h 476"/>
                  <a:gd name="T8" fmla="*/ 1152 w 2276"/>
                  <a:gd name="T9" fmla="*/ 439 h 476"/>
                  <a:gd name="T10" fmla="*/ 1252 w 2276"/>
                  <a:gd name="T11" fmla="*/ 476 h 476"/>
                  <a:gd name="T12" fmla="*/ 1700 w 2276"/>
                  <a:gd name="T13" fmla="*/ 430 h 476"/>
                  <a:gd name="T14" fmla="*/ 1828 w 2276"/>
                  <a:gd name="T15" fmla="*/ 375 h 476"/>
                  <a:gd name="T16" fmla="*/ 1947 w 2276"/>
                  <a:gd name="T17" fmla="*/ 329 h 476"/>
                  <a:gd name="T18" fmla="*/ 2276 w 2276"/>
                  <a:gd name="T19" fmla="*/ 34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6" h="476">
                    <a:moveTo>
                      <a:pt x="0" y="0"/>
                    </a:moveTo>
                    <a:cubicBezTo>
                      <a:pt x="169" y="56"/>
                      <a:pt x="332" y="134"/>
                      <a:pt x="493" y="220"/>
                    </a:cubicBezTo>
                    <a:cubicBezTo>
                      <a:pt x="556" y="254"/>
                      <a:pt x="577" y="249"/>
                      <a:pt x="649" y="274"/>
                    </a:cubicBezTo>
                    <a:cubicBezTo>
                      <a:pt x="761" y="313"/>
                      <a:pt x="873" y="361"/>
                      <a:pt x="987" y="393"/>
                    </a:cubicBezTo>
                    <a:cubicBezTo>
                      <a:pt x="1032" y="424"/>
                      <a:pt x="1098" y="428"/>
                      <a:pt x="1152" y="439"/>
                    </a:cubicBezTo>
                    <a:cubicBezTo>
                      <a:pt x="1184" y="460"/>
                      <a:pt x="1216" y="463"/>
                      <a:pt x="1252" y="476"/>
                    </a:cubicBezTo>
                    <a:cubicBezTo>
                      <a:pt x="1435" y="469"/>
                      <a:pt x="1534" y="457"/>
                      <a:pt x="1700" y="430"/>
                    </a:cubicBezTo>
                    <a:cubicBezTo>
                      <a:pt x="1741" y="410"/>
                      <a:pt x="1784" y="390"/>
                      <a:pt x="1828" y="375"/>
                    </a:cubicBezTo>
                    <a:cubicBezTo>
                      <a:pt x="1861" y="344"/>
                      <a:pt x="1905" y="343"/>
                      <a:pt x="1947" y="329"/>
                    </a:cubicBezTo>
                    <a:cubicBezTo>
                      <a:pt x="2057" y="336"/>
                      <a:pt x="2165" y="348"/>
                      <a:pt x="2276" y="348"/>
                    </a:cubicBezTo>
                  </a:path>
                </a:pathLst>
              </a:custGeom>
              <a:noFill/>
              <a:ln w="1016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任意多边形 5124"/>
              <p:cNvSpPr>
                <a:spLocks noChangeArrowheads="1"/>
              </p:cNvSpPr>
              <p:nvPr userDrawn="1"/>
            </p:nvSpPr>
            <p:spPr bwMode="auto">
              <a:xfrm>
                <a:off x="1654" y="255"/>
                <a:ext cx="129" cy="265"/>
              </a:xfrm>
              <a:custGeom>
                <a:avLst/>
                <a:gdLst>
                  <a:gd name="T0" fmla="*/ 129 w 129"/>
                  <a:gd name="T1" fmla="*/ 0 h 265"/>
                  <a:gd name="T2" fmla="*/ 74 w 129"/>
                  <a:gd name="T3" fmla="*/ 9 h 265"/>
                  <a:gd name="T4" fmla="*/ 56 w 129"/>
                  <a:gd name="T5" fmla="*/ 37 h 265"/>
                  <a:gd name="T6" fmla="*/ 28 w 129"/>
                  <a:gd name="T7" fmla="*/ 55 h 265"/>
                  <a:gd name="T8" fmla="*/ 56 w 129"/>
                  <a:gd name="T9" fmla="*/ 183 h 265"/>
                  <a:gd name="T10" fmla="*/ 65 w 129"/>
                  <a:gd name="T11" fmla="*/ 210 h 265"/>
                  <a:gd name="T12" fmla="*/ 74 w 129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65">
                    <a:moveTo>
                      <a:pt x="129" y="0"/>
                    </a:moveTo>
                    <a:cubicBezTo>
                      <a:pt x="111" y="3"/>
                      <a:pt x="91" y="1"/>
                      <a:pt x="74" y="9"/>
                    </a:cubicBezTo>
                    <a:cubicBezTo>
                      <a:pt x="64" y="14"/>
                      <a:pt x="64" y="29"/>
                      <a:pt x="56" y="37"/>
                    </a:cubicBezTo>
                    <a:cubicBezTo>
                      <a:pt x="48" y="45"/>
                      <a:pt x="37" y="49"/>
                      <a:pt x="28" y="55"/>
                    </a:cubicBezTo>
                    <a:cubicBezTo>
                      <a:pt x="5" y="126"/>
                      <a:pt x="0" y="130"/>
                      <a:pt x="56" y="183"/>
                    </a:cubicBezTo>
                    <a:cubicBezTo>
                      <a:pt x="59" y="192"/>
                      <a:pt x="63" y="201"/>
                      <a:pt x="65" y="210"/>
                    </a:cubicBezTo>
                    <a:cubicBezTo>
                      <a:pt x="69" y="228"/>
                      <a:pt x="74" y="265"/>
                      <a:pt x="74" y="265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任意多边形 5125"/>
              <p:cNvSpPr>
                <a:spLocks noChangeArrowheads="1"/>
              </p:cNvSpPr>
              <p:nvPr userDrawn="1"/>
            </p:nvSpPr>
            <p:spPr bwMode="auto">
              <a:xfrm>
                <a:off x="1070" y="521"/>
                <a:ext cx="631" cy="359"/>
              </a:xfrm>
              <a:custGeom>
                <a:avLst/>
                <a:gdLst>
                  <a:gd name="T0" fmla="*/ 0 w 740"/>
                  <a:gd name="T1" fmla="*/ 0 h 359"/>
                  <a:gd name="T2" fmla="*/ 27 w 740"/>
                  <a:gd name="T3" fmla="*/ 82 h 359"/>
                  <a:gd name="T4" fmla="*/ 210 w 740"/>
                  <a:gd name="T5" fmla="*/ 247 h 359"/>
                  <a:gd name="T6" fmla="*/ 283 w 740"/>
                  <a:gd name="T7" fmla="*/ 293 h 359"/>
                  <a:gd name="T8" fmla="*/ 448 w 740"/>
                  <a:gd name="T9" fmla="*/ 357 h 359"/>
                  <a:gd name="T10" fmla="*/ 612 w 740"/>
                  <a:gd name="T11" fmla="*/ 348 h 359"/>
                  <a:gd name="T12" fmla="*/ 667 w 740"/>
                  <a:gd name="T13" fmla="*/ 311 h 359"/>
                  <a:gd name="T14" fmla="*/ 740 w 740"/>
                  <a:gd name="T15" fmla="*/ 31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0" h="359">
                    <a:moveTo>
                      <a:pt x="0" y="0"/>
                    </a:moveTo>
                    <a:cubicBezTo>
                      <a:pt x="9" y="27"/>
                      <a:pt x="7" y="61"/>
                      <a:pt x="27" y="82"/>
                    </a:cubicBezTo>
                    <a:cubicBezTo>
                      <a:pt x="83" y="141"/>
                      <a:pt x="137" y="211"/>
                      <a:pt x="210" y="247"/>
                    </a:cubicBezTo>
                    <a:cubicBezTo>
                      <a:pt x="240" y="262"/>
                      <a:pt x="251" y="282"/>
                      <a:pt x="283" y="293"/>
                    </a:cubicBezTo>
                    <a:cubicBezTo>
                      <a:pt x="330" y="338"/>
                      <a:pt x="387" y="342"/>
                      <a:pt x="448" y="357"/>
                    </a:cubicBezTo>
                    <a:cubicBezTo>
                      <a:pt x="503" y="354"/>
                      <a:pt x="558" y="359"/>
                      <a:pt x="612" y="348"/>
                    </a:cubicBezTo>
                    <a:cubicBezTo>
                      <a:pt x="634" y="343"/>
                      <a:pt x="645" y="311"/>
                      <a:pt x="667" y="311"/>
                    </a:cubicBezTo>
                    <a:cubicBezTo>
                      <a:pt x="691" y="311"/>
                      <a:pt x="716" y="311"/>
                      <a:pt x="740" y="31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任意多边形 5126"/>
              <p:cNvSpPr>
                <a:spLocks noChangeArrowheads="1"/>
              </p:cNvSpPr>
              <p:nvPr userDrawn="1"/>
            </p:nvSpPr>
            <p:spPr bwMode="auto">
              <a:xfrm>
                <a:off x="793" y="293"/>
                <a:ext cx="475" cy="100"/>
              </a:xfrm>
              <a:custGeom>
                <a:avLst/>
                <a:gdLst>
                  <a:gd name="T0" fmla="*/ 0 w 475"/>
                  <a:gd name="T1" fmla="*/ 100 h 100"/>
                  <a:gd name="T2" fmla="*/ 338 w 475"/>
                  <a:gd name="T3" fmla="*/ 73 h 100"/>
                  <a:gd name="T4" fmla="*/ 429 w 475"/>
                  <a:gd name="T5" fmla="*/ 36 h 100"/>
                  <a:gd name="T6" fmla="*/ 448 w 475"/>
                  <a:gd name="T7" fmla="*/ 18 h 100"/>
                  <a:gd name="T8" fmla="*/ 475 w 475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00">
                    <a:moveTo>
                      <a:pt x="0" y="100"/>
                    </a:moveTo>
                    <a:cubicBezTo>
                      <a:pt x="114" y="81"/>
                      <a:pt x="219" y="78"/>
                      <a:pt x="338" y="73"/>
                    </a:cubicBezTo>
                    <a:cubicBezTo>
                      <a:pt x="372" y="64"/>
                      <a:pt x="401" y="58"/>
                      <a:pt x="429" y="36"/>
                    </a:cubicBezTo>
                    <a:cubicBezTo>
                      <a:pt x="436" y="31"/>
                      <a:pt x="441" y="23"/>
                      <a:pt x="448" y="18"/>
                    </a:cubicBezTo>
                    <a:cubicBezTo>
                      <a:pt x="457" y="11"/>
                      <a:pt x="475" y="0"/>
                      <a:pt x="475" y="0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任意多边形 5127"/>
              <p:cNvSpPr>
                <a:spLocks noChangeArrowheads="1"/>
              </p:cNvSpPr>
              <p:nvPr userDrawn="1"/>
            </p:nvSpPr>
            <p:spPr bwMode="auto">
              <a:xfrm>
                <a:off x="329" y="216"/>
                <a:ext cx="82" cy="402"/>
              </a:xfrm>
              <a:custGeom>
                <a:avLst/>
                <a:gdLst>
                  <a:gd name="T0" fmla="*/ 28 w 82"/>
                  <a:gd name="T1" fmla="*/ 0 h 402"/>
                  <a:gd name="T2" fmla="*/ 0 w 82"/>
                  <a:gd name="T3" fmla="*/ 128 h 402"/>
                  <a:gd name="T4" fmla="*/ 9 w 82"/>
                  <a:gd name="T5" fmla="*/ 274 h 402"/>
                  <a:gd name="T6" fmla="*/ 28 w 82"/>
                  <a:gd name="T7" fmla="*/ 301 h 402"/>
                  <a:gd name="T8" fmla="*/ 82 w 82"/>
                  <a:gd name="T9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2">
                    <a:moveTo>
                      <a:pt x="28" y="0"/>
                    </a:moveTo>
                    <a:cubicBezTo>
                      <a:pt x="21" y="46"/>
                      <a:pt x="11" y="84"/>
                      <a:pt x="0" y="128"/>
                    </a:cubicBezTo>
                    <a:cubicBezTo>
                      <a:pt x="3" y="177"/>
                      <a:pt x="1" y="226"/>
                      <a:pt x="9" y="274"/>
                    </a:cubicBezTo>
                    <a:cubicBezTo>
                      <a:pt x="11" y="285"/>
                      <a:pt x="23" y="291"/>
                      <a:pt x="28" y="301"/>
                    </a:cubicBezTo>
                    <a:cubicBezTo>
                      <a:pt x="45" y="335"/>
                      <a:pt x="65" y="368"/>
                      <a:pt x="82" y="402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组合 5128"/>
            <p:cNvGrpSpPr/>
            <p:nvPr/>
          </p:nvGrpSpPr>
          <p:grpSpPr bwMode="auto">
            <a:xfrm rot="971071">
              <a:off x="884" y="639"/>
              <a:ext cx="270" cy="206"/>
              <a:chOff x="2830" y="848"/>
              <a:chExt cx="270" cy="206"/>
            </a:xfrm>
          </p:grpSpPr>
          <p:sp>
            <p:nvSpPr>
              <p:cNvPr id="62" name="任意多边形 5129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任意多边形 5130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组合 5131"/>
            <p:cNvGrpSpPr/>
            <p:nvPr/>
          </p:nvGrpSpPr>
          <p:grpSpPr bwMode="auto">
            <a:xfrm>
              <a:off x="2064" y="300"/>
              <a:ext cx="318" cy="317"/>
              <a:chOff x="2925" y="344"/>
              <a:chExt cx="771" cy="682"/>
            </a:xfrm>
          </p:grpSpPr>
          <p:sp>
            <p:nvSpPr>
              <p:cNvPr id="56" name="椭圆 5132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椭圆 5133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" name="组合 5134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60" name="圆角矩形 5135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圆角矩形 5136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" name="任意多边形 5137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组合 5138"/>
            <p:cNvGrpSpPr/>
            <p:nvPr/>
          </p:nvGrpSpPr>
          <p:grpSpPr bwMode="auto">
            <a:xfrm rot="-970572">
              <a:off x="767" y="346"/>
              <a:ext cx="259" cy="226"/>
              <a:chOff x="2925" y="344"/>
              <a:chExt cx="771" cy="682"/>
            </a:xfrm>
          </p:grpSpPr>
          <p:sp>
            <p:nvSpPr>
              <p:cNvPr id="50" name="椭圆 5139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椭圆 5140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" name="组合 5141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4" name="圆角矩形 5142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圆角矩形 5143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" name="任意多边形 5144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组合 5145"/>
            <p:cNvGrpSpPr/>
            <p:nvPr/>
          </p:nvGrpSpPr>
          <p:grpSpPr bwMode="auto">
            <a:xfrm rot="-8885999">
              <a:off x="1655" y="74"/>
              <a:ext cx="214" cy="226"/>
              <a:chOff x="2925" y="344"/>
              <a:chExt cx="771" cy="682"/>
            </a:xfrm>
          </p:grpSpPr>
          <p:sp>
            <p:nvSpPr>
              <p:cNvPr id="44" name="椭圆 5146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椭圆 5147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" name="组合 5148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8" name="圆角矩形 5149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圆角矩形 5150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7" name="任意多边形 5151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5152"/>
            <p:cNvGrpSpPr/>
            <p:nvPr/>
          </p:nvGrpSpPr>
          <p:grpSpPr bwMode="auto">
            <a:xfrm rot="790978">
              <a:off x="1565" y="346"/>
              <a:ext cx="226" cy="227"/>
              <a:chOff x="2925" y="344"/>
              <a:chExt cx="771" cy="682"/>
            </a:xfrm>
          </p:grpSpPr>
          <p:sp>
            <p:nvSpPr>
              <p:cNvPr id="38" name="椭圆 5153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椭圆 5154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组合 5155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2" name="圆角矩形 5156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圆角矩形 5157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任意多边形 5158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5159"/>
            <p:cNvGrpSpPr/>
            <p:nvPr/>
          </p:nvGrpSpPr>
          <p:grpSpPr bwMode="auto">
            <a:xfrm>
              <a:off x="204" y="346"/>
              <a:ext cx="318" cy="272"/>
              <a:chOff x="2925" y="344"/>
              <a:chExt cx="771" cy="682"/>
            </a:xfrm>
          </p:grpSpPr>
          <p:sp>
            <p:nvSpPr>
              <p:cNvPr id="32" name="椭圆 5160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椭圆 5161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" name="组合 5162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6" name="圆角矩形 5163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圆角矩形 5164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任意多边形 5165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5166"/>
            <p:cNvGrpSpPr/>
            <p:nvPr/>
          </p:nvGrpSpPr>
          <p:grpSpPr bwMode="auto">
            <a:xfrm rot="-811699">
              <a:off x="1519" y="709"/>
              <a:ext cx="318" cy="272"/>
              <a:chOff x="2925" y="344"/>
              <a:chExt cx="771" cy="682"/>
            </a:xfrm>
          </p:grpSpPr>
          <p:sp>
            <p:nvSpPr>
              <p:cNvPr id="26" name="椭圆 5167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椭圆 5168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组合 5169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0" name="圆角矩形 5170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圆角矩形 5171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任意多边形 5172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组合 5173"/>
            <p:cNvGrpSpPr/>
            <p:nvPr/>
          </p:nvGrpSpPr>
          <p:grpSpPr bwMode="auto">
            <a:xfrm>
              <a:off x="1111" y="210"/>
              <a:ext cx="227" cy="182"/>
              <a:chOff x="2925" y="344"/>
              <a:chExt cx="771" cy="682"/>
            </a:xfrm>
          </p:grpSpPr>
          <p:sp>
            <p:nvSpPr>
              <p:cNvPr id="20" name="椭圆 5174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椭圆 5175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组合 5176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24" name="圆角矩形 5177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圆角矩形 5178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" name="任意多边形 5179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组合 5180"/>
            <p:cNvGrpSpPr/>
            <p:nvPr/>
          </p:nvGrpSpPr>
          <p:grpSpPr bwMode="auto">
            <a:xfrm rot="-5400000">
              <a:off x="1806" y="410"/>
              <a:ext cx="264" cy="213"/>
              <a:chOff x="3969" y="935"/>
              <a:chExt cx="264" cy="213"/>
            </a:xfrm>
          </p:grpSpPr>
          <p:sp>
            <p:nvSpPr>
              <p:cNvPr id="18" name="任意多边形 5181"/>
              <p:cNvSpPr>
                <a:spLocks noChangeArrowheads="1"/>
              </p:cNvSpPr>
              <p:nvPr userDrawn="1"/>
            </p:nvSpPr>
            <p:spPr bwMode="auto">
              <a:xfrm rot="3372128">
                <a:off x="4001" y="946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9998"/>
                    </a:srgbClr>
                  </a:gs>
                  <a:gs pos="100000">
                    <a:srgbClr val="003B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任意多边形 5182"/>
              <p:cNvSpPr>
                <a:spLocks noChangeArrowheads="1"/>
              </p:cNvSpPr>
              <p:nvPr userDrawn="1"/>
            </p:nvSpPr>
            <p:spPr bwMode="auto">
              <a:xfrm>
                <a:off x="4011" y="935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组合 5183"/>
            <p:cNvGrpSpPr/>
            <p:nvPr/>
          </p:nvGrpSpPr>
          <p:grpSpPr bwMode="auto">
            <a:xfrm rot="-9801310">
              <a:off x="569" y="140"/>
              <a:ext cx="270" cy="206"/>
              <a:chOff x="2830" y="848"/>
              <a:chExt cx="270" cy="206"/>
            </a:xfrm>
          </p:grpSpPr>
          <p:sp>
            <p:nvSpPr>
              <p:cNvPr id="16" name="任意多边形 5184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任意多边形 5185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组合 5191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70" name="椭圆 5192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椭圆 5193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" name="组合 5194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74" name="圆角矩形 5195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圆角矩形 5196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" name="任意多边形 5197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" name="组合 5198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77" name="椭圆 5199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椭圆 5200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" name="组合 5201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81" name="圆角矩形 5202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圆角矩形 5203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" name="任意多边形 5204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" name="组合 5205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84" name="任意多边形 5206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任意多边形 5207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" name="组合 5208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87" name="任意多边形 5209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任意多边形 5210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9" name="组合 5211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90" name="任意多边形 5212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任意多边形 5213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组合 5214"/>
          <p:cNvGrpSpPr/>
          <p:nvPr/>
        </p:nvGrpSpPr>
        <p:grpSpPr bwMode="auto">
          <a:xfrm rot="1585704">
            <a:off x="1619250" y="1052513"/>
            <a:ext cx="504825" cy="431800"/>
            <a:chOff x="2925" y="344"/>
            <a:chExt cx="771" cy="682"/>
          </a:xfrm>
        </p:grpSpPr>
        <p:sp>
          <p:nvSpPr>
            <p:cNvPr id="93" name="椭圆 5215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椭圆 5216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5" name="组合 5217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97" name="圆角矩形 5218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圆角矩形 5219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6" name="任意多边形 5220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组合 5221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100" name="任意多边形 522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任意多边形 522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" name="组合 5224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103" name="任意多边形 5225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任意多边形 5226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" name="组合 5227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106" name="任意多边形 5228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任意多边形 5229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" name="组合 5230"/>
          <p:cNvGrpSpPr/>
          <p:nvPr/>
        </p:nvGrpSpPr>
        <p:grpSpPr bwMode="auto">
          <a:xfrm rot="-683528">
            <a:off x="1619250" y="6237288"/>
            <a:ext cx="504825" cy="431800"/>
            <a:chOff x="2925" y="344"/>
            <a:chExt cx="771" cy="682"/>
          </a:xfrm>
        </p:grpSpPr>
        <p:sp>
          <p:nvSpPr>
            <p:cNvPr id="109" name="椭圆 5231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椭圆 5232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1" name="组合 5233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113" name="圆角矩形 5234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圆角矩形 5235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" name="任意多边形 5236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87" name="标题 518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TW" altLang="en-US" noProof="1"/>
              <a:t>按一下以編輯母片標題樣式</a:t>
            </a:r>
            <a:endParaRPr lang="zh-TW" altLang="en-US" noProof="1"/>
          </a:p>
        </p:txBody>
      </p:sp>
      <p:sp>
        <p:nvSpPr>
          <p:cNvPr id="5188" name="副标题 518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rgbClr val="FF3300"/>
              </a:buClr>
              <a:buSzTx/>
              <a:buFontTx/>
              <a:buNone/>
              <a:defRPr/>
            </a:lvl1pPr>
            <a:lvl2pPr marL="457200" lvl="1" indent="0" algn="ctr">
              <a:buClrTx/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TW" altLang="en-US" noProof="1"/>
              <a:t>按一下以編輯母片副標題樣式</a:t>
            </a:r>
            <a:endParaRPr lang="zh-TW" altLang="en-US" noProof="1"/>
          </a:p>
        </p:txBody>
      </p:sp>
      <p:sp>
        <p:nvSpPr>
          <p:cNvPr id="115" name="日期占位符 5188"/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6" name="页脚占位符 518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7" name="灯片编号占位符 5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D9BAA-3EFB-44CF-AC38-11621F65FC2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  <p:transition spd="med">
    <p:cover dir="r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57F8B-C76D-4F63-84EB-B5B6E18D1CF2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D43D1-325D-4A19-B70F-C68A4CECC0F1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5B03-386C-4598-AF42-778B17B1962F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7BF45-F32E-4B71-8275-91E950DA48B5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796F9-EA83-4A9B-B2F9-8A00EC91264D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1B57-3DD4-44B8-AAB5-BF653539063C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609E6-42DF-4954-A36B-F3D10E14E7D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9657-876D-492D-90B6-4DF7F599DC80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6ACF1-8D7D-41BD-A6B9-E734A7ABB135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66EDE-44C5-46A5-8B07-D7363D4C3150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92EF9-DD6A-4286-A355-63D7FD25CA9C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21"/>
          <p:cNvGrpSpPr/>
          <p:nvPr/>
        </p:nvGrpSpPr>
        <p:grpSpPr bwMode="auto">
          <a:xfrm>
            <a:off x="-36513" y="44450"/>
            <a:ext cx="3817938" cy="1512888"/>
            <a:chOff x="-23" y="28"/>
            <a:chExt cx="2405" cy="953"/>
          </a:xfrm>
        </p:grpSpPr>
        <p:grpSp>
          <p:nvGrpSpPr>
            <p:cNvPr id="5" name="组合 5122"/>
            <p:cNvGrpSpPr/>
            <p:nvPr/>
          </p:nvGrpSpPr>
          <p:grpSpPr bwMode="auto">
            <a:xfrm>
              <a:off x="-23" y="28"/>
              <a:ext cx="2276" cy="807"/>
              <a:chOff x="-23" y="73"/>
              <a:chExt cx="2276" cy="807"/>
            </a:xfrm>
          </p:grpSpPr>
          <p:sp>
            <p:nvSpPr>
              <p:cNvPr id="64" name="任意多边形 5123"/>
              <p:cNvSpPr>
                <a:spLocks noChangeArrowheads="1"/>
              </p:cNvSpPr>
              <p:nvPr userDrawn="1"/>
            </p:nvSpPr>
            <p:spPr bwMode="auto">
              <a:xfrm>
                <a:off x="-23" y="73"/>
                <a:ext cx="2276" cy="476"/>
              </a:xfrm>
              <a:custGeom>
                <a:avLst/>
                <a:gdLst>
                  <a:gd name="T0" fmla="*/ 0 w 2276"/>
                  <a:gd name="T1" fmla="*/ 0 h 476"/>
                  <a:gd name="T2" fmla="*/ 493 w 2276"/>
                  <a:gd name="T3" fmla="*/ 220 h 476"/>
                  <a:gd name="T4" fmla="*/ 649 w 2276"/>
                  <a:gd name="T5" fmla="*/ 274 h 476"/>
                  <a:gd name="T6" fmla="*/ 987 w 2276"/>
                  <a:gd name="T7" fmla="*/ 393 h 476"/>
                  <a:gd name="T8" fmla="*/ 1152 w 2276"/>
                  <a:gd name="T9" fmla="*/ 439 h 476"/>
                  <a:gd name="T10" fmla="*/ 1252 w 2276"/>
                  <a:gd name="T11" fmla="*/ 476 h 476"/>
                  <a:gd name="T12" fmla="*/ 1700 w 2276"/>
                  <a:gd name="T13" fmla="*/ 430 h 476"/>
                  <a:gd name="T14" fmla="*/ 1828 w 2276"/>
                  <a:gd name="T15" fmla="*/ 375 h 476"/>
                  <a:gd name="T16" fmla="*/ 1947 w 2276"/>
                  <a:gd name="T17" fmla="*/ 329 h 476"/>
                  <a:gd name="T18" fmla="*/ 2276 w 2276"/>
                  <a:gd name="T19" fmla="*/ 34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6" h="476">
                    <a:moveTo>
                      <a:pt x="0" y="0"/>
                    </a:moveTo>
                    <a:cubicBezTo>
                      <a:pt x="169" y="56"/>
                      <a:pt x="332" y="134"/>
                      <a:pt x="493" y="220"/>
                    </a:cubicBezTo>
                    <a:cubicBezTo>
                      <a:pt x="556" y="254"/>
                      <a:pt x="577" y="249"/>
                      <a:pt x="649" y="274"/>
                    </a:cubicBezTo>
                    <a:cubicBezTo>
                      <a:pt x="761" y="313"/>
                      <a:pt x="873" y="361"/>
                      <a:pt x="987" y="393"/>
                    </a:cubicBezTo>
                    <a:cubicBezTo>
                      <a:pt x="1032" y="424"/>
                      <a:pt x="1098" y="428"/>
                      <a:pt x="1152" y="439"/>
                    </a:cubicBezTo>
                    <a:cubicBezTo>
                      <a:pt x="1184" y="460"/>
                      <a:pt x="1216" y="463"/>
                      <a:pt x="1252" y="476"/>
                    </a:cubicBezTo>
                    <a:cubicBezTo>
                      <a:pt x="1435" y="469"/>
                      <a:pt x="1534" y="457"/>
                      <a:pt x="1700" y="430"/>
                    </a:cubicBezTo>
                    <a:cubicBezTo>
                      <a:pt x="1741" y="410"/>
                      <a:pt x="1784" y="390"/>
                      <a:pt x="1828" y="375"/>
                    </a:cubicBezTo>
                    <a:cubicBezTo>
                      <a:pt x="1861" y="344"/>
                      <a:pt x="1905" y="343"/>
                      <a:pt x="1947" y="329"/>
                    </a:cubicBezTo>
                    <a:cubicBezTo>
                      <a:pt x="2057" y="336"/>
                      <a:pt x="2165" y="348"/>
                      <a:pt x="2276" y="348"/>
                    </a:cubicBezTo>
                  </a:path>
                </a:pathLst>
              </a:custGeom>
              <a:noFill/>
              <a:ln w="1016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任意多边形 5124"/>
              <p:cNvSpPr>
                <a:spLocks noChangeArrowheads="1"/>
              </p:cNvSpPr>
              <p:nvPr userDrawn="1"/>
            </p:nvSpPr>
            <p:spPr bwMode="auto">
              <a:xfrm>
                <a:off x="1654" y="255"/>
                <a:ext cx="129" cy="265"/>
              </a:xfrm>
              <a:custGeom>
                <a:avLst/>
                <a:gdLst>
                  <a:gd name="T0" fmla="*/ 129 w 129"/>
                  <a:gd name="T1" fmla="*/ 0 h 265"/>
                  <a:gd name="T2" fmla="*/ 74 w 129"/>
                  <a:gd name="T3" fmla="*/ 9 h 265"/>
                  <a:gd name="T4" fmla="*/ 56 w 129"/>
                  <a:gd name="T5" fmla="*/ 37 h 265"/>
                  <a:gd name="T6" fmla="*/ 28 w 129"/>
                  <a:gd name="T7" fmla="*/ 55 h 265"/>
                  <a:gd name="T8" fmla="*/ 56 w 129"/>
                  <a:gd name="T9" fmla="*/ 183 h 265"/>
                  <a:gd name="T10" fmla="*/ 65 w 129"/>
                  <a:gd name="T11" fmla="*/ 210 h 265"/>
                  <a:gd name="T12" fmla="*/ 74 w 129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65">
                    <a:moveTo>
                      <a:pt x="129" y="0"/>
                    </a:moveTo>
                    <a:cubicBezTo>
                      <a:pt x="111" y="3"/>
                      <a:pt x="91" y="1"/>
                      <a:pt x="74" y="9"/>
                    </a:cubicBezTo>
                    <a:cubicBezTo>
                      <a:pt x="64" y="14"/>
                      <a:pt x="64" y="29"/>
                      <a:pt x="56" y="37"/>
                    </a:cubicBezTo>
                    <a:cubicBezTo>
                      <a:pt x="48" y="45"/>
                      <a:pt x="37" y="49"/>
                      <a:pt x="28" y="55"/>
                    </a:cubicBezTo>
                    <a:cubicBezTo>
                      <a:pt x="5" y="126"/>
                      <a:pt x="0" y="130"/>
                      <a:pt x="56" y="183"/>
                    </a:cubicBezTo>
                    <a:cubicBezTo>
                      <a:pt x="59" y="192"/>
                      <a:pt x="63" y="201"/>
                      <a:pt x="65" y="210"/>
                    </a:cubicBezTo>
                    <a:cubicBezTo>
                      <a:pt x="69" y="228"/>
                      <a:pt x="74" y="265"/>
                      <a:pt x="74" y="265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任意多边形 5125"/>
              <p:cNvSpPr>
                <a:spLocks noChangeArrowheads="1"/>
              </p:cNvSpPr>
              <p:nvPr userDrawn="1"/>
            </p:nvSpPr>
            <p:spPr bwMode="auto">
              <a:xfrm>
                <a:off x="1070" y="521"/>
                <a:ext cx="631" cy="359"/>
              </a:xfrm>
              <a:custGeom>
                <a:avLst/>
                <a:gdLst>
                  <a:gd name="T0" fmla="*/ 0 w 740"/>
                  <a:gd name="T1" fmla="*/ 0 h 359"/>
                  <a:gd name="T2" fmla="*/ 27 w 740"/>
                  <a:gd name="T3" fmla="*/ 82 h 359"/>
                  <a:gd name="T4" fmla="*/ 210 w 740"/>
                  <a:gd name="T5" fmla="*/ 247 h 359"/>
                  <a:gd name="T6" fmla="*/ 283 w 740"/>
                  <a:gd name="T7" fmla="*/ 293 h 359"/>
                  <a:gd name="T8" fmla="*/ 448 w 740"/>
                  <a:gd name="T9" fmla="*/ 357 h 359"/>
                  <a:gd name="T10" fmla="*/ 612 w 740"/>
                  <a:gd name="T11" fmla="*/ 348 h 359"/>
                  <a:gd name="T12" fmla="*/ 667 w 740"/>
                  <a:gd name="T13" fmla="*/ 311 h 359"/>
                  <a:gd name="T14" fmla="*/ 740 w 740"/>
                  <a:gd name="T15" fmla="*/ 31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0" h="359">
                    <a:moveTo>
                      <a:pt x="0" y="0"/>
                    </a:moveTo>
                    <a:cubicBezTo>
                      <a:pt x="9" y="27"/>
                      <a:pt x="7" y="61"/>
                      <a:pt x="27" y="82"/>
                    </a:cubicBezTo>
                    <a:cubicBezTo>
                      <a:pt x="83" y="141"/>
                      <a:pt x="137" y="211"/>
                      <a:pt x="210" y="247"/>
                    </a:cubicBezTo>
                    <a:cubicBezTo>
                      <a:pt x="240" y="262"/>
                      <a:pt x="251" y="282"/>
                      <a:pt x="283" y="293"/>
                    </a:cubicBezTo>
                    <a:cubicBezTo>
                      <a:pt x="330" y="338"/>
                      <a:pt x="387" y="342"/>
                      <a:pt x="448" y="357"/>
                    </a:cubicBezTo>
                    <a:cubicBezTo>
                      <a:pt x="503" y="354"/>
                      <a:pt x="558" y="359"/>
                      <a:pt x="612" y="348"/>
                    </a:cubicBezTo>
                    <a:cubicBezTo>
                      <a:pt x="634" y="343"/>
                      <a:pt x="645" y="311"/>
                      <a:pt x="667" y="311"/>
                    </a:cubicBezTo>
                    <a:cubicBezTo>
                      <a:pt x="691" y="311"/>
                      <a:pt x="716" y="311"/>
                      <a:pt x="740" y="31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任意多边形 5126"/>
              <p:cNvSpPr>
                <a:spLocks noChangeArrowheads="1"/>
              </p:cNvSpPr>
              <p:nvPr userDrawn="1"/>
            </p:nvSpPr>
            <p:spPr bwMode="auto">
              <a:xfrm>
                <a:off x="793" y="293"/>
                <a:ext cx="475" cy="100"/>
              </a:xfrm>
              <a:custGeom>
                <a:avLst/>
                <a:gdLst>
                  <a:gd name="T0" fmla="*/ 0 w 475"/>
                  <a:gd name="T1" fmla="*/ 100 h 100"/>
                  <a:gd name="T2" fmla="*/ 338 w 475"/>
                  <a:gd name="T3" fmla="*/ 73 h 100"/>
                  <a:gd name="T4" fmla="*/ 429 w 475"/>
                  <a:gd name="T5" fmla="*/ 36 h 100"/>
                  <a:gd name="T6" fmla="*/ 448 w 475"/>
                  <a:gd name="T7" fmla="*/ 18 h 100"/>
                  <a:gd name="T8" fmla="*/ 475 w 475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00">
                    <a:moveTo>
                      <a:pt x="0" y="100"/>
                    </a:moveTo>
                    <a:cubicBezTo>
                      <a:pt x="114" y="81"/>
                      <a:pt x="219" y="78"/>
                      <a:pt x="338" y="73"/>
                    </a:cubicBezTo>
                    <a:cubicBezTo>
                      <a:pt x="372" y="64"/>
                      <a:pt x="401" y="58"/>
                      <a:pt x="429" y="36"/>
                    </a:cubicBezTo>
                    <a:cubicBezTo>
                      <a:pt x="436" y="31"/>
                      <a:pt x="441" y="23"/>
                      <a:pt x="448" y="18"/>
                    </a:cubicBezTo>
                    <a:cubicBezTo>
                      <a:pt x="457" y="11"/>
                      <a:pt x="475" y="0"/>
                      <a:pt x="475" y="0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任意多边形 5127"/>
              <p:cNvSpPr>
                <a:spLocks noChangeArrowheads="1"/>
              </p:cNvSpPr>
              <p:nvPr userDrawn="1"/>
            </p:nvSpPr>
            <p:spPr bwMode="auto">
              <a:xfrm>
                <a:off x="329" y="216"/>
                <a:ext cx="82" cy="402"/>
              </a:xfrm>
              <a:custGeom>
                <a:avLst/>
                <a:gdLst>
                  <a:gd name="T0" fmla="*/ 28 w 82"/>
                  <a:gd name="T1" fmla="*/ 0 h 402"/>
                  <a:gd name="T2" fmla="*/ 0 w 82"/>
                  <a:gd name="T3" fmla="*/ 128 h 402"/>
                  <a:gd name="T4" fmla="*/ 9 w 82"/>
                  <a:gd name="T5" fmla="*/ 274 h 402"/>
                  <a:gd name="T6" fmla="*/ 28 w 82"/>
                  <a:gd name="T7" fmla="*/ 301 h 402"/>
                  <a:gd name="T8" fmla="*/ 82 w 82"/>
                  <a:gd name="T9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2">
                    <a:moveTo>
                      <a:pt x="28" y="0"/>
                    </a:moveTo>
                    <a:cubicBezTo>
                      <a:pt x="21" y="46"/>
                      <a:pt x="11" y="84"/>
                      <a:pt x="0" y="128"/>
                    </a:cubicBezTo>
                    <a:cubicBezTo>
                      <a:pt x="3" y="177"/>
                      <a:pt x="1" y="226"/>
                      <a:pt x="9" y="274"/>
                    </a:cubicBezTo>
                    <a:cubicBezTo>
                      <a:pt x="11" y="285"/>
                      <a:pt x="23" y="291"/>
                      <a:pt x="28" y="301"/>
                    </a:cubicBezTo>
                    <a:cubicBezTo>
                      <a:pt x="45" y="335"/>
                      <a:pt x="65" y="368"/>
                      <a:pt x="82" y="402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组合 5128"/>
            <p:cNvGrpSpPr/>
            <p:nvPr/>
          </p:nvGrpSpPr>
          <p:grpSpPr bwMode="auto">
            <a:xfrm rot="971071">
              <a:off x="884" y="639"/>
              <a:ext cx="270" cy="206"/>
              <a:chOff x="2830" y="848"/>
              <a:chExt cx="270" cy="206"/>
            </a:xfrm>
          </p:grpSpPr>
          <p:sp>
            <p:nvSpPr>
              <p:cNvPr id="62" name="任意多边形 5129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任意多边形 5130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组合 5131"/>
            <p:cNvGrpSpPr/>
            <p:nvPr/>
          </p:nvGrpSpPr>
          <p:grpSpPr bwMode="auto">
            <a:xfrm>
              <a:off x="2064" y="300"/>
              <a:ext cx="318" cy="317"/>
              <a:chOff x="2925" y="344"/>
              <a:chExt cx="771" cy="682"/>
            </a:xfrm>
          </p:grpSpPr>
          <p:sp>
            <p:nvSpPr>
              <p:cNvPr id="56" name="椭圆 5132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椭圆 5133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" name="组合 5134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60" name="圆角矩形 5135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圆角矩形 5136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" name="任意多边形 5137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组合 5138"/>
            <p:cNvGrpSpPr/>
            <p:nvPr/>
          </p:nvGrpSpPr>
          <p:grpSpPr bwMode="auto">
            <a:xfrm rot="-970572">
              <a:off x="767" y="346"/>
              <a:ext cx="259" cy="226"/>
              <a:chOff x="2925" y="344"/>
              <a:chExt cx="771" cy="682"/>
            </a:xfrm>
          </p:grpSpPr>
          <p:sp>
            <p:nvSpPr>
              <p:cNvPr id="50" name="椭圆 5139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椭圆 5140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" name="组合 5141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4" name="圆角矩形 5142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圆角矩形 5143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" name="任意多边形 5144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组合 5145"/>
            <p:cNvGrpSpPr/>
            <p:nvPr/>
          </p:nvGrpSpPr>
          <p:grpSpPr bwMode="auto">
            <a:xfrm rot="-8885999">
              <a:off x="1655" y="74"/>
              <a:ext cx="214" cy="226"/>
              <a:chOff x="2925" y="344"/>
              <a:chExt cx="771" cy="682"/>
            </a:xfrm>
          </p:grpSpPr>
          <p:sp>
            <p:nvSpPr>
              <p:cNvPr id="44" name="椭圆 5146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椭圆 5147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" name="组合 5148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8" name="圆角矩形 5149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圆角矩形 5150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7" name="任意多边形 5151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5152"/>
            <p:cNvGrpSpPr/>
            <p:nvPr/>
          </p:nvGrpSpPr>
          <p:grpSpPr bwMode="auto">
            <a:xfrm rot="790978">
              <a:off x="1565" y="346"/>
              <a:ext cx="226" cy="227"/>
              <a:chOff x="2925" y="344"/>
              <a:chExt cx="771" cy="682"/>
            </a:xfrm>
          </p:grpSpPr>
          <p:sp>
            <p:nvSpPr>
              <p:cNvPr id="38" name="椭圆 5153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椭圆 5154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组合 5155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42" name="圆角矩形 5156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圆角矩形 5157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任意多边形 5158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5159"/>
            <p:cNvGrpSpPr/>
            <p:nvPr/>
          </p:nvGrpSpPr>
          <p:grpSpPr bwMode="auto">
            <a:xfrm>
              <a:off x="204" y="346"/>
              <a:ext cx="318" cy="272"/>
              <a:chOff x="2925" y="344"/>
              <a:chExt cx="771" cy="682"/>
            </a:xfrm>
          </p:grpSpPr>
          <p:sp>
            <p:nvSpPr>
              <p:cNvPr id="32" name="椭圆 5160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椭圆 5161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" name="组合 5162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6" name="圆角矩形 5163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圆角矩形 5164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任意多边形 5165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5166"/>
            <p:cNvGrpSpPr/>
            <p:nvPr/>
          </p:nvGrpSpPr>
          <p:grpSpPr bwMode="auto">
            <a:xfrm rot="-811699">
              <a:off x="1519" y="709"/>
              <a:ext cx="318" cy="272"/>
              <a:chOff x="2925" y="344"/>
              <a:chExt cx="771" cy="682"/>
            </a:xfrm>
          </p:grpSpPr>
          <p:sp>
            <p:nvSpPr>
              <p:cNvPr id="26" name="椭圆 5167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椭圆 5168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组合 5169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30" name="圆角矩形 5170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圆角矩形 5171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任意多边形 5172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组合 5173"/>
            <p:cNvGrpSpPr/>
            <p:nvPr/>
          </p:nvGrpSpPr>
          <p:grpSpPr bwMode="auto">
            <a:xfrm>
              <a:off x="1111" y="210"/>
              <a:ext cx="227" cy="182"/>
              <a:chOff x="2925" y="344"/>
              <a:chExt cx="771" cy="682"/>
            </a:xfrm>
          </p:grpSpPr>
          <p:sp>
            <p:nvSpPr>
              <p:cNvPr id="20" name="椭圆 5174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8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995C1F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椭圆 5175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组合 5176"/>
              <p:cNvGrpSpPr/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24" name="圆角矩形 5177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08" y="697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圆角矩形 5178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4D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" name="任意多边形 5179"/>
              <p:cNvSpPr>
                <a:spLocks noChangeArrowheads="1"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组合 5180"/>
            <p:cNvGrpSpPr/>
            <p:nvPr/>
          </p:nvGrpSpPr>
          <p:grpSpPr bwMode="auto">
            <a:xfrm rot="-5400000">
              <a:off x="1806" y="410"/>
              <a:ext cx="264" cy="213"/>
              <a:chOff x="3969" y="935"/>
              <a:chExt cx="264" cy="213"/>
            </a:xfrm>
          </p:grpSpPr>
          <p:sp>
            <p:nvSpPr>
              <p:cNvPr id="18" name="任意多边形 5181"/>
              <p:cNvSpPr>
                <a:spLocks noChangeArrowheads="1"/>
              </p:cNvSpPr>
              <p:nvPr userDrawn="1"/>
            </p:nvSpPr>
            <p:spPr bwMode="auto">
              <a:xfrm rot="3372128">
                <a:off x="4001" y="946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9998"/>
                    </a:srgbClr>
                  </a:gs>
                  <a:gs pos="100000">
                    <a:srgbClr val="003B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任意多边形 5182"/>
              <p:cNvSpPr>
                <a:spLocks noChangeArrowheads="1"/>
              </p:cNvSpPr>
              <p:nvPr userDrawn="1"/>
            </p:nvSpPr>
            <p:spPr bwMode="auto">
              <a:xfrm>
                <a:off x="4011" y="935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组合 5183"/>
            <p:cNvGrpSpPr/>
            <p:nvPr/>
          </p:nvGrpSpPr>
          <p:grpSpPr bwMode="auto">
            <a:xfrm rot="-9801310">
              <a:off x="569" y="140"/>
              <a:ext cx="270" cy="206"/>
              <a:chOff x="2830" y="848"/>
              <a:chExt cx="270" cy="206"/>
            </a:xfrm>
          </p:grpSpPr>
          <p:sp>
            <p:nvSpPr>
              <p:cNvPr id="16" name="任意多边形 5184"/>
              <p:cNvSpPr>
                <a:spLocks noChangeArrowheads="1"/>
              </p:cNvSpPr>
              <p:nvPr userDrawn="1"/>
            </p:nvSpPr>
            <p:spPr bwMode="auto">
              <a:xfrm rot="3981853">
                <a:off x="2862" y="8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9015 w 21600"/>
                  <a:gd name="T3" fmla="*/ 730 h 21600"/>
                  <a:gd name="T4" fmla="*/ 5415 w 21600"/>
                  <a:gd name="T5" fmla="*/ 0 h 21600"/>
                  <a:gd name="T6" fmla="*/ 1967 w 21600"/>
                  <a:gd name="T7" fmla="*/ 1305 h 21600"/>
                  <a:gd name="T8" fmla="*/ 242 w 21600"/>
                  <a:gd name="T9" fmla="*/ 4220 h 21600"/>
                  <a:gd name="T10" fmla="*/ 575 w 21600"/>
                  <a:gd name="T11" fmla="*/ 7597 h 21600"/>
                  <a:gd name="T12" fmla="*/ 10860 w 21600"/>
                  <a:gd name="T13" fmla="*/ 21600 h 21600"/>
                  <a:gd name="T14" fmla="*/ 20995 w 21600"/>
                  <a:gd name="T15" fmla="*/ 7597 h 21600"/>
                  <a:gd name="T16" fmla="*/ 21480 w 21600"/>
                  <a:gd name="T17" fmla="*/ 4220 h 21600"/>
                  <a:gd name="T18" fmla="*/ 19632 w 21600"/>
                  <a:gd name="T19" fmla="*/ 1305 h 21600"/>
                  <a:gd name="T20" fmla="*/ 16275 w 21600"/>
                  <a:gd name="T21" fmla="*/ 0 h 21600"/>
                  <a:gd name="T22" fmla="*/ 12705 w 21600"/>
                  <a:gd name="T23" fmla="*/ 730 h 21600"/>
                  <a:gd name="T24" fmla="*/ 10860 w 21600"/>
                  <a:gd name="T25" fmla="*/ 2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任意多边形 5185"/>
              <p:cNvSpPr>
                <a:spLocks noChangeArrowheads="1"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组合 5191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70" name="椭圆 5192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椭圆 5193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" name="组合 5194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74" name="圆角矩形 5195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圆角矩形 5196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" name="任意多边形 5197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" name="组合 5198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77" name="椭圆 5199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椭圆 5200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" name="组合 5201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81" name="圆角矩形 5202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圆角矩形 5203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" name="任意多边形 5204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" name="组合 5205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84" name="任意多边形 5206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任意多边形 5207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" name="组合 5208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87" name="任意多边形 5209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任意多边形 5210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9" name="组合 5211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90" name="任意多边形 5212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任意多边形 5213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组合 5214"/>
          <p:cNvGrpSpPr/>
          <p:nvPr/>
        </p:nvGrpSpPr>
        <p:grpSpPr bwMode="auto">
          <a:xfrm rot="1585704">
            <a:off x="1619250" y="1052513"/>
            <a:ext cx="504825" cy="431800"/>
            <a:chOff x="2925" y="344"/>
            <a:chExt cx="771" cy="682"/>
          </a:xfrm>
        </p:grpSpPr>
        <p:sp>
          <p:nvSpPr>
            <p:cNvPr id="93" name="椭圆 5215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椭圆 5216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5" name="组合 5217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97" name="圆角矩形 5218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圆角矩形 5219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6" name="任意多边形 5220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组合 5221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100" name="任意多边形 522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任意多边形 522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" name="组合 5224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103" name="任意多边形 5225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任意多边形 5226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" name="组合 5227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106" name="任意多边形 5228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任意多边形 5229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" name="组合 5230"/>
          <p:cNvGrpSpPr/>
          <p:nvPr/>
        </p:nvGrpSpPr>
        <p:grpSpPr bwMode="auto">
          <a:xfrm rot="-683528">
            <a:off x="1619250" y="6237288"/>
            <a:ext cx="504825" cy="431800"/>
            <a:chOff x="2925" y="344"/>
            <a:chExt cx="771" cy="682"/>
          </a:xfrm>
        </p:grpSpPr>
        <p:sp>
          <p:nvSpPr>
            <p:cNvPr id="109" name="椭圆 5231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椭圆 5232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1" name="组合 5233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113" name="圆角矩形 5234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圆角矩形 5235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" name="任意多边形 5236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87" name="标题 518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TW" altLang="en-US" noProof="1"/>
              <a:t>按一下以編輯母片標題樣式</a:t>
            </a:r>
            <a:endParaRPr lang="zh-TW" altLang="en-US" noProof="1"/>
          </a:p>
        </p:txBody>
      </p:sp>
      <p:sp>
        <p:nvSpPr>
          <p:cNvPr id="5188" name="副标题 518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rgbClr val="FF3300"/>
              </a:buClr>
              <a:buSzTx/>
              <a:buFontTx/>
              <a:buNone/>
              <a:defRPr/>
            </a:lvl1pPr>
            <a:lvl2pPr marL="457200" lvl="1" indent="0" algn="ctr">
              <a:buClrTx/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TW" altLang="en-US" noProof="1"/>
              <a:t>按一下以編輯母片副標題樣式</a:t>
            </a:r>
            <a:endParaRPr lang="zh-TW" altLang="en-US" noProof="1"/>
          </a:p>
        </p:txBody>
      </p:sp>
      <p:sp>
        <p:nvSpPr>
          <p:cNvPr id="115" name="日期占位符 5188"/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6" name="页脚占位符 518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7" name="灯片编号占位符 51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A8F39-E693-4BBD-A2C9-FD00DBFF2CD0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  <p:transition spd="med">
    <p:cover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05AC7-36EF-4831-BD9F-5BEA0D42DD04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B78B-8851-4853-BC9D-6994FD775879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F8AB-8DA2-423A-85C4-A14DD63391A2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16898-A393-4B42-A49C-9C24B96DACBF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5DD0E-34C1-4674-A31B-E82A0381C3A2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A371-DF75-4E34-8713-46767EAD9708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919DF-5EE7-4A12-A3F9-CB989D7C9879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3252-2AA3-4643-9790-03D034576B2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E5AF8-237D-4BDC-AA5D-09A498B75171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2D65-1D24-4C35-B4BF-3BE3D6F48B28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6F52F-49AA-47B8-A91E-2C22E7C654A2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89508-1696-4383-B1BC-20FE028A618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93836-8F39-485E-8596-CB5D5B8EAFD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9C1C-D32D-4EBF-BEDE-9AAB3316E88F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5D33-EDA1-431B-B233-3B71775E1C08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09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页脚占位符 41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灯片编号占位符 4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BE245-B47D-4813-9E3D-38BCECFCC940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40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smtClean="0"/>
          </a:p>
        </p:txBody>
      </p:sp>
      <p:sp>
        <p:nvSpPr>
          <p:cNvPr id="1027" name="文本占位符 409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TW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64C40E7-B2D3-4F3C-A785-888C601600DC}" type="slidenum">
              <a:rPr lang="zh-TW" altLang="en-US"/>
            </a:fld>
            <a:endParaRPr lang="zh-TW" altLang="en-US"/>
          </a:p>
        </p:txBody>
      </p:sp>
      <p:grpSp>
        <p:nvGrpSpPr>
          <p:cNvPr id="1031" name="组合 4102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1032" name="椭圆 4103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" name="椭圆 4104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" name="组合 4105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1035" name="圆角矩形 4106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" name="圆角矩形 4107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7" name="任意多边形 4108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38" name="组合 4109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1039" name="椭圆 4110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椭圆 4111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1" name="组合 4112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1042" name="圆角矩形 4113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" name="圆角矩形 4114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4" name="任意多边形 4115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45" name="组合 4116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1046" name="任意多边形 4117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任意多边形 4118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48" name="组合 4119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1049" name="任意多边形 4120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任意多边形 4121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1" name="组合 4122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1052" name="任意多边形 4123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" name="任意多边形 4124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4" name="组合 4125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1055" name="任意多边形 4126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6" name="任意多边形 4127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7" name="组合 4128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1058" name="任意多边形 4129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9" name="任意多边形 4130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0" name="组合 4131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1061" name="任意多边形 413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2" name="任意多边形 413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32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40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smtClean="0"/>
          </a:p>
        </p:txBody>
      </p:sp>
      <p:sp>
        <p:nvSpPr>
          <p:cNvPr id="2051" name="文本占位符 409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TW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03F6A27-92A5-475B-8149-2EEA539E3E98}" type="slidenum">
              <a:rPr lang="zh-TW" altLang="en-US"/>
            </a:fld>
            <a:endParaRPr lang="zh-TW" altLang="en-US"/>
          </a:p>
        </p:txBody>
      </p:sp>
      <p:grpSp>
        <p:nvGrpSpPr>
          <p:cNvPr id="2055" name="组合 4102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2056" name="椭圆 4103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" name="椭圆 4104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8" name="组合 4105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2059" name="圆角矩形 4106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" name="圆角矩形 4107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1" name="任意多边形 4108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62" name="组合 4109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2063" name="椭圆 4110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椭圆 4111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5" name="组合 4112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2066" name="圆角矩形 4113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" name="圆角矩形 4114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8" name="任意多边形 4115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69" name="组合 4116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2070" name="任意多边形 4117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任意多边形 4118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72" name="组合 4119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2073" name="任意多边形 4120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任意多边形 4121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75" name="组合 4122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2076" name="任意多边形 4123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任意多边形 4124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78" name="组合 4125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2079" name="任意多边形 4126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任意多边形 4127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81" name="组合 4128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2082" name="任意多边形 4129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" name="任意多边形 4130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84" name="组合 4131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2085" name="任意多边形 413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" name="任意多边形 413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32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40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smtClean="0"/>
          </a:p>
        </p:txBody>
      </p:sp>
      <p:sp>
        <p:nvSpPr>
          <p:cNvPr id="3075" name="文本占位符 409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TW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191B0FF-ED61-4F0B-9D8B-454532517E99}" type="slidenum">
              <a:rPr lang="zh-TW" altLang="en-US"/>
            </a:fld>
            <a:endParaRPr lang="zh-TW" altLang="en-US"/>
          </a:p>
        </p:txBody>
      </p:sp>
      <p:grpSp>
        <p:nvGrpSpPr>
          <p:cNvPr id="3079" name="组合 4102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3080" name="椭圆 4103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" name="椭圆 4104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82" name="组合 4105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3083" name="圆角矩形 4106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4" name="圆角矩形 4107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85" name="任意多边形 4108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组合 4109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3087" name="椭圆 4110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椭圆 4111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89" name="组合 4112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3090" name="圆角矩形 4113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1" name="圆角矩形 4114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92" name="任意多边形 4115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3" name="组合 4116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3094" name="任意多边形 4117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任意多边形 4118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6" name="组合 4119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3097" name="任意多边形 4120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任意多边形 4121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9" name="组合 4122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3100" name="任意多边形 4123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任意多边形 4124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2" name="组合 4125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3103" name="任意多边形 4126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任意多边形 4127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5" name="组合 4128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3106" name="任意多边形 4129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任意多边形 4130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08" name="组合 4131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3109" name="任意多边形 413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任意多边形 413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32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smtClean="0"/>
          </a:p>
        </p:txBody>
      </p:sp>
      <p:sp>
        <p:nvSpPr>
          <p:cNvPr id="4099" name="文本占位符 409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TW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D06232B-8EBD-4609-B0D5-9E728392CBF1}" type="slidenum">
              <a:rPr lang="zh-TW" altLang="en-US"/>
            </a:fld>
            <a:endParaRPr lang="zh-TW" altLang="en-US"/>
          </a:p>
        </p:txBody>
      </p:sp>
      <p:grpSp>
        <p:nvGrpSpPr>
          <p:cNvPr id="4103" name="组合 4102"/>
          <p:cNvGrpSpPr/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4104" name="椭圆 4103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椭圆 4104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6" name="组合 4105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4107" name="圆角矩形 4106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8" name="圆角矩形 4107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09" name="任意多边形 4108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0" name="组合 4109"/>
          <p:cNvGrpSpPr/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4111" name="椭圆 4110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8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椭圆 4111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13" name="组合 4112"/>
            <p:cNvGrpSpPr/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4114" name="圆角矩形 4113"/>
              <p:cNvSpPr>
                <a:spLocks noChangeArrowheads="1"/>
              </p:cNvSpPr>
              <p:nvPr userDrawn="1"/>
            </p:nvSpPr>
            <p:spPr bwMode="auto">
              <a:xfrm rot="7252870">
                <a:off x="4308" y="697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5" name="圆角矩形 4114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4D00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16" name="任意多边形 4115"/>
            <p:cNvSpPr>
              <a:spLocks noChangeArrowheads="1"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7" name="组合 4116"/>
          <p:cNvGrpSpPr/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4118" name="任意多边形 4117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任意多边形 4118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20" name="组合 4119"/>
          <p:cNvGrpSpPr/>
          <p:nvPr/>
        </p:nvGrpSpPr>
        <p:grpSpPr bwMode="auto">
          <a:xfrm rot="-4560010">
            <a:off x="466726" y="4076700"/>
            <a:ext cx="419100" cy="339725"/>
            <a:chOff x="3969" y="935"/>
            <a:chExt cx="264" cy="213"/>
          </a:xfrm>
        </p:grpSpPr>
        <p:sp>
          <p:nvSpPr>
            <p:cNvPr id="4121" name="任意多边形 4120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任意多边形 4121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23" name="组合 4122"/>
          <p:cNvGrpSpPr/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4124" name="任意多边形 4123"/>
            <p:cNvSpPr>
              <a:spLocks noChangeArrowheads="1"/>
            </p:cNvSpPr>
            <p:nvPr userDrawn="1"/>
          </p:nvSpPr>
          <p:spPr bwMode="auto">
            <a:xfrm rot="3372128">
              <a:off x="4001" y="946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8"/>
                  </a:srgbClr>
                </a:gs>
                <a:gs pos="100000">
                  <a:srgbClr val="003B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任意多边形 4124"/>
            <p:cNvSpPr>
              <a:spLocks noChangeArrowheads="1"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26" name="组合 4125"/>
          <p:cNvGrpSpPr/>
          <p:nvPr/>
        </p:nvGrpSpPr>
        <p:grpSpPr bwMode="auto">
          <a:xfrm rot="-15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4127" name="任意多边形 4126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任意多边形 4127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29" name="组合 4128"/>
          <p:cNvGrpSpPr/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4130" name="任意多边形 4129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任意多边形 4130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32" name="组合 4131"/>
          <p:cNvGrpSpPr/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4133" name="任意多边形 4132"/>
            <p:cNvSpPr>
              <a:spLocks noChangeArrowheads="1"/>
            </p:cNvSpPr>
            <p:nvPr userDrawn="1"/>
          </p:nvSpPr>
          <p:spPr bwMode="auto">
            <a:xfrm rot="3981853">
              <a:off x="2862" y="8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9015 w 21600"/>
                <a:gd name="T3" fmla="*/ 730 h 21600"/>
                <a:gd name="T4" fmla="*/ 5415 w 21600"/>
                <a:gd name="T5" fmla="*/ 0 h 21600"/>
                <a:gd name="T6" fmla="*/ 1967 w 21600"/>
                <a:gd name="T7" fmla="*/ 1305 h 21600"/>
                <a:gd name="T8" fmla="*/ 242 w 21600"/>
                <a:gd name="T9" fmla="*/ 4220 h 21600"/>
                <a:gd name="T10" fmla="*/ 575 w 21600"/>
                <a:gd name="T11" fmla="*/ 7597 h 21600"/>
                <a:gd name="T12" fmla="*/ 10860 w 21600"/>
                <a:gd name="T13" fmla="*/ 21600 h 21600"/>
                <a:gd name="T14" fmla="*/ 20995 w 21600"/>
                <a:gd name="T15" fmla="*/ 7597 h 21600"/>
                <a:gd name="T16" fmla="*/ 21480 w 21600"/>
                <a:gd name="T17" fmla="*/ 4220 h 21600"/>
                <a:gd name="T18" fmla="*/ 19632 w 21600"/>
                <a:gd name="T19" fmla="*/ 1305 h 21600"/>
                <a:gd name="T20" fmla="*/ 16275 w 21600"/>
                <a:gd name="T21" fmla="*/ 0 h 21600"/>
                <a:gd name="T22" fmla="*/ 12705 w 21600"/>
                <a:gd name="T23" fmla="*/ 730 h 21600"/>
                <a:gd name="T24" fmla="*/ 10860 w 21600"/>
                <a:gd name="T25" fmla="*/ 21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任意多边形 4133"/>
            <p:cNvSpPr>
              <a:spLocks noChangeArrowheads="1"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32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3333FF"/>
          </a:solidFill>
          <a:latin typeface="+mn-lt"/>
          <a:ea typeface="PMingLiU" panose="02020500000000000000" pitchFamily="18" charset="-120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PMingLiU" panose="02020500000000000000" pitchFamily="18" charset="-12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3.png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image" Target="../media/image4.png"/><Relationship Id="rId3" Type="http://schemas.openxmlformats.org/officeDocument/2006/relationships/tags" Target="../tags/tag62.xml"/><Relationship Id="rId2" Type="http://schemas.openxmlformats.org/officeDocument/2006/relationships/slide" Target="slide18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6.xml"/><Relationship Id="rId3" Type="http://schemas.openxmlformats.org/officeDocument/2006/relationships/image" Target="../media/image4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tags" Target="../tags/tag69.xml"/><Relationship Id="rId3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5.xml"/><Relationship Id="rId3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12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.wmf"/><Relationship Id="rId13" Type="http://schemas.openxmlformats.org/officeDocument/2006/relationships/oleObject" Target="../embeddings/oleObject1.bin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tags" Target="../tags/tag52.xml"/><Relationship Id="rId7" Type="http://schemas.openxmlformats.org/officeDocument/2006/relationships/image" Target="../media/image3.png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CC">
                <a:alpha val="14000"/>
              </a:srgbClr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44"/>
          <p:cNvSpPr txBox="1"/>
          <p:nvPr>
            <p:custDataLst>
              <p:tags r:id="rId1"/>
            </p:custDataLst>
          </p:nvPr>
        </p:nvSpPr>
        <p:spPr>
          <a:xfrm>
            <a:off x="4520565" y="1787525"/>
            <a:ext cx="3193411" cy="1087755"/>
          </a:xfrm>
          <a:prstGeom prst="rect">
            <a:avLst/>
          </a:prstGeom>
          <a:noFill/>
          <a:ln w="3175">
            <a:noFill/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zh-CN" altLang="en-US" sz="6600" b="1" spc="552" noProof="1">
                <a:ln w="3175">
                  <a:noFill/>
                  <a:prstDash val="dash"/>
                </a:ln>
                <a:solidFill>
                  <a:srgbClr val="997521"/>
                </a:solidFill>
                <a:effectLst>
                  <a:reflection blurRad="12700" stA="40000" endA="300" endPos="45500" dist="50800" dir="5400000" sy="-100000" algn="bl" rotWithShape="0"/>
                </a:effectLst>
                <a:ea typeface="微软雅黑" panose="020B0503020204020204" charset="-122"/>
                <a:cs typeface="微软雅黑" panose="020B0503020204020204" charset="-122"/>
                <a:sym typeface="+mn-ea"/>
              </a:rPr>
              <a:t>野地果</a:t>
            </a:r>
            <a:endParaRPr lang="zh-CN" altLang="en-US" sz="6600" b="1" spc="552" noProof="1">
              <a:ln w="3175">
                <a:noFill/>
                <a:prstDash val="dash"/>
              </a:ln>
              <a:solidFill>
                <a:srgbClr val="997521"/>
              </a:solidFill>
              <a:effectLst>
                <a:reflection blurRad="12700" stA="40000" endA="300" endPos="45500" dist="50800" dir="5400000" sy="-100000" algn="bl" rotWithShape="0"/>
              </a:effectLst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3" name="副標題 2"/>
          <p:cNvSpPr>
            <a:spLocks noGrp="1"/>
          </p:cNvSpPr>
          <p:nvPr/>
        </p:nvSpPr>
        <p:spPr>
          <a:xfrm>
            <a:off x="3070225" y="5613400"/>
            <a:ext cx="3429000" cy="481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noProof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6" pitchFamily="49" charset="-120"/>
                <a:ea typeface="華康仿宋體W6" pitchFamily="49" charset="-120"/>
                <a:sym typeface="Salesforce Sans"/>
              </a:rPr>
              <a:t>課程發展處 中國語文教育組</a:t>
            </a:r>
            <a:endParaRPr lang="zh-TW" altLang="en-US" sz="2000" b="1" noProof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6" pitchFamily="49" charset="-120"/>
              <a:ea typeface="華康仿宋體W6" pitchFamily="49" charset="-120"/>
              <a:sym typeface="Salesforce Sans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063115" y="1520190"/>
            <a:ext cx="4074795" cy="1445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endParaRPr lang="zh-CN" sz="800" b="0">
              <a:solidFill>
                <a:schemeClr val="accent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0" algn="just" fontAlgn="auto">
              <a:spcAft>
                <a:spcPts val="0"/>
              </a:spcAft>
            </a:pPr>
            <a:r>
              <a:rPr sz="3600" b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543D1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閱讀</a:t>
            </a:r>
            <a:r>
              <a:rPr sz="320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後，請</a:t>
            </a:r>
            <a:r>
              <a:rPr sz="320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完成以下其中一項或多項</a:t>
            </a:r>
            <a:r>
              <a:rPr sz="3600" b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任務</a:t>
            </a:r>
            <a:r>
              <a:rPr sz="320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sz="320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fontAlgn="auto">
              <a:spcAft>
                <a:spcPts val="0"/>
              </a:spcAft>
            </a:pPr>
            <a:endParaRPr sz="8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03250" y="1811338"/>
            <a:ext cx="7861300" cy="4646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754380" y="1499235"/>
            <a:ext cx="5086350" cy="76200"/>
            <a:chOff x="1188" y="2361"/>
            <a:chExt cx="11718" cy="120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10" name="矩形 9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754380" y="606423"/>
            <a:ext cx="4615180" cy="779779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600" b="1" spc="48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閱讀</a:t>
            </a:r>
            <a:r>
              <a:rPr lang="zh-CN" altLang="en-US" sz="4600" b="1" spc="411" noProof="1">
                <a:ln w="9525">
                  <a:solidFill>
                    <a:srgbClr val="91825E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《野地果》</a:t>
            </a:r>
            <a:endParaRPr lang="zh-CN" altLang="en-US" sz="4600" b="1" spc="480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7572" y="1985010"/>
            <a:ext cx="2070100" cy="737870"/>
          </a:xfrm>
          <a:solidFill>
            <a:schemeClr val="accent5">
              <a:lumMod val="90000"/>
            </a:schemeClr>
          </a:solidFill>
          <a:ln>
            <a:solidFill>
              <a:schemeClr val="bg2"/>
            </a:solidFill>
          </a:ln>
          <a:effectLst>
            <a:softEdge rad="215900"/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4400" b="1" noProof="1">
                <a:solidFill>
                  <a:srgbClr val="997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400" b="1" noProof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任務：</a:t>
            </a:r>
            <a:endParaRPr lang="zh-CN" altLang="en-US" sz="4400" b="1" noProof="1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740410" y="2517140"/>
            <a:ext cx="7663180" cy="3811270"/>
          </a:xfrm>
          <a:prstGeom prst="rect">
            <a:avLst/>
          </a:prstGeom>
          <a:pattFill prst="pct5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mpd="dbl">
            <a:solidFill>
              <a:schemeClr val="accent1">
                <a:shade val="50000"/>
              </a:schemeClr>
            </a:solidFill>
            <a:prstDash val="solid"/>
          </a:ln>
          <a:effectLst>
            <a:softEdge rad="215900"/>
          </a:effectLst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3200" b="1" noProof="1">
              <a:ln>
                <a:solidFill>
                  <a:srgbClr val="00B0F0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noProof="1">
                <a:ln>
                  <a:solidFill>
                    <a:srgbClr val="00B0F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noProof="1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分析及評價小說人物的性格、行為</a:t>
            </a:r>
            <a:endParaRPr lang="zh-CN" altLang="en-US" sz="3200" b="1" noProof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noProof="1"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推論作者未有交代的情節</a:t>
            </a:r>
            <a:endParaRPr lang="zh-CN" altLang="en-US" sz="3200" b="1" noProof="1">
              <a:solidFill>
                <a:srgbClr val="FF8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cap="all" noProof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 </a:t>
            </a:r>
            <a:r>
              <a:rPr lang="zh-CN" altLang="en-US" sz="3200" b="1" cap="all" noProof="1">
                <a:solidFill>
                  <a:srgbClr val="997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探討作品的主題思想，分享閱讀的體悟</a:t>
            </a:r>
            <a:r>
              <a:rPr lang="zh-CN" altLang="en-US" sz="3200" b="1" cap="all" noProof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   </a:t>
            </a:r>
            <a:endParaRPr lang="zh-CN" altLang="en-US" sz="3200" b="1" cap="all" noProof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j-cs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cap="all" noProof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 </a:t>
            </a:r>
            <a:r>
              <a:rPr lang="zh-CN" altLang="en-US" sz="3200" b="1" cap="all" noProof="1">
                <a:solidFill>
                  <a:srgbClr val="543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處境</a:t>
            </a:r>
            <a:r>
              <a:rPr lang="zh-CN" altLang="en-US" sz="3200" b="1" cap="all" noProof="1" smtClean="0">
                <a:solidFill>
                  <a:srgbClr val="543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寫作</a:t>
            </a:r>
            <a:endParaRPr lang="zh-CN" altLang="en-US" sz="3200" b="1" cap="all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j-cs"/>
              <a:sym typeface="+mn-ea"/>
            </a:endParaRPr>
          </a:p>
        </p:txBody>
      </p:sp>
      <p:grpSp>
        <p:nvGrpSpPr>
          <p:cNvPr id="136" name="组合 135"/>
          <p:cNvGrpSpPr/>
          <p:nvPr>
            <p:custDataLst>
              <p:tags r:id="rId4"/>
            </p:custDataLst>
          </p:nvPr>
        </p:nvGrpSpPr>
        <p:grpSpPr>
          <a:xfrm>
            <a:off x="990600" y="2599055"/>
            <a:ext cx="1997075" cy="76200"/>
            <a:chOff x="1025" y="2018"/>
            <a:chExt cx="4534" cy="120"/>
          </a:xfrm>
          <a:solidFill>
            <a:srgbClr val="FCBA9C"/>
          </a:solidFill>
        </p:grpSpPr>
        <p:sp>
          <p:nvSpPr>
            <p:cNvPr id="137" name="矩形 136"/>
            <p:cNvSpPr/>
            <p:nvPr/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rgbClr val="FED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1025" y="2018"/>
              <a:ext cx="1116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20763" y="1898650"/>
            <a:ext cx="6907212" cy="3784600"/>
          </a:xfrm>
          <a:prstGeom prst="rect">
            <a:avLst/>
          </a:prstGeom>
          <a:solidFill>
            <a:schemeClr val="bg1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6" name="Title 6"/>
          <p:cNvSpPr txBox="1"/>
          <p:nvPr>
            <p:custDataLst>
              <p:tags r:id="rId1"/>
            </p:custDataLst>
          </p:nvPr>
        </p:nvSpPr>
        <p:spPr>
          <a:xfrm>
            <a:off x="838835" y="424180"/>
            <a:ext cx="3175635" cy="81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noProof="1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分析及評價</a:t>
            </a:r>
            <a:endParaRPr lang="zh-CN" altLang="en-US" sz="4800" b="1" spc="0" noProof="1">
              <a:ln>
                <a:solidFill>
                  <a:srgbClr val="00B0F0"/>
                </a:solidFill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2235" y="2129155"/>
            <a:ext cx="2285365" cy="737870"/>
          </a:xfrm>
          <a:effectLst>
            <a:softEdge rad="215900"/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36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任務：</a:t>
            </a:r>
            <a:endParaRPr lang="zh-CN" altLang="en-US" sz="3600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631950" y="3027044"/>
            <a:ext cx="5684520" cy="2482216"/>
          </a:xfrm>
          <a:prstGeom prst="rect">
            <a:avLst/>
          </a:prstGeom>
          <a:effectLst>
            <a:softEdge rad="215900"/>
          </a:effectLst>
        </p:spPr>
        <p:txBody>
          <a:bodyPr>
            <a:normAutofit fontScale="90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閱讀本書後，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以文字或口頭報告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分析及評價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  <a:hlinkClick r:id="rId2" action="ppaction://hlinksldjump"/>
              </a:rPr>
              <a:t>小辛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或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小說其他人物的性格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行為</a:t>
            </a:r>
            <a:r>
              <a:rPr lang="zh-CN" altLang="en-US" sz="35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sz="3500" b="1" noProof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例如</a:t>
            </a:r>
            <a:r>
              <a:rPr sz="3500" b="1" noProof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小辛鄰座資優生「粒仔」，關懷愛護小辛的體育教師兼排球教練、班主任、社工和子華等。</a:t>
            </a:r>
            <a:endParaRPr sz="3500" b="1" noProof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227" name="组合 226"/>
          <p:cNvGrpSpPr/>
          <p:nvPr>
            <p:custDataLst>
              <p:tags r:id="rId3"/>
            </p:custDataLst>
          </p:nvPr>
        </p:nvGrpSpPr>
        <p:grpSpPr>
          <a:xfrm>
            <a:off x="663575" y="1181100"/>
            <a:ext cx="3524250" cy="164465"/>
            <a:chOff x="325" y="2352"/>
            <a:chExt cx="6483" cy="259"/>
          </a:xfrm>
          <a:blipFill>
            <a:blip r:embed="rId4"/>
          </a:blipFill>
        </p:grpSpPr>
        <p:sp>
          <p:nvSpPr>
            <p:cNvPr id="228" name="矩形 227"/>
            <p:cNvSpPr/>
            <p:nvPr/>
          </p:nvSpPr>
          <p:spPr>
            <a:xfrm>
              <a:off x="325" y="2352"/>
              <a:ext cx="5358" cy="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29" name="矩形 228"/>
            <p:cNvSpPr/>
            <p:nvPr/>
          </p:nvSpPr>
          <p:spPr>
            <a:xfrm>
              <a:off x="1450" y="2527"/>
              <a:ext cx="5358" cy="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25525" y="1930400"/>
            <a:ext cx="7408863" cy="4154488"/>
          </a:xfrm>
          <a:prstGeom prst="rect">
            <a:avLst/>
          </a:prstGeom>
          <a:solidFill>
            <a:schemeClr val="bg1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6" name="Title 6"/>
          <p:cNvSpPr txBox="1"/>
          <p:nvPr>
            <p:custDataLst>
              <p:tags r:id="rId1"/>
            </p:custDataLst>
          </p:nvPr>
        </p:nvSpPr>
        <p:spPr>
          <a:xfrm>
            <a:off x="838200" y="423861"/>
            <a:ext cx="1357312" cy="811214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noProof="1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6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推論</a:t>
            </a:r>
            <a:endParaRPr lang="zh-CN" altLang="en-US" sz="4800" b="1" spc="0" noProof="1">
              <a:ln w="3175">
                <a:solidFill>
                  <a:schemeClr val="bg2">
                    <a:lumMod val="75000"/>
                  </a:schemeClr>
                </a:solidFill>
              </a:ln>
              <a:solidFill>
                <a:srgbClr val="F67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8725" y="2129155"/>
            <a:ext cx="2285365" cy="737870"/>
          </a:xfrm>
          <a:effectLst>
            <a:softEdge rad="215900"/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40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任務：</a:t>
            </a:r>
            <a:endParaRPr lang="zh-CN" altLang="en-US" sz="4000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589405" y="2867025"/>
            <a:ext cx="6281420" cy="3031490"/>
          </a:xfrm>
          <a:prstGeom prst="rect">
            <a:avLst/>
          </a:prstGeom>
          <a:effectLst>
            <a:softEdge rad="215900"/>
          </a:effectLst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Wingdings" panose="05000000000000000000" pitchFamily="2" charset="2"/>
              <a:buNone/>
            </a:pP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閱讀本書後，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根據文本提供的線索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例如故事的某些情節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人物的某些說話或表情動作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並結合自己的經歷和知識等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推論作者未有交代的情節</a:t>
            </a:r>
            <a:r>
              <a:rPr lang="zh-CN" altLang="en-US" sz="4285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，例如小辛所屬球隊在校際排球比賽的結果、小辛跟詩詩的關係、小辛跟邱子華的感情發展。</a:t>
            </a:r>
            <a:endParaRPr lang="zh-CN" altLang="en-US" sz="4285" b="1" noProof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7" name="组合 226"/>
          <p:cNvGrpSpPr/>
          <p:nvPr>
            <p:custDataLst>
              <p:tags r:id="rId2"/>
            </p:custDataLst>
          </p:nvPr>
        </p:nvGrpSpPr>
        <p:grpSpPr>
          <a:xfrm>
            <a:off x="623569" y="1181100"/>
            <a:ext cx="2197100" cy="164465"/>
            <a:chOff x="325" y="2352"/>
            <a:chExt cx="6483" cy="259"/>
          </a:xfrm>
          <a:blipFill>
            <a:blip r:embed="rId3"/>
          </a:blipFill>
        </p:grpSpPr>
        <p:sp>
          <p:nvSpPr>
            <p:cNvPr id="228" name="矩形 227"/>
            <p:cNvSpPr/>
            <p:nvPr/>
          </p:nvSpPr>
          <p:spPr>
            <a:xfrm>
              <a:off x="325" y="2352"/>
              <a:ext cx="5358" cy="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29" name="矩形 228"/>
            <p:cNvSpPr/>
            <p:nvPr/>
          </p:nvSpPr>
          <p:spPr>
            <a:xfrm>
              <a:off x="1450" y="2527"/>
              <a:ext cx="5358" cy="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38200" y="1706563"/>
            <a:ext cx="7664450" cy="4770437"/>
          </a:xfrm>
          <a:prstGeom prst="rect">
            <a:avLst/>
          </a:prstGeom>
          <a:solidFill>
            <a:schemeClr val="bg1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6" name="Title 6"/>
          <p:cNvSpPr txBox="1"/>
          <p:nvPr>
            <p:custDataLst>
              <p:tags r:id="rId1"/>
            </p:custDataLst>
          </p:nvPr>
        </p:nvSpPr>
        <p:spPr>
          <a:xfrm>
            <a:off x="838200" y="423861"/>
            <a:ext cx="1356360" cy="81089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noProof="1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6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推論</a:t>
            </a:r>
            <a:endParaRPr lang="zh-CN" altLang="en-US" sz="4800" b="1" spc="0" noProof="1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9970" y="1925955"/>
            <a:ext cx="2285365" cy="737870"/>
          </a:xfrm>
          <a:effectLst>
            <a:softEdge rad="215900"/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關鍵：</a:t>
            </a:r>
            <a:endParaRPr lang="zh-CN" altLang="en-US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229360" y="2496819"/>
            <a:ext cx="6911340" cy="3794760"/>
          </a:xfrm>
          <a:prstGeom prst="rect">
            <a:avLst/>
          </a:prstGeom>
          <a:effectLst>
            <a:softEdge rad="215900"/>
          </a:effectLst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Wingdings" panose="05000000000000000000" pitchFamily="2" charset="2"/>
              <a:buNone/>
            </a:pP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閱讀故事時，多作推論，不但可以加深對作品的理解，也可以增加閱讀的樂趣。</a:t>
            </a:r>
            <a:endParaRPr lang="zh-CN" altLang="en-US" sz="2600" noProof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just">
              <a:buFont typeface="Wingdings" panose="05000000000000000000" pitchFamily="2" charset="2"/>
              <a:buNone/>
            </a:pP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推論沒有對和錯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推論所得跟作者的想法是否一致也並不重要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最重要的是知道自己推論時所用的線索</a:t>
            </a:r>
            <a:r>
              <a:rPr lang="zh-CN" altLang="en-US" sz="2600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例如故事的某些情節、人物的某些說話或表情動作、自己的經歷和知識。</a:t>
            </a:r>
            <a:endParaRPr lang="zh-CN" altLang="en-US" sz="2600" noProof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just">
              <a:buFont typeface="Wingdings" panose="05000000000000000000" pitchFamily="2" charset="2"/>
              <a:buNone/>
            </a:pP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大家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推論後，要說明自己推論時所用的線索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並比對自己所用的和同學所用的有甚麼異同</a:t>
            </a:r>
            <a:r>
              <a:rPr lang="zh-CN" altLang="en-US" sz="2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，這樣將有助大家更好地運用這種閱讀策略。</a:t>
            </a:r>
            <a:endParaRPr lang="zh-CN" altLang="en-US" sz="2400" b="1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algn="just">
              <a:buFont typeface="Wingdings" panose="05000000000000000000" pitchFamily="2" charset="2"/>
              <a:buNone/>
            </a:pPr>
            <a:endParaRPr lang="zh-CN" altLang="en-US" sz="2500" b="1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algn="just">
              <a:buFont typeface="Wingdings" panose="05000000000000000000" pitchFamily="2" charset="2"/>
              <a:buNone/>
            </a:pPr>
            <a:endParaRPr lang="zh-CN" altLang="en-US" sz="2500" b="1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7" name="组合 226"/>
          <p:cNvGrpSpPr/>
          <p:nvPr>
            <p:custDataLst>
              <p:tags r:id="rId2"/>
            </p:custDataLst>
          </p:nvPr>
        </p:nvGrpSpPr>
        <p:grpSpPr>
          <a:xfrm>
            <a:off x="838835" y="1181100"/>
            <a:ext cx="5918835" cy="164465"/>
            <a:chOff x="325" y="2352"/>
            <a:chExt cx="6483" cy="259"/>
          </a:xfrm>
          <a:blipFill>
            <a:blip r:embed="rId3"/>
          </a:blipFill>
        </p:grpSpPr>
        <p:sp>
          <p:nvSpPr>
            <p:cNvPr id="228" name="矩形 227"/>
            <p:cNvSpPr/>
            <p:nvPr/>
          </p:nvSpPr>
          <p:spPr>
            <a:xfrm>
              <a:off x="325" y="2352"/>
              <a:ext cx="5358" cy="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29" name="矩形 228"/>
            <p:cNvSpPr/>
            <p:nvPr/>
          </p:nvSpPr>
          <p:spPr>
            <a:xfrm>
              <a:off x="1450" y="2527"/>
              <a:ext cx="5358" cy="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19798" y="1820863"/>
            <a:ext cx="7304087" cy="4032250"/>
          </a:xfrm>
          <a:prstGeom prst="rect">
            <a:avLst/>
          </a:prstGeom>
          <a:solidFill>
            <a:schemeClr val="bg1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6" name="Title 6"/>
          <p:cNvSpPr txBox="1"/>
          <p:nvPr>
            <p:custDataLst>
              <p:tags r:id="rId1"/>
            </p:custDataLst>
          </p:nvPr>
        </p:nvSpPr>
        <p:spPr>
          <a:xfrm>
            <a:off x="838200" y="423863"/>
            <a:ext cx="3176588" cy="81121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cap="all" noProof="1">
                <a:solidFill>
                  <a:srgbClr val="997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交流與分享</a:t>
            </a:r>
            <a:endParaRPr lang="zh-CN" altLang="en-US" sz="4800" b="1" cap="all" noProof="1">
              <a:solidFill>
                <a:srgbClr val="997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719" y="2009775"/>
            <a:ext cx="2285366" cy="737870"/>
          </a:xfrm>
          <a:effectLst>
            <a:softEdge rad="215900"/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4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任務：</a:t>
            </a:r>
            <a:endParaRPr lang="zh-CN" altLang="en-US" sz="4400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607184" y="2820034"/>
            <a:ext cx="6081396" cy="3215006"/>
          </a:xfrm>
          <a:prstGeom prst="rect">
            <a:avLst/>
          </a:prstGeom>
          <a:effectLst>
            <a:softEdge rad="215900"/>
          </a:effectLst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閱讀本書後，</a:t>
            </a: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分組探討作品的主題思想</a:t>
            </a: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並分享閱讀的感受和體悟</a:t>
            </a: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，例如談談小辛值得學習的地方，思考新移民學生來港生活的難處，分享堅毅不屈、</a:t>
            </a: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關懷顧念、尊重包容</a:t>
            </a: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zh-CN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明辨是非等經歷。</a:t>
            </a:r>
            <a:endParaRPr lang="zh-CN" altLang="en-US" sz="3200" b="1" noProof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7" name="组合 226"/>
          <p:cNvGrpSpPr/>
          <p:nvPr>
            <p:custDataLst>
              <p:tags r:id="rId2"/>
            </p:custDataLst>
          </p:nvPr>
        </p:nvGrpSpPr>
        <p:grpSpPr>
          <a:xfrm>
            <a:off x="631825" y="1181735"/>
            <a:ext cx="3555365" cy="164465"/>
            <a:chOff x="325" y="2352"/>
            <a:chExt cx="6483" cy="259"/>
          </a:xfrm>
          <a:blipFill>
            <a:blip r:embed="rId3"/>
          </a:blipFill>
        </p:grpSpPr>
        <p:sp>
          <p:nvSpPr>
            <p:cNvPr id="228" name="矩形 227"/>
            <p:cNvSpPr/>
            <p:nvPr/>
          </p:nvSpPr>
          <p:spPr>
            <a:xfrm>
              <a:off x="325" y="2352"/>
              <a:ext cx="5358" cy="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29" name="矩形 228"/>
            <p:cNvSpPr/>
            <p:nvPr/>
          </p:nvSpPr>
          <p:spPr>
            <a:xfrm>
              <a:off x="1450" y="2527"/>
              <a:ext cx="5358" cy="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49275" y="1604963"/>
            <a:ext cx="7837488" cy="5014912"/>
          </a:xfrm>
          <a:prstGeom prst="rect">
            <a:avLst/>
          </a:prstGeom>
          <a:solidFill>
            <a:schemeClr val="bg1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6" name="Title 6"/>
          <p:cNvSpPr txBox="1"/>
          <p:nvPr>
            <p:custDataLst>
              <p:tags r:id="rId1"/>
            </p:custDataLst>
          </p:nvPr>
        </p:nvSpPr>
        <p:spPr>
          <a:xfrm>
            <a:off x="838200" y="423863"/>
            <a:ext cx="2568575" cy="81121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cap="all" noProof="1">
                <a:solidFill>
                  <a:srgbClr val="543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處境寫作</a:t>
            </a:r>
            <a:endParaRPr lang="zh-CN" altLang="en-US" sz="4800" b="1" spc="0" noProof="1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835" y="1767840"/>
            <a:ext cx="1323340" cy="508000"/>
          </a:xfrm>
          <a:effectLst>
            <a:softEdge rad="215900"/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任務：</a:t>
            </a:r>
            <a:endParaRPr lang="zh-CN" altLang="en-US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005202" y="2327910"/>
            <a:ext cx="7020560" cy="660400"/>
          </a:xfrm>
          <a:prstGeom prst="rect">
            <a:avLst/>
          </a:prstGeom>
          <a:effectLst>
            <a:softEdge rad="215900"/>
          </a:effectLst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zh-CN" altLang="en-US" sz="2800" b="1" noProof="1">
                <a:solidFill>
                  <a:srgbClr val="543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代入以下一個角色</a:t>
            </a:r>
            <a:r>
              <a:rPr lang="zh-CN" altLang="en-US" sz="2800" b="1" noProof="1">
                <a:solidFill>
                  <a:srgbClr val="FCB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進行寫作</a:t>
            </a:r>
            <a:r>
              <a:rPr lang="zh-CN" altLang="en-US" sz="4000" b="1" noProof="1">
                <a:solidFill>
                  <a:srgbClr val="FCB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：</a:t>
            </a:r>
            <a:endParaRPr lang="zh-CN" altLang="en-US" sz="4000" b="1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zh-CN" sz="2800" b="1" noProof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7" name="组合 226"/>
          <p:cNvGrpSpPr/>
          <p:nvPr>
            <p:custDataLst>
              <p:tags r:id="rId2"/>
            </p:custDataLst>
          </p:nvPr>
        </p:nvGrpSpPr>
        <p:grpSpPr>
          <a:xfrm>
            <a:off x="607694" y="1196975"/>
            <a:ext cx="3548381" cy="164465"/>
            <a:chOff x="325" y="2352"/>
            <a:chExt cx="6483" cy="259"/>
          </a:xfrm>
          <a:blipFill>
            <a:blip r:embed="rId3"/>
          </a:blipFill>
        </p:grpSpPr>
        <p:sp>
          <p:nvSpPr>
            <p:cNvPr id="228" name="矩形 227"/>
            <p:cNvSpPr/>
            <p:nvPr/>
          </p:nvSpPr>
          <p:spPr>
            <a:xfrm>
              <a:off x="325" y="2352"/>
              <a:ext cx="5358" cy="85"/>
            </a:xfrm>
            <a:prstGeom prst="rect">
              <a:avLst/>
            </a:prstGeom>
            <a:solidFill>
              <a:srgbClr val="FCBA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29" name="矩形 228"/>
            <p:cNvSpPr/>
            <p:nvPr/>
          </p:nvSpPr>
          <p:spPr>
            <a:xfrm>
              <a:off x="1450" y="2527"/>
              <a:ext cx="5358" cy="85"/>
            </a:xfrm>
            <a:prstGeom prst="rect">
              <a:avLst/>
            </a:prstGeom>
            <a:solidFill>
              <a:srgbClr val="997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2" name="内容占位符 2"/>
          <p:cNvSpPr>
            <a:spLocks noGrp="1"/>
          </p:cNvSpPr>
          <p:nvPr/>
        </p:nvSpPr>
        <p:spPr>
          <a:xfrm>
            <a:off x="1126490" y="3039744"/>
            <a:ext cx="7020560" cy="3501391"/>
          </a:xfrm>
          <a:prstGeom prst="rect">
            <a:avLst/>
          </a:prstGeom>
          <a:effectLst>
            <a:softEdge rad="215900"/>
          </a:effectLst>
        </p:spPr>
        <p:txBody>
          <a:bodyPr>
            <a:normAutofit fontScale="9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zh-CN" sz="2800" b="1" noProof="1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以閔小辛的身份寫信或發電郵給本書的其中一個角色</a:t>
            </a:r>
            <a:r>
              <a:rPr lang="zh-CN" sz="2800" b="1" noProof="1">
                <a:solidFill>
                  <a:schemeClr val="accent4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，例如冤枉小辛抄襲別人作品的陳老師、小辛非常敬重的馬老師、小辛的摯友粒仔、替小辛媽媽治病的邱醫生</a:t>
            </a:r>
            <a:endParaRPr lang="zh-CN" sz="2800" b="1" noProof="1">
              <a:solidFill>
                <a:schemeClr val="accent4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zh-CN" sz="2800" b="1" noProof="1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以教練、姑婆、子華的身份回信或發電郵給小辛</a:t>
            </a:r>
            <a:endParaRPr lang="zh-CN" sz="2800" b="1" noProof="1">
              <a:solidFill>
                <a:schemeClr val="accent4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zh-CN" sz="2800" b="1" noProof="1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以自己的身份寫信給小辛</a:t>
            </a:r>
            <a:r>
              <a:rPr lang="zh-CN" sz="2800" b="1" noProof="1">
                <a:solidFill>
                  <a:schemeClr val="accent4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，抒發自己對她的遭遇的感受，以及追問一些想進一步知道的事情</a:t>
            </a:r>
            <a:endParaRPr lang="zh-CN" sz="2800" b="1" noProof="1">
              <a:solidFill>
                <a:schemeClr val="accent4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54" y="779779"/>
            <a:ext cx="7886700" cy="12065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400" b="1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67A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開卷有益</a:t>
            </a:r>
            <a:endParaRPr lang="zh-CN" altLang="en-US" sz="5400" b="1" noProof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67A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1725" y="2346960"/>
            <a:ext cx="7180263" cy="10668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606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博覽群書，增廣見聞，拓寬視野，</a:t>
            </a:r>
            <a:r>
              <a:rPr lang="zh-CN" altLang="en-US" sz="2800" b="1" smtClean="0">
                <a:solidFill>
                  <a:srgbClr val="606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PMingLiU" panose="02020500000000000000" pitchFamily="18" charset="-120"/>
              </a:rPr>
              <a:t>建構知識。</a:t>
            </a:r>
            <a:endParaRPr lang="zh-CN" altLang="en-US" sz="2800" b="1" smtClean="0">
              <a:solidFill>
                <a:srgbClr val="60606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PMingLiU" panose="02020500000000000000" pitchFamily="18" charset="-120"/>
            </a:endParaRP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2409190" y="4248785"/>
            <a:ext cx="4979670" cy="14928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spc="411" noProof="1">
                <a:ln w="9525">
                  <a:solidFill>
                    <a:srgbClr val="543D11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請</a:t>
            </a:r>
            <a:r>
              <a:rPr lang="zh-CN" altLang="en-US" sz="3600" b="1" spc="411" noProof="1">
                <a:ln w="9525">
                  <a:solidFill>
                    <a:srgbClr val="543D11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繼續</a:t>
            </a:r>
            <a:r>
              <a:rPr lang="zh-CN" altLang="en-US" sz="3600" b="1" spc="411" noProof="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閱讀其他作品</a:t>
            </a:r>
            <a:r>
              <a:rPr lang="zh-CN" altLang="en-US" sz="3600" b="1" spc="41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3600" b="1" spc="411" noProof="1">
              <a:ln w="9525">
                <a:solidFill>
                  <a:srgbClr val="543D11"/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600" b="1" spc="411">
                <a:ln w="9525">
                  <a:solidFill>
                    <a:srgbClr val="543D11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並</a:t>
            </a:r>
            <a:r>
              <a:rPr lang="zh-CN" altLang="en-US" sz="3600" b="1" spc="41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</a:t>
            </a:r>
            <a:r>
              <a:rPr lang="zh-CN" altLang="en-US" sz="3600" b="1" spc="41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跟別人分享。</a:t>
            </a:r>
            <a:endParaRPr lang="zh-CN" altLang="en-US" sz="3600" b="1" spc="411" noProof="1">
              <a:ln w="9525">
                <a:solidFill>
                  <a:srgbClr val="543D11"/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135"/>
          <p:cNvGrpSpPr/>
          <p:nvPr/>
        </p:nvGrpSpPr>
        <p:grpSpPr bwMode="auto">
          <a:xfrm>
            <a:off x="650875" y="1168400"/>
            <a:ext cx="2879725" cy="76200"/>
            <a:chOff x="1025" y="2018"/>
            <a:chExt cx="4534" cy="120"/>
          </a:xfrm>
        </p:grpSpPr>
        <p:sp>
          <p:nvSpPr>
            <p:cNvPr id="137" name="矩形 136"/>
            <p:cNvSpPr/>
            <p:nvPr>
              <p:custDataLst>
                <p:tags r:id="rId1"/>
              </p:custDataLst>
            </p:nvPr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8" name="任意多边形 137"/>
            <p:cNvSpPr/>
            <p:nvPr>
              <p:custDataLst>
                <p:tags r:id="rId2"/>
              </p:custDataLst>
            </p:nvPr>
          </p:nvSpPr>
          <p:spPr>
            <a:xfrm>
              <a:off x="1025" y="2018"/>
              <a:ext cx="1115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" name="Title 6"/>
          <p:cNvSpPr txBox="1"/>
          <p:nvPr>
            <p:custDataLst>
              <p:tags r:id="rId3"/>
            </p:custDataLst>
          </p:nvPr>
        </p:nvSpPr>
        <p:spPr>
          <a:xfrm>
            <a:off x="650875" y="511175"/>
            <a:ext cx="1574800" cy="657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1000"/>
              </a:spcBef>
              <a:buSzPct val="100000"/>
            </a:pPr>
            <a:r>
              <a:rPr lang="zh-CN" altLang="en-US" sz="3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閔小辛</a:t>
            </a:r>
            <a:endParaRPr lang="zh-CN" altLang="en-US" sz="3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8275" y="1903413"/>
            <a:ext cx="6145213" cy="35385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604963" y="2093913"/>
            <a:ext cx="5811837" cy="3046412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雖然小辛移民香港後的生活並沒有預期般好，但她卻沒有氣餒，仍堅定不屈地向夢想進發，以熾熱的心靈，在原本冷漠而疏離的異地，燃起溫暖的火花，最</a:t>
            </a:r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終衝破重重難關，一步一步實現夢想。</a:t>
            </a:r>
            <a:endParaRPr sz="24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她一直安貧樂道，孝順父母，尊師重道，刻苦耐勞，勤奮上進，是值得學習的榜樣。</a:t>
            </a:r>
            <a:endParaRPr sz="24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左弧形箭头 3">
            <a:hlinkClick r:id="rId4" action="ppaction://hlinksldjump"/>
          </p:cNvPr>
          <p:cNvSpPr/>
          <p:nvPr/>
        </p:nvSpPr>
        <p:spPr>
          <a:xfrm>
            <a:off x="6517639" y="6182995"/>
            <a:ext cx="504190" cy="405765"/>
          </a:xfrm>
          <a:prstGeom prst="curvedRightArrow">
            <a:avLst/>
          </a:prstGeom>
          <a:gradFill>
            <a:gsLst>
              <a:gs pos="0">
                <a:srgbClr val="007BD3">
                  <a:alpha val="38000"/>
                </a:srgbClr>
              </a:gs>
              <a:gs pos="100000">
                <a:srgbClr val="034373"/>
              </a:gs>
            </a:gsLst>
            <a:lin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524"/>
          <p:cNvGrpSpPr/>
          <p:nvPr/>
        </p:nvGrpSpPr>
        <p:grpSpPr bwMode="auto">
          <a:xfrm>
            <a:off x="1204913" y="1739900"/>
            <a:ext cx="6403975" cy="2722563"/>
            <a:chOff x="2332" y="8478"/>
            <a:chExt cx="6667" cy="1216"/>
          </a:xfrm>
        </p:grpSpPr>
        <p:sp>
          <p:nvSpPr>
            <p:cNvPr id="526" name="矩形 525"/>
            <p:cNvSpPr/>
            <p:nvPr>
              <p:custDataLst>
                <p:tags r:id="rId1"/>
              </p:custDataLst>
            </p:nvPr>
          </p:nvSpPr>
          <p:spPr>
            <a:xfrm>
              <a:off x="2332" y="8632"/>
              <a:ext cx="6667" cy="9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7" name="矩形 526"/>
            <p:cNvSpPr/>
            <p:nvPr>
              <p:custDataLst>
                <p:tags r:id="rId2"/>
              </p:custDataLst>
            </p:nvPr>
          </p:nvSpPr>
          <p:spPr>
            <a:xfrm>
              <a:off x="2535" y="8478"/>
              <a:ext cx="6262" cy="121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292" name="组合 12"/>
          <p:cNvGrpSpPr/>
          <p:nvPr/>
        </p:nvGrpSpPr>
        <p:grpSpPr bwMode="auto">
          <a:xfrm>
            <a:off x="727075" y="1247775"/>
            <a:ext cx="6108700" cy="76200"/>
            <a:chOff x="1144" y="1952"/>
            <a:chExt cx="3858" cy="120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 flipV="1">
              <a:off x="1144" y="1952"/>
              <a:ext cx="3858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4"/>
              </p:custDataLst>
            </p:nvPr>
          </p:nvSpPr>
          <p:spPr>
            <a:xfrm>
              <a:off x="1144" y="1952"/>
              <a:ext cx="949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Title 6"/>
          <p:cNvSpPr txBox="1"/>
          <p:nvPr>
            <p:custDataLst>
              <p:tags r:id="rId5"/>
            </p:custDataLst>
          </p:nvPr>
        </p:nvSpPr>
        <p:spPr>
          <a:xfrm>
            <a:off x="726440" y="560070"/>
            <a:ext cx="5949950" cy="74930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400" b="1" spc="552" noProof="1">
                <a:ln w="3175">
                  <a:solidFill>
                    <a:schemeClr val="bg2">
                      <a:lumMod val="75000"/>
                    </a:schemeClr>
                  </a:solidFill>
                  <a:prstDash val="dash"/>
                </a:ln>
                <a:solidFill>
                  <a:srgbClr val="997521"/>
                </a:solidFill>
                <a:effectLst>
                  <a:reflection blurRad="12700" stA="40000" endA="300" endPos="45500" dist="50800" dir="5400000" sy="-100000" algn="bl" rotWithShape="0"/>
                </a:effectLst>
                <a:ea typeface="微软雅黑" panose="020B0503020204020204" charset="-122"/>
                <a:cs typeface="微软雅黑" panose="020B0503020204020204" charset="-122"/>
                <a:sym typeface="+mn-ea"/>
              </a:rPr>
              <a:t>野地果</a:t>
            </a:r>
            <a:r>
              <a:rPr lang="zh-CN" altLang="en-US" sz="4000" b="1" spc="411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讓你想到甚麼？</a:t>
            </a:r>
            <a:endParaRPr lang="zh-CN" altLang="en-US" sz="4000" b="1" spc="411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77" name="文本框 476"/>
          <p:cNvSpPr txBox="1"/>
          <p:nvPr/>
        </p:nvSpPr>
        <p:spPr>
          <a:xfrm>
            <a:off x="1659890" y="2261869"/>
            <a:ext cx="5494020" cy="17735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-US" altLang="zh-CN" sz="32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2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顏色？味道？……</a:t>
            </a:r>
            <a:endParaRPr lang="zh-CN" altLang="en-US" sz="3200" b="1" spc="422" noProof="1">
              <a:ln w="9525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zh-CN" altLang="en-US" sz="32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生命？生活？人生？……</a:t>
            </a:r>
            <a:endParaRPr lang="zh-CN" altLang="en-US" sz="3200" b="1" spc="422" noProof="1">
              <a:ln w="9525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zh-CN" altLang="en-US" sz="32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愛情？夢想？……</a:t>
            </a:r>
            <a:endParaRPr lang="zh-CN" altLang="en-US" sz="3200" noProof="1"/>
          </a:p>
        </p:txBody>
      </p:sp>
      <p:grpSp>
        <p:nvGrpSpPr>
          <p:cNvPr id="12297" name="组合 532"/>
          <p:cNvGrpSpPr/>
          <p:nvPr/>
        </p:nvGrpSpPr>
        <p:grpSpPr bwMode="auto">
          <a:xfrm>
            <a:off x="3590925" y="5067300"/>
            <a:ext cx="4883150" cy="1357313"/>
            <a:chOff x="2319" y="7780"/>
            <a:chExt cx="6700" cy="1436"/>
          </a:xfrm>
        </p:grpSpPr>
        <p:sp>
          <p:nvSpPr>
            <p:cNvPr id="534" name="矩形 533"/>
            <p:cNvSpPr/>
            <p:nvPr>
              <p:custDataLst>
                <p:tags r:id="rId6"/>
              </p:custDataLst>
            </p:nvPr>
          </p:nvSpPr>
          <p:spPr>
            <a:xfrm>
              <a:off x="8019" y="7780"/>
              <a:ext cx="1000" cy="1436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5" name="矩形 534"/>
            <p:cNvSpPr/>
            <p:nvPr>
              <p:custDataLst>
                <p:tags r:id="rId7"/>
              </p:custDataLst>
            </p:nvPr>
          </p:nvSpPr>
          <p:spPr>
            <a:xfrm>
              <a:off x="2319" y="7899"/>
              <a:ext cx="6534" cy="11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36" name="Title 6"/>
          <p:cNvSpPr txBox="1"/>
          <p:nvPr>
            <p:custDataLst>
              <p:tags r:id="rId8"/>
            </p:custDataLst>
          </p:nvPr>
        </p:nvSpPr>
        <p:spPr>
          <a:xfrm>
            <a:off x="3869055" y="5402580"/>
            <a:ext cx="4358005" cy="687705"/>
          </a:xfrm>
          <a:prstGeom prst="rect">
            <a:avLst/>
          </a:prstGeom>
          <a:solidFill>
            <a:srgbClr val="F9FBEE"/>
          </a:solidFill>
          <a:ln w="38100">
            <a:solidFill>
              <a:srgbClr val="FCFCE9"/>
            </a:solidFill>
            <a:prstDash val="sysDash"/>
          </a:ln>
        </p:spPr>
        <p:txBody>
          <a:bodyPr lIns="72000" tIns="36195" rIns="72000" bIns="36195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zh-CN" altLang="en-US" sz="40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E76D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試</a:t>
            </a:r>
            <a:r>
              <a:rPr lang="zh-CN" altLang="en-US" sz="40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47C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談談</a:t>
            </a:r>
            <a:r>
              <a:rPr lang="zh-CN" altLang="en-US" sz="4000" b="1" spc="422" noProof="1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你的想法</a:t>
            </a:r>
            <a:endParaRPr lang="zh-CN" altLang="en-US" sz="4000" b="1" spc="422" noProof="1">
              <a:ln w="9525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gradFill rotWithShape="0">
          <a:gsLst>
            <a:gs pos="0">
              <a:srgbClr val="FFFFCC">
                <a:alpha val="6999"/>
              </a:srgbClr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69"/>
          <p:cNvGrpSpPr/>
          <p:nvPr/>
        </p:nvGrpSpPr>
        <p:grpSpPr bwMode="auto">
          <a:xfrm>
            <a:off x="681038" y="2371725"/>
            <a:ext cx="2351087" cy="911225"/>
            <a:chOff x="984" y="4032"/>
            <a:chExt cx="3532" cy="1328"/>
          </a:xfrm>
        </p:grpSpPr>
        <p:sp>
          <p:nvSpPr>
            <p:cNvPr id="71" name="矩形 70"/>
            <p:cNvSpPr/>
            <p:nvPr>
              <p:custDataLst>
                <p:tags r:id="rId1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noFill/>
            <a:ln w="25400"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2"/>
              </p:custDataLst>
            </p:nvPr>
          </p:nvSpPr>
          <p:spPr>
            <a:xfrm>
              <a:off x="1244" y="4291"/>
              <a:ext cx="2938" cy="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1057275" y="2600325"/>
            <a:ext cx="1598613" cy="4730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zh-CN" altLang="en-US" sz="2600" b="1">
                <a:solidFill>
                  <a:srgbClr val="99752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本書特色</a:t>
            </a:r>
            <a:endParaRPr lang="zh-CN" altLang="en-US" sz="2600" b="1">
              <a:solidFill>
                <a:srgbClr val="99752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071878" y="1245235"/>
            <a:ext cx="4939032" cy="6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195" rIns="72000" bIns="36195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000" b="1" spc="411" noProof="1">
                <a:ln w="9525">
                  <a:solidFill>
                    <a:srgbClr val="91825E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《野地果》</a:t>
            </a:r>
            <a:endParaRPr lang="zh-CN" altLang="en-US" sz="4000" b="1" spc="411" noProof="1">
              <a:ln w="9525">
                <a:solidFill>
                  <a:srgbClr val="91825E"/>
                </a:solidFill>
                <a:prstDash val="solid"/>
              </a:ln>
              <a:solidFill>
                <a:srgbClr val="E9F3E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319" name="内容占位符 2"/>
          <p:cNvSpPr>
            <a:spLocks noGrp="1" noChangeArrowheads="1"/>
          </p:cNvSpPr>
          <p:nvPr/>
        </p:nvSpPr>
        <p:spPr bwMode="auto">
          <a:xfrm>
            <a:off x="1125538" y="3378200"/>
            <a:ext cx="73072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/>
          </a:p>
        </p:txBody>
      </p:sp>
      <p:grpSp>
        <p:nvGrpSpPr>
          <p:cNvPr id="13320" name="组合 17"/>
          <p:cNvGrpSpPr/>
          <p:nvPr/>
        </p:nvGrpSpPr>
        <p:grpSpPr bwMode="auto">
          <a:xfrm>
            <a:off x="830263" y="3551238"/>
            <a:ext cx="4956175" cy="2986087"/>
            <a:chOff x="1565" y="5545"/>
            <a:chExt cx="7295" cy="3211"/>
          </a:xfrm>
        </p:grpSpPr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1782" y="5762"/>
              <a:ext cx="7078" cy="2994"/>
            </a:xfrm>
            <a:prstGeom prst="rect">
              <a:avLst/>
            </a:prstGeom>
            <a:noFill/>
            <a:ln w="19050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>
              <a:off x="1565" y="5545"/>
              <a:ext cx="7080" cy="2994"/>
            </a:xfrm>
            <a:prstGeom prst="rect">
              <a:avLst/>
            </a:prstGeom>
            <a:noFill/>
            <a:ln w="34925" cmpd="dbl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Title 6"/>
          <p:cNvSpPr txBox="1"/>
          <p:nvPr>
            <p:custDataLst>
              <p:tags r:id="rId7"/>
            </p:custDataLst>
          </p:nvPr>
        </p:nvSpPr>
        <p:spPr>
          <a:xfrm>
            <a:off x="1071563" y="3860800"/>
            <a:ext cx="4498975" cy="22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dash"/>
          </a:ln>
        </p:spPr>
        <p:txBody>
          <a:bodyPr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sz="800" b="1" spc="0" noProof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sz="2600" b="1" spc="0" noProof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本書文字淺白、描寫細緻、情節生動，蘊含黑白分明的道德價值而不流於說教，曾獲第十一屆香港中文文學雙年獎的兒童少年文學組推薦獎。</a:t>
            </a:r>
            <a:endParaRPr sz="2600" b="1" spc="0" noProof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600" b="1" spc="0" noProof="1">
              <a:ln w="3175">
                <a:noFill/>
                <a:prstDash val="dash"/>
              </a:ln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3324" name="组合 27"/>
          <p:cNvGrpSpPr/>
          <p:nvPr/>
        </p:nvGrpSpPr>
        <p:grpSpPr bwMode="auto">
          <a:xfrm>
            <a:off x="436563" y="231775"/>
            <a:ext cx="982662" cy="1131888"/>
            <a:chOff x="688" y="364"/>
            <a:chExt cx="1548" cy="1784"/>
          </a:xfrm>
        </p:grpSpPr>
        <p:cxnSp>
          <p:nvCxnSpPr>
            <p:cNvPr id="29" name="直接连接符 28"/>
            <p:cNvCxnSpPr/>
            <p:nvPr>
              <p:custDataLst>
                <p:tags r:id="rId8"/>
              </p:custDataLst>
            </p:nvPr>
          </p:nvCxnSpPr>
          <p:spPr>
            <a:xfrm>
              <a:off x="836" y="589"/>
              <a:ext cx="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9"/>
              </p:custDataLst>
            </p:nvPr>
          </p:nvCxnSpPr>
          <p:spPr>
            <a:xfrm>
              <a:off x="1006" y="364"/>
              <a:ext cx="0" cy="1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0"/>
              </p:custDataLst>
            </p:nvPr>
          </p:nvCxnSpPr>
          <p:spPr>
            <a:xfrm>
              <a:off x="688" y="1960"/>
              <a:ext cx="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6"/>
          <p:cNvSpPr txBox="1"/>
          <p:nvPr>
            <p:custDataLst>
              <p:tags r:id="rId11"/>
            </p:custDataLst>
          </p:nvPr>
        </p:nvSpPr>
        <p:spPr>
          <a:xfrm>
            <a:off x="681352" y="438784"/>
            <a:ext cx="2540635" cy="7181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lIns="72000" tIns="36195" rIns="72000" bIns="36195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200" b="1" spc="434" noProof="1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讀本推薦</a:t>
            </a:r>
            <a:endParaRPr lang="zh-CN" altLang="en-US" sz="4200" b="1" spc="434" noProof="1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12"/>
            </p:custDataLst>
          </p:nvPr>
        </p:nvGrpSpPr>
        <p:grpSpPr>
          <a:xfrm>
            <a:off x="638810" y="1080770"/>
            <a:ext cx="3549015" cy="76200"/>
            <a:chOff x="1144" y="1952"/>
            <a:chExt cx="3858" cy="120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grpSpPr>
        <p:sp>
          <p:nvSpPr>
            <p:cNvPr id="3" name="矩形 2"/>
            <p:cNvSpPr/>
            <p:nvPr/>
          </p:nvSpPr>
          <p:spPr>
            <a:xfrm flipV="1">
              <a:off x="1144" y="1952"/>
              <a:ext cx="3858" cy="120"/>
            </a:xfrm>
            <a:prstGeom prst="rect">
              <a:avLst/>
            </a:prstGeom>
            <a:grpFill/>
            <a:ln>
              <a:solidFill>
                <a:srgbClr val="997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144" y="1952"/>
              <a:ext cx="949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997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aphicFrame>
        <p:nvGraphicFramePr>
          <p:cNvPr id="13330" name="对象 20"/>
          <p:cNvGraphicFramePr/>
          <p:nvPr/>
        </p:nvGraphicFramePr>
        <p:xfrm>
          <a:off x="6175375" y="1933575"/>
          <a:ext cx="2527300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" r:id="rId13" imgW="3002280" imgH="4434840" progId="Paint.Picture">
                  <p:embed/>
                </p:oleObj>
              </mc:Choice>
              <mc:Fallback>
                <p:oleObj name="" r:id="rId13" imgW="3002280" imgH="4434840" progId="Paint.Picture">
                  <p:embed/>
                  <p:pic>
                    <p:nvPicPr>
                      <p:cNvPr id="0" name="对象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1933575"/>
                        <a:ext cx="2527300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63690" y="1371600"/>
            <a:ext cx="2005330" cy="26765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4337" name="组合 135"/>
          <p:cNvGrpSpPr/>
          <p:nvPr/>
        </p:nvGrpSpPr>
        <p:grpSpPr bwMode="auto">
          <a:xfrm>
            <a:off x="650875" y="1168400"/>
            <a:ext cx="2879725" cy="76200"/>
            <a:chOff x="1025" y="2018"/>
            <a:chExt cx="4534" cy="120"/>
          </a:xfrm>
        </p:grpSpPr>
        <p:sp>
          <p:nvSpPr>
            <p:cNvPr id="137" name="矩形 136"/>
            <p:cNvSpPr/>
            <p:nvPr>
              <p:custDataLst>
                <p:tags r:id="rId1"/>
              </p:custDataLst>
            </p:nvPr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8" name="任意多边形 137"/>
            <p:cNvSpPr/>
            <p:nvPr>
              <p:custDataLst>
                <p:tags r:id="rId2"/>
              </p:custDataLst>
            </p:nvPr>
          </p:nvSpPr>
          <p:spPr>
            <a:xfrm>
              <a:off x="1025" y="2018"/>
              <a:ext cx="1115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" name="Title 6"/>
          <p:cNvSpPr txBox="1"/>
          <p:nvPr>
            <p:custDataLst>
              <p:tags r:id="rId3"/>
            </p:custDataLst>
          </p:nvPr>
        </p:nvSpPr>
        <p:spPr>
          <a:xfrm>
            <a:off x="650875" y="511175"/>
            <a:ext cx="2800350" cy="657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1000"/>
              </a:spcBef>
              <a:buSzPct val="100000"/>
            </a:pPr>
            <a:r>
              <a:rPr lang="zh-CN" altLang="en-US" sz="3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《野地果》</a:t>
            </a:r>
            <a:endParaRPr lang="zh-CN" altLang="en-US" sz="3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pSp>
        <p:nvGrpSpPr>
          <p:cNvPr id="14341" name="组合 69"/>
          <p:cNvGrpSpPr/>
          <p:nvPr/>
        </p:nvGrpSpPr>
        <p:grpSpPr bwMode="auto">
          <a:xfrm>
            <a:off x="1065213" y="1619250"/>
            <a:ext cx="2351087" cy="912813"/>
            <a:chOff x="984" y="4032"/>
            <a:chExt cx="3532" cy="1328"/>
          </a:xfrm>
        </p:grpSpPr>
        <p:sp>
          <p:nvSpPr>
            <p:cNvPr id="71" name="矩形 70"/>
            <p:cNvSpPr/>
            <p:nvPr>
              <p:custDataLst>
                <p:tags r:id="rId4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noFill/>
            <a:ln w="25400"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5"/>
              </p:custDataLst>
            </p:nvPr>
          </p:nvSpPr>
          <p:spPr>
            <a:xfrm>
              <a:off x="1282" y="4277"/>
              <a:ext cx="2936" cy="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6"/>
            </p:custDataLst>
          </p:nvPr>
        </p:nvSpPr>
        <p:spPr>
          <a:xfrm>
            <a:off x="1441450" y="1839913"/>
            <a:ext cx="1598613" cy="471487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zh-CN" altLang="en-US" sz="2600" b="1">
                <a:solidFill>
                  <a:srgbClr val="99752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作者簡介</a:t>
            </a:r>
            <a:endParaRPr lang="zh-CN" altLang="en-US" sz="2600" b="1">
              <a:solidFill>
                <a:srgbClr val="99752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441450" y="2806700"/>
            <a:ext cx="5016500" cy="3291840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b="1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胡燕青</a:t>
            </a:r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1978年畢業於香港大學，曾任香港浸會大學語文中心副教授。熱愛寫作，作品包括新詩、散文、小說、兒童故事創作等，曾獲頒多個文學藝術獎項，包括香港中文文學創作獎、香港中文文學雙年獎、香港藝術成就獎（文學藝術）和湯清基督教文藝獎等。</a:t>
            </a:r>
            <a:endParaRPr sz="24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 descr="胡燕青個人照片(2020年4月20日照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730" y="1449705"/>
            <a:ext cx="1873250" cy="2520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35"/>
          <p:cNvGrpSpPr/>
          <p:nvPr/>
        </p:nvGrpSpPr>
        <p:grpSpPr bwMode="auto">
          <a:xfrm>
            <a:off x="650875" y="1168400"/>
            <a:ext cx="2879725" cy="76200"/>
            <a:chOff x="1025" y="2018"/>
            <a:chExt cx="4534" cy="120"/>
          </a:xfrm>
        </p:grpSpPr>
        <p:sp>
          <p:nvSpPr>
            <p:cNvPr id="137" name="矩形 136"/>
            <p:cNvSpPr/>
            <p:nvPr>
              <p:custDataLst>
                <p:tags r:id="rId1"/>
              </p:custDataLst>
            </p:nvPr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8" name="任意多边形 137"/>
            <p:cNvSpPr/>
            <p:nvPr>
              <p:custDataLst>
                <p:tags r:id="rId2"/>
              </p:custDataLst>
            </p:nvPr>
          </p:nvSpPr>
          <p:spPr>
            <a:xfrm>
              <a:off x="1025" y="2018"/>
              <a:ext cx="1115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" name="Title 6"/>
          <p:cNvSpPr txBox="1"/>
          <p:nvPr>
            <p:custDataLst>
              <p:tags r:id="rId3"/>
            </p:custDataLst>
          </p:nvPr>
        </p:nvSpPr>
        <p:spPr>
          <a:xfrm>
            <a:off x="650875" y="511175"/>
            <a:ext cx="2800350" cy="657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1000"/>
              </a:spcBef>
              <a:buSzPct val="100000"/>
            </a:pPr>
            <a:r>
              <a:rPr lang="zh-CN" altLang="en-US" sz="3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《野地果》</a:t>
            </a:r>
            <a:endParaRPr lang="zh-CN" altLang="en-US" sz="3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pSp>
        <p:nvGrpSpPr>
          <p:cNvPr id="15365" name="组合 69"/>
          <p:cNvGrpSpPr/>
          <p:nvPr/>
        </p:nvGrpSpPr>
        <p:grpSpPr bwMode="auto">
          <a:xfrm>
            <a:off x="1503363" y="1457325"/>
            <a:ext cx="2349500" cy="912813"/>
            <a:chOff x="984" y="4032"/>
            <a:chExt cx="3532" cy="1328"/>
          </a:xfrm>
        </p:grpSpPr>
        <p:sp>
          <p:nvSpPr>
            <p:cNvPr id="71" name="矩形 70"/>
            <p:cNvSpPr/>
            <p:nvPr>
              <p:custDataLst>
                <p:tags r:id="rId4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noFill/>
            <a:ln w="25400"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5"/>
              </p:custDataLst>
            </p:nvPr>
          </p:nvSpPr>
          <p:spPr>
            <a:xfrm>
              <a:off x="1282" y="4277"/>
              <a:ext cx="2935" cy="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6"/>
            </p:custDataLst>
          </p:nvPr>
        </p:nvSpPr>
        <p:spPr>
          <a:xfrm>
            <a:off x="1878013" y="1677988"/>
            <a:ext cx="1598612" cy="4730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zh-CN" altLang="en-US" sz="2600" b="1">
                <a:solidFill>
                  <a:srgbClr val="99752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故事背景</a:t>
            </a:r>
            <a:endParaRPr lang="zh-CN" altLang="en-US" sz="2600" b="1">
              <a:solidFill>
                <a:srgbClr val="99752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2725" y="2628900"/>
            <a:ext cx="5851525" cy="31686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701800" y="2874963"/>
            <a:ext cx="5413375" cy="2676525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altLang="zh-CN" sz="80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</a:endParaRPr>
          </a:p>
          <a:p>
            <a:pPr algn="just"/>
            <a:r>
              <a:rPr lang="zh-CN" altLang="zh-HK" sz="2400" b="1">
                <a:solidFill>
                  <a:srgbClr val="DC6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楷体" panose="02010609060101010101" charset="-122"/>
              </a:rPr>
              <a:t>本書講述十四歲新移民</a:t>
            </a:r>
            <a:r>
              <a:rPr lang="zh-CN" altLang="zh-HK" sz="2400" b="1">
                <a:solidFill>
                  <a:srgbClr val="6A3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楷体" panose="02010609060101010101" charset="-122"/>
              </a:rPr>
              <a:t>閔小辛</a:t>
            </a:r>
            <a:r>
              <a:rPr lang="zh-CN" altLang="zh-HK" sz="2400" b="1">
                <a:solidFill>
                  <a:srgbClr val="DC6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楷体" panose="02010609060101010101" charset="-122"/>
              </a:rPr>
              <a:t>來港定居的故事。</a:t>
            </a:r>
            <a:endParaRPr lang="zh-CN" altLang="zh-HK" sz="240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</a:endParaRPr>
          </a:p>
          <a:p>
            <a:pPr algn="just"/>
            <a:endParaRPr lang="zh-CN" altLang="zh-HK" sz="80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</a:endParaRPr>
          </a:p>
          <a:p>
            <a:pPr algn="just"/>
            <a:r>
              <a:rPr lang="zh-CN" altLang="zh-HK" sz="2400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</a:rPr>
              <a:t>小辛為了與爸爸一家團聚，跟隨媽媽移民到香港，一家三口住在深水埗一個細小的「板間房」，地方比她以前的睡房還小。</a:t>
            </a:r>
            <a:endParaRPr lang="zh-CN" altLang="zh-HK" sz="240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</a:endParaRPr>
          </a:p>
          <a:p>
            <a:pPr algn="just"/>
            <a:endParaRPr lang="zh-CN" altLang="zh-CN" sz="80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3647" y="2527900"/>
            <a:ext cx="5976665" cy="32918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en-US" altLang="zh-CN" sz="8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700800" y="2835293"/>
            <a:ext cx="5414963" cy="2676525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小辛來港前是縣隊的排球尖子，更被省隊看上，有機會成為一流的排球員；來港後，她連加入校隊也要衝破重重難關。</a:t>
            </a:r>
            <a:endParaRPr sz="24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此外，小辛是家鄉重點學校的優等學生，來港後卻因為英語水平落後而被迫連降兩級，重讀中一</a:t>
            </a:r>
            <a:r>
              <a:rPr sz="2400" noProof="1" smtClean="0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en-US" sz="24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6387" name="组合 135"/>
          <p:cNvGrpSpPr/>
          <p:nvPr/>
        </p:nvGrpSpPr>
        <p:grpSpPr bwMode="auto">
          <a:xfrm>
            <a:off x="650875" y="1168400"/>
            <a:ext cx="2879725" cy="76200"/>
            <a:chOff x="1025" y="2018"/>
            <a:chExt cx="4534" cy="120"/>
          </a:xfrm>
        </p:grpSpPr>
        <p:sp>
          <p:nvSpPr>
            <p:cNvPr id="137" name="矩形 136"/>
            <p:cNvSpPr/>
            <p:nvPr>
              <p:custDataLst>
                <p:tags r:id="rId1"/>
              </p:custDataLst>
            </p:nvPr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8" name="任意多边形 137"/>
            <p:cNvSpPr/>
            <p:nvPr>
              <p:custDataLst>
                <p:tags r:id="rId2"/>
              </p:custDataLst>
            </p:nvPr>
          </p:nvSpPr>
          <p:spPr>
            <a:xfrm>
              <a:off x="1025" y="2018"/>
              <a:ext cx="1115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" name="Title 6"/>
          <p:cNvSpPr txBox="1"/>
          <p:nvPr>
            <p:custDataLst>
              <p:tags r:id="rId3"/>
            </p:custDataLst>
          </p:nvPr>
        </p:nvSpPr>
        <p:spPr>
          <a:xfrm>
            <a:off x="650875" y="511175"/>
            <a:ext cx="2800350" cy="657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1000"/>
              </a:spcBef>
              <a:buSzPct val="100000"/>
            </a:pPr>
            <a:r>
              <a:rPr lang="zh-CN" altLang="en-US" sz="3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《野地果》</a:t>
            </a:r>
            <a:endParaRPr lang="zh-CN" altLang="en-US" sz="3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pSp>
        <p:nvGrpSpPr>
          <p:cNvPr id="16391" name="组合 69"/>
          <p:cNvGrpSpPr/>
          <p:nvPr/>
        </p:nvGrpSpPr>
        <p:grpSpPr bwMode="auto">
          <a:xfrm>
            <a:off x="1502569" y="1415186"/>
            <a:ext cx="2349500" cy="912813"/>
            <a:chOff x="984" y="4032"/>
            <a:chExt cx="3532" cy="1328"/>
          </a:xfrm>
        </p:grpSpPr>
        <p:sp>
          <p:nvSpPr>
            <p:cNvPr id="71" name="矩形 70"/>
            <p:cNvSpPr/>
            <p:nvPr>
              <p:custDataLst>
                <p:tags r:id="rId4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noFill/>
            <a:ln w="25400"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5"/>
              </p:custDataLst>
            </p:nvPr>
          </p:nvSpPr>
          <p:spPr>
            <a:xfrm>
              <a:off x="1282" y="4277"/>
              <a:ext cx="2935" cy="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6"/>
            </p:custDataLst>
          </p:nvPr>
        </p:nvSpPr>
        <p:spPr>
          <a:xfrm>
            <a:off x="1931988" y="1616352"/>
            <a:ext cx="1598612" cy="4730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zh-CN" altLang="en-US" sz="2600" b="1" dirty="0">
                <a:solidFill>
                  <a:srgbClr val="99752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故事背景</a:t>
            </a:r>
            <a:endParaRPr lang="zh-CN" altLang="en-US" sz="2600" b="1" dirty="0">
              <a:solidFill>
                <a:srgbClr val="99752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2725" y="2628900"/>
            <a:ext cx="5851525" cy="31686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701800" y="2874963"/>
            <a:ext cx="5413375" cy="2676525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她在學校除了要面對部分同學的冷嘲熱諷，還因為文章寫得太好而被老師冤枉她抄襲別人的作品。</a:t>
            </a:r>
            <a:endParaRPr sz="24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r>
              <a:rPr sz="24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與此同時，她媽媽因為不適應新生活而患上抑鬱症，爸爸後來也不幸失業，本來捉襟見肘的生活變得更加困難。</a:t>
            </a:r>
            <a:endParaRPr sz="24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7411" name="组合 135"/>
          <p:cNvGrpSpPr/>
          <p:nvPr/>
        </p:nvGrpSpPr>
        <p:grpSpPr bwMode="auto">
          <a:xfrm>
            <a:off x="650875" y="1168400"/>
            <a:ext cx="2879725" cy="76200"/>
            <a:chOff x="1025" y="2018"/>
            <a:chExt cx="4534" cy="120"/>
          </a:xfrm>
        </p:grpSpPr>
        <p:sp>
          <p:nvSpPr>
            <p:cNvPr id="137" name="矩形 136"/>
            <p:cNvSpPr/>
            <p:nvPr>
              <p:custDataLst>
                <p:tags r:id="rId1"/>
              </p:custDataLst>
            </p:nvPr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8" name="任意多边形 137"/>
            <p:cNvSpPr/>
            <p:nvPr>
              <p:custDataLst>
                <p:tags r:id="rId2"/>
              </p:custDataLst>
            </p:nvPr>
          </p:nvSpPr>
          <p:spPr>
            <a:xfrm>
              <a:off x="1025" y="2018"/>
              <a:ext cx="1115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" name="Title 6"/>
          <p:cNvSpPr txBox="1"/>
          <p:nvPr>
            <p:custDataLst>
              <p:tags r:id="rId3"/>
            </p:custDataLst>
          </p:nvPr>
        </p:nvSpPr>
        <p:spPr>
          <a:xfrm>
            <a:off x="650875" y="511175"/>
            <a:ext cx="2800350" cy="657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1000"/>
              </a:spcBef>
              <a:buSzPct val="100000"/>
            </a:pPr>
            <a:r>
              <a:rPr lang="zh-CN" altLang="en-US" sz="3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《野地果》</a:t>
            </a:r>
            <a:endParaRPr lang="zh-CN" altLang="en-US" sz="3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pSp>
        <p:nvGrpSpPr>
          <p:cNvPr id="17415" name="组合 69"/>
          <p:cNvGrpSpPr/>
          <p:nvPr/>
        </p:nvGrpSpPr>
        <p:grpSpPr bwMode="auto">
          <a:xfrm>
            <a:off x="1503363" y="1457325"/>
            <a:ext cx="2349500" cy="912813"/>
            <a:chOff x="984" y="4032"/>
            <a:chExt cx="3532" cy="1328"/>
          </a:xfrm>
        </p:grpSpPr>
        <p:sp>
          <p:nvSpPr>
            <p:cNvPr id="71" name="矩形 70"/>
            <p:cNvSpPr/>
            <p:nvPr>
              <p:custDataLst>
                <p:tags r:id="rId4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noFill/>
            <a:ln w="25400"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5"/>
              </p:custDataLst>
            </p:nvPr>
          </p:nvSpPr>
          <p:spPr>
            <a:xfrm>
              <a:off x="1282" y="4277"/>
              <a:ext cx="2935" cy="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6"/>
            </p:custDataLst>
          </p:nvPr>
        </p:nvSpPr>
        <p:spPr>
          <a:xfrm>
            <a:off x="1878013" y="1677988"/>
            <a:ext cx="1598612" cy="4730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zh-CN" altLang="en-US" sz="2600" b="1">
                <a:solidFill>
                  <a:srgbClr val="99752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故事背景</a:t>
            </a:r>
            <a:endParaRPr lang="zh-CN" altLang="en-US" sz="2600" b="1">
              <a:solidFill>
                <a:srgbClr val="99752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gradFill rotWithShape="0">
          <a:gsLst>
            <a:gs pos="0">
              <a:srgbClr val="FFFFCC">
                <a:alpha val="6998"/>
              </a:srgbClr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0295" y="1967230"/>
            <a:ext cx="6964045" cy="29229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5" name="内容占位符 2"/>
          <p:cNvSpPr>
            <a:spLocks noGrp="1" noChangeArrowheads="1"/>
          </p:cNvSpPr>
          <p:nvPr/>
        </p:nvSpPr>
        <p:spPr bwMode="auto">
          <a:xfrm>
            <a:off x="1125538" y="3378200"/>
            <a:ext cx="73072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/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450975" y="2284730"/>
            <a:ext cx="6242685" cy="2287905"/>
          </a:xfrm>
          <a:prstGeom prst="rect">
            <a:avLst/>
          </a:prstGeom>
          <a:solidFill>
            <a:srgbClr val="FBFAE4"/>
          </a:solidFill>
          <a:ln w="3175">
            <a:noFill/>
            <a:prstDash val="dash"/>
          </a:ln>
        </p:spPr>
        <p:txBody>
          <a:bodyPr wrap="squar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sz="800" b="1" spc="0" noProof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sz="32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小辛之後的生活是怎樣的？</a:t>
            </a:r>
            <a:endParaRPr sz="32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sz="32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她會如何面對種種困難和挑戰？</a:t>
            </a:r>
            <a:endParaRPr sz="32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sz="32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她會氣餒嗎？</a:t>
            </a:r>
            <a:endParaRPr sz="32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sz="3200" noProof="1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她的夢想能實現嗎</a:t>
            </a:r>
            <a:r>
              <a:rPr sz="3200" noProof="1" smtClean="0">
                <a:solidFill>
                  <a:srgbClr val="33333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？</a:t>
            </a:r>
            <a:endParaRPr sz="3200" noProof="1" smtClean="0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</a:pPr>
            <a:endParaRPr lang="zh-CN" sz="800" b="1" spc="0" noProof="1">
              <a:ln w="3175">
                <a:noFill/>
                <a:prstDash val="dash"/>
              </a:ln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8437" name="组合 27"/>
          <p:cNvGrpSpPr/>
          <p:nvPr/>
        </p:nvGrpSpPr>
        <p:grpSpPr bwMode="auto">
          <a:xfrm>
            <a:off x="436563" y="231775"/>
            <a:ext cx="982662" cy="1131888"/>
            <a:chOff x="688" y="364"/>
            <a:chExt cx="1548" cy="1784"/>
          </a:xfrm>
        </p:grpSpPr>
        <p:cxnSp>
          <p:nvCxnSpPr>
            <p:cNvPr id="29" name="直接连接符 28"/>
            <p:cNvCxnSpPr/>
            <p:nvPr>
              <p:custDataLst>
                <p:tags r:id="rId2"/>
              </p:custDataLst>
            </p:nvPr>
          </p:nvCxnSpPr>
          <p:spPr>
            <a:xfrm>
              <a:off x="836" y="589"/>
              <a:ext cx="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3"/>
              </p:custDataLst>
            </p:nvPr>
          </p:nvCxnSpPr>
          <p:spPr>
            <a:xfrm>
              <a:off x="1006" y="364"/>
              <a:ext cx="0" cy="1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4"/>
              </p:custDataLst>
            </p:nvPr>
          </p:nvCxnSpPr>
          <p:spPr>
            <a:xfrm>
              <a:off x="688" y="1960"/>
              <a:ext cx="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6"/>
          <p:cNvSpPr txBox="1"/>
          <p:nvPr>
            <p:custDataLst>
              <p:tags r:id="rId5"/>
            </p:custDataLst>
          </p:nvPr>
        </p:nvSpPr>
        <p:spPr>
          <a:xfrm>
            <a:off x="858519" y="619124"/>
            <a:ext cx="5487671" cy="62611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b="1" spc="480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E95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</a:t>
            </a:r>
            <a:r>
              <a:rPr lang="zh-CN" altLang="en-US" sz="3200" b="1" spc="480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E577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</a:t>
            </a:r>
            <a:r>
              <a:rPr lang="zh-CN" altLang="en-US" sz="3200" b="1" spc="480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9B51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道</a:t>
            </a:r>
            <a:r>
              <a:rPr lang="zh-CN" altLang="en-US" sz="3600" b="1" spc="480" noProof="1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故事</a:t>
            </a:r>
            <a:r>
              <a:rPr lang="zh-CN" altLang="en-US" sz="3600" b="1" spc="48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如何發展</a:t>
            </a:r>
            <a:r>
              <a:rPr lang="zh-CN" altLang="en-US" sz="3200" b="1" spc="480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8585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嗎</a:t>
            </a:r>
            <a:r>
              <a:rPr lang="zh-CN" altLang="en-US" sz="2800" b="1" spc="480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7B7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endParaRPr lang="zh-CN" altLang="en-US" sz="2800" b="1" spc="480" noProof="1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7B7B7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638175" y="1287780"/>
            <a:ext cx="5826125" cy="76200"/>
            <a:chOff x="1188" y="2361"/>
            <a:chExt cx="11718" cy="120"/>
          </a:xfrm>
          <a:blipFill rotWithShape="1">
            <a:blip r:embed="rId7"/>
            <a:tile tx="0" ty="0" sx="100000" sy="100000" flip="none" algn="tl"/>
          </a:blipFill>
        </p:grpSpPr>
        <p:sp>
          <p:nvSpPr>
            <p:cNvPr id="10" name="矩形 9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2" name="Title 6"/>
          <p:cNvSpPr txBox="1"/>
          <p:nvPr>
            <p:custDataLst>
              <p:tags r:id="rId8"/>
            </p:custDataLst>
          </p:nvPr>
        </p:nvSpPr>
        <p:spPr>
          <a:xfrm>
            <a:off x="2795905" y="5485130"/>
            <a:ext cx="5401945" cy="77978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600" b="1" spc="48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快閱讀</a:t>
            </a:r>
            <a:r>
              <a:rPr lang="zh-CN" altLang="en-US" sz="4600" b="1" spc="411" noProof="1">
                <a:ln w="9525">
                  <a:solidFill>
                    <a:srgbClr val="91825E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《野地果》</a:t>
            </a:r>
            <a:endParaRPr lang="zh-CN" altLang="en-US" sz="4600" b="1" spc="480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50875" y="2039938"/>
            <a:ext cx="7853363" cy="4400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/>
            <a:endParaRPr lang="zh-CN" sz="800" noProof="1">
              <a:solidFill>
                <a:srgbClr val="33333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458" name="文本占位符 17410"/>
          <p:cNvSpPr>
            <a:spLocks noGrp="1" noChangeArrowheads="1"/>
          </p:cNvSpPr>
          <p:nvPr>
            <p:ph idx="1"/>
          </p:nvPr>
        </p:nvSpPr>
        <p:spPr>
          <a:xfrm>
            <a:off x="922338" y="2259013"/>
            <a:ext cx="7299325" cy="3962400"/>
          </a:xfrm>
          <a:solidFill>
            <a:srgbClr val="F8F7E5"/>
          </a:solidFill>
        </p:spPr>
        <p:txBody>
          <a:bodyPr/>
          <a:lstStyle/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為甚麼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省隊看中的排球尖子，連加入校隊都困難重重？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甚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重點學校的優等學生要連降兩級？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甚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文字流暢會被人無故冤枉？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甚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面對愛情卻要等待經年？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甚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尚未成長就四面受敵？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甚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四面受敵仍能快樂成長？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甚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麼</a:t>
            </a:r>
            <a:r>
              <a:rPr lang="zh-CN" altLang="zh-CN" sz="2800" b="1" dirty="0" smtClean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zh-CN" altLang="zh-CN" sz="2800" b="1" dirty="0" smtClean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4340" name="组合 135"/>
          <p:cNvGrpSpPr/>
          <p:nvPr/>
        </p:nvGrpSpPr>
        <p:grpSpPr>
          <a:xfrm>
            <a:off x="650875" y="1168400"/>
            <a:ext cx="3770627" cy="76200"/>
            <a:chOff x="1025" y="2018"/>
            <a:chExt cx="4534" cy="120"/>
          </a:xfrm>
          <a:solidFill>
            <a:srgbClr val="543F12"/>
          </a:solidFill>
        </p:grpSpPr>
        <p:sp>
          <p:nvSpPr>
            <p:cNvPr id="137" name="矩形 136"/>
            <p:cNvSpPr/>
            <p:nvPr/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solidFill>
              <a:srgbClr val="9D7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1025" y="2018"/>
              <a:ext cx="1116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19460" name="组合 69"/>
          <p:cNvGrpSpPr/>
          <p:nvPr/>
        </p:nvGrpSpPr>
        <p:grpSpPr bwMode="auto">
          <a:xfrm>
            <a:off x="4953635" y="996950"/>
            <a:ext cx="3551238" cy="912813"/>
            <a:chOff x="984" y="4032"/>
            <a:chExt cx="3532" cy="1328"/>
          </a:xfrm>
        </p:grpSpPr>
        <p:sp>
          <p:nvSpPr>
            <p:cNvPr id="71" name="矩形 70"/>
            <p:cNvSpPr/>
            <p:nvPr>
              <p:custDataLst>
                <p:tags r:id="rId1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noFill/>
            <a:ln w="25400"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2"/>
              </p:custDataLst>
            </p:nvPr>
          </p:nvSpPr>
          <p:spPr>
            <a:xfrm>
              <a:off x="1282" y="4277"/>
              <a:ext cx="2937" cy="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182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5565775" y="1217613"/>
            <a:ext cx="2327275" cy="471487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zh-CN" altLang="en-US" sz="2600" b="1">
                <a:solidFill>
                  <a:srgbClr val="99752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帶着問題閱讀</a:t>
            </a:r>
            <a:endParaRPr lang="zh-CN" altLang="en-US" sz="2600" b="1">
              <a:solidFill>
                <a:srgbClr val="99752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sp>
        <p:nvSpPr>
          <p:cNvPr id="5" name="Title 6"/>
          <p:cNvSpPr txBox="1"/>
          <p:nvPr>
            <p:custDataLst>
              <p:tags r:id="rId4"/>
            </p:custDataLst>
          </p:nvPr>
        </p:nvSpPr>
        <p:spPr>
          <a:xfrm>
            <a:off x="650875" y="365760"/>
            <a:ext cx="4081780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000" b="1" spc="48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閱讀</a:t>
            </a:r>
            <a:r>
              <a:rPr lang="zh-CN" altLang="en-US" sz="4000" b="1" spc="411" noProof="1">
                <a:ln w="9525">
                  <a:solidFill>
                    <a:srgbClr val="91825E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《野地果》</a:t>
            </a:r>
            <a:endParaRPr lang="zh-CN" altLang="en-US" sz="4000" b="1" spc="480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</p:bldLst>
  </p:timing>
</p:sld>
</file>

<file path=ppt/tags/tag1.xml><?xml version="1.0" encoding="utf-8"?>
<p:tagLst xmlns:p="http://schemas.openxmlformats.org/presentationml/2006/main">
  <p:tag name="HASNOTE" val="true"/>
  <p:tag name="NOTESHAPEID" val="4"/>
  <p:tag name="KSO_WM_UNIT_TEXTBOXSTYLE_SHAPETYPE" val="0"/>
  <p:tag name="KSO_WM_UNIT_TEXTBOXSTYLE_TEMPLATETYPE" val="0"/>
  <p:tag name="KSO_WM_UNIT_ISCONTENTSTITLE" val="0"/>
  <p:tag name="KSO_WM_UNIT_PRESET_TEXT" val="单击此处输入封面大标题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956_158*a*1"/>
  <p:tag name="KSO_WM_TEMPLATE_CATEGORY" val="mixed"/>
  <p:tag name="KSO_WM_TEMPLATE_INDEX" val="20201956"/>
  <p:tag name="KSO_WM_UNIT_LAYERLEVEL" val="1"/>
  <p:tag name="KSO_WM_TAG_VERSION" val="1.0"/>
  <p:tag name="KSO_WM_BEAUTIFY_FLAG" val="#wm#"/>
  <p:tag name="KSO_WM_UNIT_TEXTBOXSTYLE_GUID" val="{9b989137-e500-456e-b7ae-67716bb646e9}"/>
  <p:tag name="KSO_WM_UNIT_TEXTBOXSTYLE_TEMPLATEID" val="3131374"/>
  <p:tag name="KSO_WM_UNIT_TEXTBOXSTYLE_TYPE" val="1"/>
</p:tagLst>
</file>

<file path=ppt/tags/tag10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11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1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1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61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PRESET_TEXT" val="单击此处输入正文标题内容"/>
  <p:tag name="KSO_WM_UNIT_TEXTBOXSTYLE_GUID" val="{c8c1cc7d-6a65-4f03-a359-4ab6fa20c6bd}"/>
  <p:tag name="KSO_WM_UNIT_TEXTBOXSTYLE_TEMPLATEID" val="3130921"/>
  <p:tag name="KSO_WM_UNIT_TEXTBOXSTYLE_TYPE" val="3"/>
</p:tagLst>
</file>

<file path=ppt/tags/tag14.xml><?xml version="1.0" encoding="utf-8"?>
<p:tagLst xmlns:p="http://schemas.openxmlformats.org/presentationml/2006/main">
  <p:tag name="KSO_WM_UNIT_TEXTBOXSTYLE_SHAPETYPE" val="1"/>
  <p:tag name="KSO_WM_UNIT_TEXTBOXSTYLE_ADJUSTLEFT" val="0_-20.67465"/>
  <p:tag name="KSO_WM_UNIT_TEXTBOXSTYLE_ADJUSTTOP" val="0_-22.22488"/>
  <p:tag name="KSO_WM_UNIT_TEXTBOXSTYLE_ADJUSTWIDTH" val="100_51.72464"/>
  <p:tag name="KSO_WM_UNIT_TEXTBOXSTYLE_ADJUSTHEIGTH" val="100_55.9290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7_17*i*2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</p:tagLst>
</file>

<file path=ppt/tags/tag15.xml><?xml version="1.0" encoding="utf-8"?>
<p:tagLst xmlns:p="http://schemas.openxmlformats.org/presentationml/2006/main">
  <p:tag name="KSO_WM_UNIT_TEXTBOXSTYLE_SHAPETYPE" val="1"/>
  <p:tag name="KSO_WM_UNIT_TEXTBOXSTYLE_ADJUSTLEFT" val="0_-31.5"/>
  <p:tag name="KSO_WM_UNIT_TEXTBOXSTYLE_ADJUSTTOP" val="0_-33.05"/>
  <p:tag name="KSO_WM_UNIT_TEXTBOXSTYLE_ADJUSTWIDTH" val="100_51.72464"/>
  <p:tag name="KSO_WM_UNIT_TEXTBOXSTYLE_ADJUSTHEIGTH" val="100_55.9290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7_17*i*3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</p:tagLst>
</file>

<file path=ppt/tags/tag1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17.xml><?xml version="1.0" encoding="utf-8"?>
<p:tagLst xmlns:p="http://schemas.openxmlformats.org/presentationml/2006/main">
  <p:tag name="KSO_WM_UNIT_TEXTBOXSTYLE_SHAPETYPE" val="1"/>
  <p:tag name="KSO_WM_UNIT_TEXTBOXSTYLE_ADJUSTLEFT" val="0_-15.38583"/>
  <p:tag name="KSO_WM_UNIT_TEXTBOXSTYLE_ADJUSTTOP" val="0_-5.098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89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18.xml><?xml version="1.0" encoding="utf-8"?>
<p:tagLst xmlns:p="http://schemas.openxmlformats.org/presentationml/2006/main">
  <p:tag name="KSO_WM_UNIT_TEXTBOXSTYLE_SHAPETYPE" val="1"/>
  <p:tag name="KSO_WM_UNIT_TEXTBOXSTYLE_ADJUSTLEFT" val="0_-6.915749"/>
  <p:tag name="KSO_WM_UNIT_TEXTBOXSTYLE_ADJUSTTOP" val="0_-16.35"/>
  <p:tag name="KSO_WM_UNIT_TEXTBOXSTYLE_ADJUSTHEIGTH" val="100_32.6392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89*i*3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19.xml><?xml version="1.0" encoding="utf-8"?>
<p:tagLst xmlns:p="http://schemas.openxmlformats.org/presentationml/2006/main">
  <p:tag name="KSO_WM_UNIT_TEXTBOXSTYLE_SHAPETYPE" val="1"/>
  <p:tag name="KSO_WM_UNIT_TEXTBOXSTYLE_ADJUSTLEFT" val="0_-22.8"/>
  <p:tag name="KSO_WM_UNIT_TEXTBOXSTYLE_ADJUSTTOP" val="100_6.95897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89*i*4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2.xml><?xml version="1.0" encoding="utf-8"?>
<p:tagLst xmlns:p="http://schemas.openxmlformats.org/presentationml/2006/main">
  <p:tag name="KSO_WM_UNIT_TEXTBOXSTYLE_SHAPETYPE" val="1"/>
  <p:tag name="KSO_WM_UNIT_TEXTBOXSTYLE_ADJUSTLEFT" val="0_-14.02496"/>
  <p:tag name="KSO_WM_UNIT_TEXTBOXSTYLE_ADJUSTTOP" val="0_1"/>
  <p:tag name="KSO_WM_UNIT_TEXTBOXSTYLE_ADJUSTWIDTH" val="100_28.05"/>
  <p:tag name="KSO_WM_UNIT_TEXTBOXSTYLE_ADJUSTHEIGTH" val="100_-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6_175*i*1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03e7c89f-42d0-4b78-8723-8b3f1d8286c3}"/>
</p:tagLst>
</file>

<file path=ppt/tags/tag20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89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PRESET_TEXT" val="单击此处输入正文标题内容"/>
  <p:tag name="KSO_WM_UNIT_TEXTBOXSTYLE_GUID" val="{f0a18788-ba92-4ca4-9a99-11168733dba6}"/>
  <p:tag name="KSO_WM_UNIT_TEXTBOXSTYLE_TEMPLATEID" val="3130949"/>
  <p:tag name="KSO_WM_UNIT_TEXTBOXSTYLE_TYPE" val="3"/>
</p:tagLst>
</file>

<file path=ppt/tags/tag21.xml><?xml version="1.0" encoding="utf-8"?>
<p:tagLst xmlns:p="http://schemas.openxmlformats.org/presentationml/2006/main">
  <p:tag name="KSO_WM_UNIT_TEXTBOXSTYLE_GUID" val="{7072a190-1526-4d20-98dc-88945fe98af9}"/>
</p:tagLst>
</file>

<file path=ppt/tags/tag22.xml><?xml version="1.0" encoding="utf-8"?>
<p:tagLst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5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23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5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24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26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27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28.xml><?xml version="1.0" encoding="utf-8"?>
<p:tagLst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5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29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5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3.900002"/>
  <p:tag name="KSO_WM_UNIT_TEXTBOXSTYLE_ADJUSTTOP" val="0_-4.549999"/>
  <p:tag name="KSO_WM_UNIT_TEXTBOXSTYLE_ADJUSTWIDTH" val="100_7.800003"/>
  <p:tag name="KSO_WM_UNIT_TEXTBOXSTYLE_ADJUSTHEIGTH" val="100_9.0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6_175*i*2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03e7c89f-42d0-4b78-8723-8b3f1d8286c3}"/>
</p:tagLst>
</file>

<file path=ppt/tags/tag30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31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32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3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34.xml><?xml version="1.0" encoding="utf-8"?>
<p:tagLst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5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35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5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3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37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38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3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4.xml><?xml version="1.0" encoding="utf-8"?>
<p:tagLst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57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072a190-1526-4d20-98dc-88945fe98af9}"/>
</p:tagLst>
</file>

<file path=ppt/tags/tag40.xml><?xml version="1.0" encoding="utf-8"?>
<p:tagLst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5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41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5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4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43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44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45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4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47.xml><?xml version="1.0" encoding="utf-8"?>
<p:tagLst xmlns:p="http://schemas.openxmlformats.org/presentationml/2006/main">
  <p:tag name="KSO_WM_UNIT_TEXTBOXSTYLE_SHAPETYPE" val="1"/>
  <p:tag name="KSO_WM_UNIT_TEXTBOXSTYLE_ADJUSTLEFT" val="0_-15.38583"/>
  <p:tag name="KSO_WM_UNIT_TEXTBOXSTYLE_ADJUSTTOP" val="0_-5.098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89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48.xml><?xml version="1.0" encoding="utf-8"?>
<p:tagLst xmlns:p="http://schemas.openxmlformats.org/presentationml/2006/main">
  <p:tag name="KSO_WM_UNIT_TEXTBOXSTYLE_SHAPETYPE" val="1"/>
  <p:tag name="KSO_WM_UNIT_TEXTBOXSTYLE_ADJUSTLEFT" val="0_-6.915749"/>
  <p:tag name="KSO_WM_UNIT_TEXTBOXSTYLE_ADJUSTTOP" val="0_-16.35"/>
  <p:tag name="KSO_WM_UNIT_TEXTBOXSTYLE_ADJUSTHEIGTH" val="100_32.6392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89*i*3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49.xml><?xml version="1.0" encoding="utf-8"?>
<p:tagLst xmlns:p="http://schemas.openxmlformats.org/presentationml/2006/main">
  <p:tag name="KSO_WM_UNIT_TEXTBOXSTYLE_SHAPETYPE" val="1"/>
  <p:tag name="KSO_WM_UNIT_TEXTBOXSTYLE_ADJUSTLEFT" val="0_-22.8"/>
  <p:tag name="KSO_WM_UNIT_TEXTBOXSTYLE_ADJUSTTOP" val="100_6.95897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89*i*4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5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57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072a190-1526-4d20-98dc-88945fe98af9}"/>
</p:tagLst>
</file>

<file path=ppt/tags/tag50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51.xml><?xml version="1.0" encoding="utf-8"?>
<p:tagLst xmlns:p="http://schemas.openxmlformats.org/presentationml/2006/main">
  <p:tag name="KSO_WM_UNIT_TEXTBOXSTYLE_GUID" val="{d59b19c6-64dd-4164-809f-fba01ea69f8f}"/>
</p:tagLst>
</file>

<file path=ppt/tags/tag5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53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54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55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5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57.xml><?xml version="1.0" encoding="utf-8"?>
<p:tagLst xmlns:p="http://schemas.openxmlformats.org/presentationml/2006/main">
  <p:tag name="KSO_WM_UNIT_TEXTBOXSTYLE_GUID" val="{d59b19c6-64dd-4164-809f-fba01ea69f8f}"/>
</p:tagLst>
</file>

<file path=ppt/tags/tag58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59.xml><?xml version="1.0" encoding="utf-8"?>
<p:tagLst xmlns:p="http://schemas.openxmlformats.org/presentationml/2006/main">
  <p:tag name="KSO_WM_UNIT_TEXTBOXSTYLE_GUID" val="{cfe411ef-4507-4c5a-89db-eecf6672af53}"/>
</p:tagLst>
</file>

<file path=ppt/tags/tag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57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072a190-1526-4d20-98dc-88945fe98af9}"/>
  <p:tag name="KSO_WM_UNIT_TEXTBOXSTYLE_TEMPLATEID" val="3130917"/>
  <p:tag name="KSO_WM_UNIT_TEXTBOXSTYLE_TYPE" val="3"/>
</p:tagLst>
</file>

<file path=ppt/tags/tag60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89"/>
</p:tagLst>
</file>

<file path=ppt/tags/tag61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0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912da7d-c270-443a-877e-5ff00f08a420}"/>
  <p:tag name="KSO_WM_UNIT_TEXTBOXSTYLE_TEMPLATEID" val="3130980"/>
  <p:tag name="KSO_WM_UNIT_TEXTBOXSTYLE_TYPE" val="3"/>
</p:tagLst>
</file>

<file path=ppt/tags/tag62.xml><?xml version="1.0" encoding="utf-8"?>
<p:tagLst xmlns:p="http://schemas.openxmlformats.org/presentationml/2006/main">
  <p:tag name="KSO_WM_UNIT_TEXTBOXSTYLE_GUID" val="{7912da7d-c270-443a-877e-5ff00f08a420}"/>
</p:tagLst>
</file>

<file path=ppt/tags/tag63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89"/>
</p:tagLst>
</file>

<file path=ppt/tags/tag64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0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912da7d-c270-443a-877e-5ff00f08a420}"/>
  <p:tag name="KSO_WM_UNIT_TEXTBOXSTYLE_TEMPLATEID" val="3130980"/>
  <p:tag name="KSO_WM_UNIT_TEXTBOXSTYLE_TYPE" val="3"/>
</p:tagLst>
</file>

<file path=ppt/tags/tag65.xml><?xml version="1.0" encoding="utf-8"?>
<p:tagLst xmlns:p="http://schemas.openxmlformats.org/presentationml/2006/main">
  <p:tag name="KSO_WM_UNIT_TEXTBOXSTYLE_GUID" val="{7912da7d-c270-443a-877e-5ff00f08a420}"/>
</p:tagLst>
</file>

<file path=ppt/tags/tag66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89"/>
</p:tagLst>
</file>

<file path=ppt/tags/tag67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0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912da7d-c270-443a-877e-5ff00f08a420}"/>
  <p:tag name="KSO_WM_UNIT_TEXTBOXSTYLE_TEMPLATEID" val="3130980"/>
  <p:tag name="KSO_WM_UNIT_TEXTBOXSTYLE_TYPE" val="3"/>
</p:tagLst>
</file>

<file path=ppt/tags/tag68.xml><?xml version="1.0" encoding="utf-8"?>
<p:tagLst xmlns:p="http://schemas.openxmlformats.org/presentationml/2006/main">
  <p:tag name="KSO_WM_UNIT_TEXTBOXSTYLE_GUID" val="{7912da7d-c270-443a-877e-5ff00f08a420}"/>
</p:tagLst>
</file>

<file path=ppt/tags/tag69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89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6_172*i*1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56168fc5-552e-444b-8c56-d53d6993ea25}"/>
</p:tagLst>
</file>

<file path=ppt/tags/tag70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0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912da7d-c270-443a-877e-5ff00f08a420}"/>
  <p:tag name="KSO_WM_UNIT_TEXTBOXSTYLE_TEMPLATEID" val="3130980"/>
  <p:tag name="KSO_WM_UNIT_TEXTBOXSTYLE_TYPE" val="3"/>
</p:tagLst>
</file>

<file path=ppt/tags/tag71.xml><?xml version="1.0" encoding="utf-8"?>
<p:tagLst xmlns:p="http://schemas.openxmlformats.org/presentationml/2006/main">
  <p:tag name="KSO_WM_UNIT_TEXTBOXSTYLE_GUID" val="{7912da7d-c270-443a-877e-5ff00f08a420}"/>
</p:tagLst>
</file>

<file path=ppt/tags/tag72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89"/>
</p:tagLst>
</file>

<file path=ppt/tags/tag7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0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7912da7d-c270-443a-877e-5ff00f08a420}"/>
  <p:tag name="KSO_WM_UNIT_TEXTBOXSTYLE_TEMPLATEID" val="3130980"/>
  <p:tag name="KSO_WM_UNIT_TEXTBOXSTYLE_TYPE" val="3"/>
</p:tagLst>
</file>

<file path=ppt/tags/tag74.xml><?xml version="1.0" encoding="utf-8"?>
<p:tagLst xmlns:p="http://schemas.openxmlformats.org/presentationml/2006/main">
  <p:tag name="KSO_WM_UNIT_TEXTBOXSTYLE_GUID" val="{7912da7d-c270-443a-877e-5ff00f08a420}"/>
</p:tagLst>
</file>

<file path=ppt/tags/tag75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89"/>
</p:tagLst>
</file>

<file path=ppt/tags/tag7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77.xml><?xml version="1.0" encoding="utf-8"?>
<p:tagLst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5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78.xml><?xml version="1.0" encoding="utf-8"?>
<p:tagLst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5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7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8.xml><?xml version="1.0" encoding="utf-8"?>
<p:tagLst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6_172*i*2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56168fc5-552e-444b-8c56-d53d6993ea25}"/>
</p:tagLst>
</file>

<file path=ppt/tags/tag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小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6_205*f*1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9fc23895-7b32-4f5a-86ca-5e6c97a26535}"/>
  <p:tag name="KSO_WM_UNIT_TEXTBOXSTYLE_TEMPLATEID" val="3135168"/>
  <p:tag name="KSO_WM_UNIT_TEXTBOXSTYLE_TYPE" val="5"/>
</p:tagLst>
</file>

<file path=ppt/theme/theme1.xml><?xml version="1.0" encoding="utf-8"?>
<a:theme xmlns:a="http://schemas.openxmlformats.org/drawingml/2006/main" name="果實設計簡報範本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果實設計簡報範本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果實設計簡報範本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果實設計簡報範本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3_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果實設計簡報範本</Template>
  <TotalTime>0</TotalTime>
  <Words>1622</Words>
  <Application>WPS 演示</Application>
  <PresentationFormat>如螢幕大小 (4:3)</PresentationFormat>
  <Paragraphs>535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PMingLiU</vt:lpstr>
      <vt:lpstr>PMingLiU-ExtB</vt:lpstr>
      <vt:lpstr>Segoe UI</vt:lpstr>
      <vt:lpstr>微软雅黑</vt:lpstr>
      <vt:lpstr>華康仿宋體W6</vt:lpstr>
      <vt:lpstr>仿宋</vt:lpstr>
      <vt:lpstr>Salesforce Sans</vt:lpstr>
      <vt:lpstr>楷体</vt:lpstr>
      <vt:lpstr>Times New Roman</vt:lpstr>
      <vt:lpstr>黑体</vt:lpstr>
      <vt:lpstr>Arial Unicode MS</vt:lpstr>
      <vt:lpstr>Calibri</vt:lpstr>
      <vt:lpstr>Segoe Print</vt:lpstr>
      <vt:lpstr>果實設計簡報範本</vt:lpstr>
      <vt:lpstr>1_果實設計簡報範本</vt:lpstr>
      <vt:lpstr>2_果實設計簡報範本</vt:lpstr>
      <vt:lpstr>3_果實設計簡報範本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開卷有益</vt:lpstr>
      <vt:lpstr>PowerPoint 演示文稿</vt:lpstr>
    </vt:vector>
  </TitlesOfParts>
  <Company>EMB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EMB</dc:creator>
  <cp:lastModifiedBy>CYC</cp:lastModifiedBy>
  <cp:revision>82</cp:revision>
  <dcterms:created xsi:type="dcterms:W3CDTF">2008-04-10T04:36:00Z</dcterms:created>
  <dcterms:modified xsi:type="dcterms:W3CDTF">2020-06-22T01:26:29Z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TC011271051028</vt:lpwstr>
  </property>
  <property fmtid="{D5CDD505-2E9C-101B-9397-08002B2CF9AE}" pid="3" name="KSOProductBuildVer">
    <vt:lpwstr>2052-11.1.0.9739</vt:lpwstr>
  </property>
</Properties>
</file>