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82" r:id="rId4"/>
    <p:sldId id="262" r:id="rId5"/>
    <p:sldId id="258" r:id="rId6"/>
    <p:sldId id="259" r:id="rId7"/>
    <p:sldId id="286" r:id="rId8"/>
    <p:sldId id="287" r:id="rId9"/>
    <p:sldId id="292" r:id="rId10"/>
    <p:sldId id="264" r:id="rId11"/>
    <p:sldId id="293" r:id="rId12"/>
    <p:sldId id="294" r:id="rId13"/>
    <p:sldId id="295" r:id="rId14"/>
    <p:sldId id="296" r:id="rId15"/>
    <p:sldId id="305" r:id="rId16"/>
    <p:sldId id="297" r:id="rId17"/>
    <p:sldId id="298" r:id="rId18"/>
    <p:sldId id="306" r:id="rId19"/>
    <p:sldId id="299" r:id="rId20"/>
    <p:sldId id="300" r:id="rId21"/>
    <p:sldId id="307" r:id="rId22"/>
    <p:sldId id="301" r:id="rId23"/>
    <p:sldId id="308" r:id="rId24"/>
    <p:sldId id="302" r:id="rId25"/>
    <p:sldId id="303" r:id="rId26"/>
    <p:sldId id="304" r:id="rId27"/>
    <p:sldId id="271" r:id="rId28"/>
    <p:sldId id="309" r:id="rId29"/>
    <p:sldId id="275" r:id="rId30"/>
    <p:sldId id="278" r:id="rId31"/>
    <p:sldId id="310" r:id="rId32"/>
    <p:sldId id="311" r:id="rId33"/>
    <p:sldId id="312" r:id="rId34"/>
    <p:sldId id="279" r:id="rId35"/>
    <p:sldId id="268" r:id="rId36"/>
    <p:sldId id="276" r:id="rId37"/>
    <p:sldId id="291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5"/>
    <a:srgbClr val="FF7C80"/>
    <a:srgbClr val="FFC000"/>
    <a:srgbClr val="DAA600"/>
    <a:srgbClr val="0C94AC"/>
    <a:srgbClr val="0F6FC6"/>
    <a:srgbClr val="CA292E"/>
    <a:srgbClr val="D9ECF0"/>
    <a:srgbClr val="F2F2F2"/>
    <a:srgbClr val="C8E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5571" autoAdjust="0"/>
  </p:normalViewPr>
  <p:slideViewPr>
    <p:cSldViewPr snapToGrid="0">
      <p:cViewPr varScale="1">
        <p:scale>
          <a:sx n="106" d="100"/>
          <a:sy n="106" d="100"/>
        </p:scale>
        <p:origin x="6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5037A-B4A0-4D1B-9A68-A8BDD2CCC5AD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16E93-C8F3-434F-968E-E7ECEEFB9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233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A617D-CFAE-41F2-B8E3-F9DCA9FF7BEA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6A951-29C9-4883-B4F6-51EF33CC4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1316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svg"/><Relationship Id="rId7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8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68AC08-60AB-59E0-DA8F-498C9F26A0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393" t="46146"/>
          <a:stretch>
            <a:fillRect/>
          </a:stretch>
        </p:blipFill>
        <p:spPr>
          <a:xfrm rot="10431885">
            <a:off x="8397863" y="4155450"/>
            <a:ext cx="3961007" cy="2910382"/>
          </a:xfrm>
          <a:custGeom>
            <a:avLst/>
            <a:gdLst>
              <a:gd name="connsiteX0" fmla="*/ 0 w 3961007"/>
              <a:gd name="connsiteY0" fmla="*/ 2910382 h 2910382"/>
              <a:gd name="connsiteX1" fmla="*/ 312841 w 3961007"/>
              <a:gd name="connsiteY1" fmla="*/ 0 h 2910382"/>
              <a:gd name="connsiteX2" fmla="*/ 3961007 w 3961007"/>
              <a:gd name="connsiteY2" fmla="*/ 392147 h 2910382"/>
              <a:gd name="connsiteX3" fmla="*/ 3961007 w 3961007"/>
              <a:gd name="connsiteY3" fmla="*/ 2910382 h 291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007" h="2910382">
                <a:moveTo>
                  <a:pt x="0" y="2910382"/>
                </a:moveTo>
                <a:lnTo>
                  <a:pt x="312841" y="0"/>
                </a:lnTo>
                <a:lnTo>
                  <a:pt x="3961007" y="392147"/>
                </a:lnTo>
                <a:lnTo>
                  <a:pt x="3961007" y="2910382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CAAD79-0F28-E27E-3415-F91C82E2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130" r="12599" b="51253"/>
          <a:stretch>
            <a:fillRect/>
          </a:stretch>
        </p:blipFill>
        <p:spPr>
          <a:xfrm rot="13235627">
            <a:off x="6807312" y="-837779"/>
            <a:ext cx="7519564" cy="3715398"/>
          </a:xfrm>
          <a:custGeom>
            <a:avLst/>
            <a:gdLst>
              <a:gd name="connsiteX0" fmla="*/ 7519564 w 7519564"/>
              <a:gd name="connsiteY0" fmla="*/ 0 h 3715398"/>
              <a:gd name="connsiteX1" fmla="*/ 3183782 w 7519564"/>
              <a:gd name="connsiteY1" fmla="*/ 3715398 h 3715398"/>
              <a:gd name="connsiteX2" fmla="*/ 0 w 7519564"/>
              <a:gd name="connsiteY2" fmla="*/ 0 h 371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19564" h="3715398">
                <a:moveTo>
                  <a:pt x="7519564" y="0"/>
                </a:moveTo>
                <a:lnTo>
                  <a:pt x="3183782" y="371539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1BBD38-60F1-DEF8-CA7D-5DB3E2D5EF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80069"/>
          <a:stretch>
            <a:fillRect/>
          </a:stretch>
        </p:blipFill>
        <p:spPr>
          <a:xfrm rot="10800000">
            <a:off x="-238765" y="5718856"/>
            <a:ext cx="7493958" cy="1151336"/>
          </a:xfrm>
          <a:custGeom>
            <a:avLst/>
            <a:gdLst>
              <a:gd name="connsiteX0" fmla="*/ 7493958 w 7493958"/>
              <a:gd name="connsiteY0" fmla="*/ 1151336 h 1151336"/>
              <a:gd name="connsiteX1" fmla="*/ 0 w 7493958"/>
              <a:gd name="connsiteY1" fmla="*/ 1151336 h 1151336"/>
              <a:gd name="connsiteX2" fmla="*/ 0 w 7493958"/>
              <a:gd name="connsiteY2" fmla="*/ 0 h 1151336"/>
              <a:gd name="connsiteX3" fmla="*/ 7493958 w 7493958"/>
              <a:gd name="connsiteY3" fmla="*/ 0 h 11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151336">
                <a:moveTo>
                  <a:pt x="7493958" y="1151336"/>
                </a:moveTo>
                <a:lnTo>
                  <a:pt x="0" y="1151336"/>
                </a:lnTo>
                <a:lnTo>
                  <a:pt x="0" y="0"/>
                </a:lnTo>
                <a:lnTo>
                  <a:pt x="7493958" y="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E6B663-76A9-99E3-003F-54C0C9C75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22607" b="41886"/>
          <a:stretch>
            <a:fillRect/>
          </a:stretch>
        </p:blipFill>
        <p:spPr>
          <a:xfrm rot="7076154">
            <a:off x="-2918822" y="602036"/>
            <a:ext cx="7976987" cy="4617239"/>
          </a:xfrm>
          <a:custGeom>
            <a:avLst/>
            <a:gdLst>
              <a:gd name="connsiteX0" fmla="*/ 0 w 7976987"/>
              <a:gd name="connsiteY0" fmla="*/ 999998 h 4617239"/>
              <a:gd name="connsiteX1" fmla="*/ 0 w 7976987"/>
              <a:gd name="connsiteY1" fmla="*/ 0 h 4617239"/>
              <a:gd name="connsiteX2" fmla="*/ 7232280 w 7976987"/>
              <a:gd name="connsiteY2" fmla="*/ 0 h 4617239"/>
              <a:gd name="connsiteX3" fmla="*/ 7976987 w 7976987"/>
              <a:gd name="connsiteY3" fmla="*/ 1404379 h 4617239"/>
              <a:gd name="connsiteX4" fmla="*/ 1918134 w 7976987"/>
              <a:gd name="connsiteY4" fmla="*/ 4617239 h 461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6987" h="4617239">
                <a:moveTo>
                  <a:pt x="0" y="999998"/>
                </a:moveTo>
                <a:lnTo>
                  <a:pt x="0" y="0"/>
                </a:lnTo>
                <a:lnTo>
                  <a:pt x="7232280" y="0"/>
                </a:lnTo>
                <a:lnTo>
                  <a:pt x="7976987" y="1404379"/>
                </a:lnTo>
                <a:lnTo>
                  <a:pt x="1918134" y="4617239"/>
                </a:lnTo>
                <a:close/>
              </a:path>
            </a:pathLst>
          </a:cu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4A85E6B-D9D6-122C-BE65-44FDAEAF05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7895" y="0"/>
            <a:ext cx="2938406" cy="614238"/>
          </a:xfrm>
          <a:custGeom>
            <a:avLst/>
            <a:gdLst>
              <a:gd name="connsiteX0" fmla="*/ 0 w 2938406"/>
              <a:gd name="connsiteY0" fmla="*/ 0 h 614238"/>
              <a:gd name="connsiteX1" fmla="*/ 2938406 w 2938406"/>
              <a:gd name="connsiteY1" fmla="*/ 0 h 614238"/>
              <a:gd name="connsiteX2" fmla="*/ 2930135 w 2938406"/>
              <a:gd name="connsiteY2" fmla="*/ 9100 h 614238"/>
              <a:gd name="connsiteX3" fmla="*/ 1469203 w 2938406"/>
              <a:gd name="connsiteY3" fmla="*/ 614238 h 614238"/>
              <a:gd name="connsiteX4" fmla="*/ 8271 w 2938406"/>
              <a:gd name="connsiteY4" fmla="*/ 9100 h 6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406" h="614238">
                <a:moveTo>
                  <a:pt x="0" y="0"/>
                </a:moveTo>
                <a:lnTo>
                  <a:pt x="2938406" y="0"/>
                </a:lnTo>
                <a:lnTo>
                  <a:pt x="2930135" y="9100"/>
                </a:lnTo>
                <a:cubicBezTo>
                  <a:pt x="2556250" y="382985"/>
                  <a:pt x="2039733" y="614238"/>
                  <a:pt x="1469203" y="614238"/>
                </a:cubicBezTo>
                <a:cubicBezTo>
                  <a:pt x="898674" y="614238"/>
                  <a:pt x="382156" y="382985"/>
                  <a:pt x="8271" y="91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F0363563-C230-8255-8A77-C6F5DC02E1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76131-1AAA-1028-5EA8-E8A5703C3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1463040"/>
            <a:ext cx="10360152" cy="4471416"/>
          </a:xfrm>
        </p:spPr>
        <p:txBody>
          <a:bodyPr>
            <a:noAutofit/>
          </a:bodyPr>
          <a:lstStyle>
            <a:lvl1pPr algn="ctr">
              <a:lnSpc>
                <a:spcPct val="75000"/>
              </a:lnSpc>
              <a:defRPr sz="5400" cap="all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457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23945778-2B6F-930D-51C8-417685BC4E1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8376" y="2366300"/>
            <a:ext cx="10791949" cy="35877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按一下圖示以新增表格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7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>
            <a:extLst>
              <a:ext uri="{FF2B5EF4-FFF2-40B4-BE49-F238E27FC236}">
                <a16:creationId xmlns:a16="http://schemas.microsoft.com/office/drawing/2014/main" id="{5E0168A1-8EA7-E075-A0E3-CC98D3A7A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6200000">
            <a:off x="45460" y="5586515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35F4B08-36B8-4D96-46A3-640589F2B9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 flipH="1">
            <a:off x="442520" y="-450526"/>
            <a:ext cx="1018073" cy="1919124"/>
          </a:xfrm>
          <a:custGeom>
            <a:avLst/>
            <a:gdLst>
              <a:gd name="connsiteX0" fmla="*/ 1018073 w 1018073"/>
              <a:gd name="connsiteY0" fmla="*/ 1919124 h 1919124"/>
              <a:gd name="connsiteX1" fmla="*/ 1018073 w 1018073"/>
              <a:gd name="connsiteY1" fmla="*/ 0 h 1919124"/>
              <a:gd name="connsiteX2" fmla="*/ 860680 w 1018073"/>
              <a:gd name="connsiteY2" fmla="*/ 92033 h 1919124"/>
              <a:gd name="connsiteX3" fmla="*/ 45685 w 1018073"/>
              <a:gd name="connsiteY3" fmla="*/ 1217247 h 1919124"/>
              <a:gd name="connsiteX4" fmla="*/ 29068 w 1018073"/>
              <a:gd name="connsiteY4" fmla="*/ 1808525 h 1919124"/>
              <a:gd name="connsiteX5" fmla="*/ 59967 w 1018073"/>
              <a:gd name="connsiteY5" fmla="*/ 1919124 h 191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073" h="1919124">
                <a:moveTo>
                  <a:pt x="1018073" y="1919124"/>
                </a:moveTo>
                <a:lnTo>
                  <a:pt x="1018073" y="0"/>
                </a:lnTo>
                <a:lnTo>
                  <a:pt x="860680" y="92033"/>
                </a:lnTo>
                <a:cubicBezTo>
                  <a:pt x="468017" y="356206"/>
                  <a:pt x="159674" y="774823"/>
                  <a:pt x="45685" y="1217247"/>
                </a:cubicBezTo>
                <a:cubicBezTo>
                  <a:pt x="-9143" y="1412111"/>
                  <a:pt x="-14542" y="1615180"/>
                  <a:pt x="29068" y="1808525"/>
                </a:cubicBezTo>
                <a:lnTo>
                  <a:pt x="59967" y="1919124"/>
                </a:lnTo>
                <a:close/>
              </a:path>
            </a:pathLst>
          </a:custGeom>
          <a:solidFill>
            <a:schemeClr val="accent5"/>
          </a:solidFill>
          <a:ln w="202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71E3A63B-01EF-B3B1-F861-1BBC4411F9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H="1" flipV="1">
            <a:off x="10243539" y="-1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1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D93AB7B1-DA47-81AC-9BD3-0767E499EF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7248231" y="5855618"/>
            <a:ext cx="4943770" cy="1002382"/>
          </a:xfrm>
          <a:custGeom>
            <a:avLst/>
            <a:gdLst>
              <a:gd name="connsiteX0" fmla="*/ 0 w 4943770"/>
              <a:gd name="connsiteY0" fmla="*/ 0 h 1002382"/>
              <a:gd name="connsiteX1" fmla="*/ 4943770 w 4943770"/>
              <a:gd name="connsiteY1" fmla="*/ 0 h 1002382"/>
              <a:gd name="connsiteX2" fmla="*/ 4906928 w 4943770"/>
              <a:gd name="connsiteY2" fmla="*/ 44581 h 1002382"/>
              <a:gd name="connsiteX3" fmla="*/ 2525640 w 4943770"/>
              <a:gd name="connsiteY3" fmla="*/ 241508 h 1002382"/>
              <a:gd name="connsiteX4" fmla="*/ 1667268 w 4943770"/>
              <a:gd name="connsiteY4" fmla="*/ 163732 h 1002382"/>
              <a:gd name="connsiteX5" fmla="*/ 1317749 w 4943770"/>
              <a:gd name="connsiteY5" fmla="*/ 293864 h 1002382"/>
              <a:gd name="connsiteX6" fmla="*/ 75310 w 4943770"/>
              <a:gd name="connsiteY6" fmla="*/ 989292 h 1002382"/>
              <a:gd name="connsiteX7" fmla="*/ 0 w 4943770"/>
              <a:gd name="connsiteY7" fmla="*/ 1002382 h 100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3770" h="1002382">
                <a:moveTo>
                  <a:pt x="0" y="0"/>
                </a:moveTo>
                <a:lnTo>
                  <a:pt x="4943770" y="0"/>
                </a:lnTo>
                <a:lnTo>
                  <a:pt x="4906928" y="44581"/>
                </a:lnTo>
                <a:cubicBezTo>
                  <a:pt x="4311119" y="665259"/>
                  <a:pt x="3275391" y="550750"/>
                  <a:pt x="2525640" y="241508"/>
                </a:cubicBezTo>
                <a:cubicBezTo>
                  <a:pt x="2174456" y="97448"/>
                  <a:pt x="1956229" y="100710"/>
                  <a:pt x="1667268" y="163732"/>
                </a:cubicBezTo>
                <a:cubicBezTo>
                  <a:pt x="1546867" y="189990"/>
                  <a:pt x="1429272" y="233773"/>
                  <a:pt x="1317749" y="293864"/>
                </a:cubicBezTo>
                <a:cubicBezTo>
                  <a:pt x="1050964" y="428937"/>
                  <a:pt x="614633" y="864100"/>
                  <a:pt x="75310" y="989292"/>
                </a:cubicBezTo>
                <a:lnTo>
                  <a:pt x="0" y="1002382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8762" y="914400"/>
            <a:ext cx="5870448" cy="50292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lnSpc>
                <a:spcPct val="75000"/>
              </a:lnSpc>
              <a:defRPr sz="5400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DF44C2-2412-E9A3-C652-50DB0A3633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943475" cy="6858000"/>
          </a:xfrm>
          <a:custGeom>
            <a:avLst/>
            <a:gdLst>
              <a:gd name="connsiteX0" fmla="*/ 1911118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1316945 w 4943475"/>
              <a:gd name="connsiteY3" fmla="*/ 6858000 h 6858000"/>
              <a:gd name="connsiteX4" fmla="*/ 1300831 w 4943475"/>
              <a:gd name="connsiteY4" fmla="*/ 6813975 h 6858000"/>
              <a:gd name="connsiteX5" fmla="*/ 11509 w 4943475"/>
              <a:gd name="connsiteY5" fmla="*/ 5644999 h 6858000"/>
              <a:gd name="connsiteX6" fmla="*/ 0 w 4943475"/>
              <a:gd name="connsiteY6" fmla="*/ 5642040 h 6858000"/>
              <a:gd name="connsiteX7" fmla="*/ 0 w 4943475"/>
              <a:gd name="connsiteY7" fmla="*/ 960342 h 6858000"/>
              <a:gd name="connsiteX8" fmla="*/ 102594 w 4943475"/>
              <a:gd name="connsiteY8" fmla="*/ 989005 h 6858000"/>
              <a:gd name="connsiteX9" fmla="*/ 693872 w 4943475"/>
              <a:gd name="connsiteY9" fmla="*/ 972388 h 6858000"/>
              <a:gd name="connsiteX10" fmla="*/ 1819086 w 4943475"/>
              <a:gd name="connsiteY10" fmla="*/ 1573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43475" h="6858000">
                <a:moveTo>
                  <a:pt x="1911118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1316945" y="6858000"/>
                </a:lnTo>
                <a:lnTo>
                  <a:pt x="1300831" y="6813975"/>
                </a:lnTo>
                <a:cubicBezTo>
                  <a:pt x="1065596" y="6257818"/>
                  <a:pt x="593762" y="5826099"/>
                  <a:pt x="11509" y="5644999"/>
                </a:cubicBezTo>
                <a:lnTo>
                  <a:pt x="0" y="5642040"/>
                </a:lnTo>
                <a:lnTo>
                  <a:pt x="0" y="960342"/>
                </a:lnTo>
                <a:lnTo>
                  <a:pt x="102594" y="989005"/>
                </a:lnTo>
                <a:cubicBezTo>
                  <a:pt x="295939" y="1032615"/>
                  <a:pt x="499008" y="1027216"/>
                  <a:pt x="693872" y="972388"/>
                </a:cubicBezTo>
                <a:cubicBezTo>
                  <a:pt x="1136296" y="858399"/>
                  <a:pt x="1554913" y="550056"/>
                  <a:pt x="1819086" y="157393"/>
                </a:cubicBezTo>
                <a:close/>
              </a:path>
            </a:pathLst>
          </a:custGeom>
        </p:spPr>
        <p:txBody>
          <a:bodyPr wrap="square" tIns="100584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035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2">
            <a:extLst>
              <a:ext uri="{FF2B5EF4-FFF2-40B4-BE49-F238E27FC236}">
                <a16:creationId xmlns:a16="http://schemas.microsoft.com/office/drawing/2014/main" id="{0FA877A3-B2AE-5C65-DE20-D16387871B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906392" y="4720062"/>
            <a:ext cx="3285608" cy="2137938"/>
          </a:xfrm>
          <a:custGeom>
            <a:avLst/>
            <a:gdLst>
              <a:gd name="connsiteX0" fmla="*/ 3285608 w 3285608"/>
              <a:gd name="connsiteY0" fmla="*/ 0 h 2137938"/>
              <a:gd name="connsiteX1" fmla="*/ 3285608 w 3285608"/>
              <a:gd name="connsiteY1" fmla="*/ 2137938 h 2137938"/>
              <a:gd name="connsiteX2" fmla="*/ 0 w 3285608"/>
              <a:gd name="connsiteY2" fmla="*/ 2137938 h 2137938"/>
              <a:gd name="connsiteX3" fmla="*/ 53213 w 3285608"/>
              <a:gd name="connsiteY3" fmla="*/ 2070398 h 2137938"/>
              <a:gd name="connsiteX4" fmla="*/ 1464698 w 3285608"/>
              <a:gd name="connsiteY4" fmla="*/ 1425184 h 2137938"/>
              <a:gd name="connsiteX5" fmla="*/ 3278751 w 3285608"/>
              <a:gd name="connsiteY5" fmla="*/ 2109 h 213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608" h="2137938">
                <a:moveTo>
                  <a:pt x="3285608" y="0"/>
                </a:moveTo>
                <a:lnTo>
                  <a:pt x="3285608" y="2137938"/>
                </a:lnTo>
                <a:lnTo>
                  <a:pt x="0" y="2137938"/>
                </a:lnTo>
                <a:lnTo>
                  <a:pt x="53213" y="2070398"/>
                </a:lnTo>
                <a:cubicBezTo>
                  <a:pt x="428518" y="1649846"/>
                  <a:pt x="1048414" y="1562150"/>
                  <a:pt x="1464698" y="1425184"/>
                </a:cubicBezTo>
                <a:cubicBezTo>
                  <a:pt x="2343037" y="1136242"/>
                  <a:pt x="2721555" y="228637"/>
                  <a:pt x="3278751" y="2109"/>
                </a:cubicBezTo>
                <a:close/>
              </a:path>
            </a:pathLst>
          </a:custGeom>
          <a:solidFill>
            <a:schemeClr val="accent6"/>
          </a:solidFill>
          <a:ln w="21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03472" y="2377871"/>
            <a:ext cx="6814371" cy="4359402"/>
          </a:xfrm>
        </p:spPr>
        <p:txBody>
          <a:bodyPr>
            <a:normAutofit/>
          </a:bodyPr>
          <a:lstStyle>
            <a:lvl1pPr marL="512064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8001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1800"/>
            </a:lvl2pPr>
            <a:lvl3pPr marL="12573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1600"/>
            </a:lvl3pPr>
            <a:lvl4pPr marL="17145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1400"/>
            </a:lvl4pPr>
            <a:lvl5pPr marL="2171700" indent="-512064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B9E0096-D944-5245-13D4-92814D4D59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54195" y="2377871"/>
            <a:ext cx="3840407" cy="43594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14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90D34EE-F9DA-E443-4A73-7A028CD1DC77}"/>
              </a:ext>
            </a:extLst>
          </p:cNvPr>
          <p:cNvSpPr/>
          <p:nvPr/>
        </p:nvSpPr>
        <p:spPr>
          <a:xfrm>
            <a:off x="6576005" y="6244034"/>
            <a:ext cx="5128931" cy="613967"/>
          </a:xfrm>
          <a:custGeom>
            <a:avLst/>
            <a:gdLst>
              <a:gd name="connsiteX0" fmla="*/ 4291965 w 5128931"/>
              <a:gd name="connsiteY0" fmla="*/ 60 h 613967"/>
              <a:gd name="connsiteX1" fmla="*/ 4666198 w 5128931"/>
              <a:gd name="connsiteY1" fmla="*/ 89254 h 613967"/>
              <a:gd name="connsiteX2" fmla="*/ 5101197 w 5128931"/>
              <a:gd name="connsiteY2" fmla="*/ 537690 h 613967"/>
              <a:gd name="connsiteX3" fmla="*/ 5128931 w 5128931"/>
              <a:gd name="connsiteY3" fmla="*/ 613967 h 613967"/>
              <a:gd name="connsiteX4" fmla="*/ 0 w 5128931"/>
              <a:gd name="connsiteY4" fmla="*/ 613967 h 613967"/>
              <a:gd name="connsiteX5" fmla="*/ 15614 w 5128931"/>
              <a:gd name="connsiteY5" fmla="*/ 593375 h 613967"/>
              <a:gd name="connsiteX6" fmla="*/ 81739 w 5128931"/>
              <a:gd name="connsiteY6" fmla="*/ 517786 h 613967"/>
              <a:gd name="connsiteX7" fmla="*/ 2139708 w 5128931"/>
              <a:gd name="connsiteY7" fmla="*/ 331996 h 613967"/>
              <a:gd name="connsiteX8" fmla="*/ 4291965 w 5128931"/>
              <a:gd name="connsiteY8" fmla="*/ 60 h 61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8931" h="613967">
                <a:moveTo>
                  <a:pt x="4291965" y="60"/>
                </a:moveTo>
                <a:cubicBezTo>
                  <a:pt x="4425259" y="-1390"/>
                  <a:pt x="4550210" y="23536"/>
                  <a:pt x="4666198" y="89254"/>
                </a:cubicBezTo>
                <a:cubicBezTo>
                  <a:pt x="4891999" y="217207"/>
                  <a:pt x="5029133" y="370815"/>
                  <a:pt x="5101197" y="537690"/>
                </a:cubicBezTo>
                <a:lnTo>
                  <a:pt x="5128931" y="613967"/>
                </a:lnTo>
                <a:lnTo>
                  <a:pt x="0" y="613967"/>
                </a:lnTo>
                <a:lnTo>
                  <a:pt x="15614" y="593375"/>
                </a:lnTo>
                <a:cubicBezTo>
                  <a:pt x="37505" y="566465"/>
                  <a:pt x="59606" y="541212"/>
                  <a:pt x="81739" y="517786"/>
                </a:cubicBezTo>
                <a:cubicBezTo>
                  <a:pt x="726324" y="-164414"/>
                  <a:pt x="1567784" y="212292"/>
                  <a:pt x="2139708" y="331996"/>
                </a:cubicBezTo>
                <a:cubicBezTo>
                  <a:pt x="2980088" y="507931"/>
                  <a:pt x="3714356" y="6344"/>
                  <a:pt x="4291965" y="60"/>
                </a:cubicBezTo>
                <a:close/>
              </a:path>
            </a:pathLst>
          </a:custGeom>
          <a:solidFill>
            <a:schemeClr val="accent1"/>
          </a:solidFill>
          <a:ln w="237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A1AC28-AEBA-F273-D81B-DCB3F7595C06}"/>
              </a:ext>
            </a:extLst>
          </p:cNvPr>
          <p:cNvSpPr/>
          <p:nvPr/>
        </p:nvSpPr>
        <p:spPr>
          <a:xfrm>
            <a:off x="11450906" y="3547173"/>
            <a:ext cx="741094" cy="3164819"/>
          </a:xfrm>
          <a:custGeom>
            <a:avLst/>
            <a:gdLst>
              <a:gd name="connsiteX0" fmla="*/ 741094 w 741094"/>
              <a:gd name="connsiteY0" fmla="*/ 0 h 3164819"/>
              <a:gd name="connsiteX1" fmla="*/ 741094 w 741094"/>
              <a:gd name="connsiteY1" fmla="*/ 3164819 h 3164819"/>
              <a:gd name="connsiteX2" fmla="*/ 696311 w 741094"/>
              <a:gd name="connsiteY2" fmla="*/ 3128887 h 3164819"/>
              <a:gd name="connsiteX3" fmla="*/ 66029 w 741094"/>
              <a:gd name="connsiteY3" fmla="*/ 2098526 h 3164819"/>
              <a:gd name="connsiteX4" fmla="*/ 659081 w 741094"/>
              <a:gd name="connsiteY4" fmla="*/ 69283 h 316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94" h="3164819">
                <a:moveTo>
                  <a:pt x="741094" y="0"/>
                </a:moveTo>
                <a:lnTo>
                  <a:pt x="741094" y="3164819"/>
                </a:lnTo>
                <a:lnTo>
                  <a:pt x="696311" y="3128887"/>
                </a:lnTo>
                <a:cubicBezTo>
                  <a:pt x="398216" y="2865259"/>
                  <a:pt x="172941" y="2512853"/>
                  <a:pt x="66029" y="2098526"/>
                </a:cubicBezTo>
                <a:cubicBezTo>
                  <a:pt x="-129976" y="1338929"/>
                  <a:pt x="122879" y="568970"/>
                  <a:pt x="659081" y="692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BEF5AD5C-8D5B-14F6-F688-592B02282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3657600"/>
          </a:xfrm>
        </p:spPr>
        <p:txBody>
          <a:bodyPr anchor="b">
            <a:noAutofit/>
          </a:bodyPr>
          <a:lstStyle>
            <a:lvl1pPr algn="ctr">
              <a:lnSpc>
                <a:spcPct val="75000"/>
              </a:lnSpc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3" y="5006113"/>
            <a:ext cx="8931275" cy="172085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spcBef>
                <a:spcPts val="0"/>
              </a:spcBef>
              <a:buNone/>
              <a:defRPr/>
            </a:lvl2pPr>
            <a:lvl3pPr marL="914400" indent="0" algn="ctr">
              <a:spcBef>
                <a:spcPts val="0"/>
              </a:spcBef>
              <a:buNone/>
              <a:defRPr/>
            </a:lvl3pPr>
            <a:lvl4pPr marL="1371600" indent="0" algn="ctr">
              <a:spcBef>
                <a:spcPts val="0"/>
              </a:spcBef>
              <a:buNone/>
              <a:defRPr/>
            </a:lvl4pPr>
            <a:lvl5pPr marL="1828800" indent="0" algn="ctr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A6858-F008-49D8-3E6E-18FE128912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1920" b="49138"/>
          <a:stretch>
            <a:fillRect/>
          </a:stretch>
        </p:blipFill>
        <p:spPr>
          <a:xfrm rot="10800000" flipH="1" flipV="1">
            <a:off x="-9638" y="3945640"/>
            <a:ext cx="2853725" cy="2938093"/>
          </a:xfrm>
          <a:custGeom>
            <a:avLst/>
            <a:gdLst>
              <a:gd name="connsiteX0" fmla="*/ 0 w 2853725"/>
              <a:gd name="connsiteY0" fmla="*/ 0 h 2938093"/>
              <a:gd name="connsiteX1" fmla="*/ 2853725 w 2853725"/>
              <a:gd name="connsiteY1" fmla="*/ 0 h 2938093"/>
              <a:gd name="connsiteX2" fmla="*/ 2853725 w 2853725"/>
              <a:gd name="connsiteY2" fmla="*/ 2938093 h 2938093"/>
              <a:gd name="connsiteX3" fmla="*/ 0 w 2853725"/>
              <a:gd name="connsiteY3" fmla="*/ 2938093 h 29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725" h="2938093">
                <a:moveTo>
                  <a:pt x="0" y="0"/>
                </a:moveTo>
                <a:lnTo>
                  <a:pt x="2853725" y="0"/>
                </a:lnTo>
                <a:lnTo>
                  <a:pt x="2853725" y="2938093"/>
                </a:lnTo>
                <a:lnTo>
                  <a:pt x="0" y="2938093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697063-5A37-7E43-799C-8864FD42BAAC}"/>
              </a:ext>
            </a:extLst>
          </p:cNvPr>
          <p:cNvSpPr/>
          <p:nvPr/>
        </p:nvSpPr>
        <p:spPr>
          <a:xfrm>
            <a:off x="9063204" y="0"/>
            <a:ext cx="3128797" cy="2679752"/>
          </a:xfrm>
          <a:custGeom>
            <a:avLst/>
            <a:gdLst>
              <a:gd name="connsiteX0" fmla="*/ 3128797 w 3128797"/>
              <a:gd name="connsiteY0" fmla="*/ 879358 h 2679752"/>
              <a:gd name="connsiteX1" fmla="*/ 3128797 w 3128797"/>
              <a:gd name="connsiteY1" fmla="*/ 2679752 h 2679752"/>
              <a:gd name="connsiteX2" fmla="*/ 3059267 w 3128797"/>
              <a:gd name="connsiteY2" fmla="*/ 2608151 h 2679752"/>
              <a:gd name="connsiteX3" fmla="*/ 2764395 w 3128797"/>
              <a:gd name="connsiteY3" fmla="*/ 1724021 h 2679752"/>
              <a:gd name="connsiteX4" fmla="*/ 3093998 w 3128797"/>
              <a:gd name="connsiteY4" fmla="*/ 985035 h 2679752"/>
              <a:gd name="connsiteX5" fmla="*/ 0 w 3128797"/>
              <a:gd name="connsiteY5" fmla="*/ 0 h 2679752"/>
              <a:gd name="connsiteX6" fmla="*/ 3128797 w 3128797"/>
              <a:gd name="connsiteY6" fmla="*/ 0 h 2679752"/>
              <a:gd name="connsiteX7" fmla="*/ 3128797 w 3128797"/>
              <a:gd name="connsiteY7" fmla="*/ 550788 h 2679752"/>
              <a:gd name="connsiteX8" fmla="*/ 3123603 w 3128797"/>
              <a:gd name="connsiteY8" fmla="*/ 534564 h 2679752"/>
              <a:gd name="connsiteX9" fmla="*/ 1737201 w 3128797"/>
              <a:gd name="connsiteY9" fmla="*/ 374784 h 2679752"/>
              <a:gd name="connsiteX10" fmla="*/ 534991 w 3128797"/>
              <a:gd name="connsiteY10" fmla="*/ 378865 h 2679752"/>
              <a:gd name="connsiteX11" fmla="*/ 147047 w 3128797"/>
              <a:gd name="connsiteY11" fmla="*/ 143968 h 267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8797" h="2679752">
                <a:moveTo>
                  <a:pt x="3128797" y="879358"/>
                </a:moveTo>
                <a:lnTo>
                  <a:pt x="3128797" y="2679752"/>
                </a:lnTo>
                <a:lnTo>
                  <a:pt x="3059267" y="2608151"/>
                </a:lnTo>
                <a:cubicBezTo>
                  <a:pt x="2845801" y="2364562"/>
                  <a:pt x="2737482" y="2047511"/>
                  <a:pt x="2764395" y="1724021"/>
                </a:cubicBezTo>
                <a:cubicBezTo>
                  <a:pt x="2789869" y="1485736"/>
                  <a:pt x="2988975" y="1235917"/>
                  <a:pt x="3093998" y="985035"/>
                </a:cubicBezTo>
                <a:close/>
                <a:moveTo>
                  <a:pt x="0" y="0"/>
                </a:moveTo>
                <a:lnTo>
                  <a:pt x="3128797" y="0"/>
                </a:lnTo>
                <a:lnTo>
                  <a:pt x="3128797" y="550788"/>
                </a:lnTo>
                <a:lnTo>
                  <a:pt x="3123603" y="534564"/>
                </a:lnTo>
                <a:cubicBezTo>
                  <a:pt x="2933666" y="80785"/>
                  <a:pt x="2078477" y="268334"/>
                  <a:pt x="1737201" y="374784"/>
                </a:cubicBezTo>
                <a:cubicBezTo>
                  <a:pt x="1414305" y="472235"/>
                  <a:pt x="872573" y="510694"/>
                  <a:pt x="534991" y="378865"/>
                </a:cubicBezTo>
                <a:cubicBezTo>
                  <a:pt x="393838" y="323373"/>
                  <a:pt x="264165" y="243263"/>
                  <a:pt x="147047" y="143968"/>
                </a:cubicBezTo>
                <a:close/>
              </a:path>
            </a:pathLst>
          </a:custGeom>
          <a:solidFill>
            <a:schemeClr val="accent3"/>
          </a:solidFill>
          <a:ln w="40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8CB1A0F-CA1C-711E-F4D9-F402746EC55D}"/>
              </a:ext>
            </a:extLst>
          </p:cNvPr>
          <p:cNvSpPr/>
          <p:nvPr/>
        </p:nvSpPr>
        <p:spPr>
          <a:xfrm>
            <a:off x="-9637" y="1"/>
            <a:ext cx="2617625" cy="3478627"/>
          </a:xfrm>
          <a:custGeom>
            <a:avLst/>
            <a:gdLst>
              <a:gd name="connsiteX0" fmla="*/ 0 w 2617625"/>
              <a:gd name="connsiteY0" fmla="*/ 0 h 3478627"/>
              <a:gd name="connsiteX1" fmla="*/ 2617625 w 2617625"/>
              <a:gd name="connsiteY1" fmla="*/ 0 h 3478627"/>
              <a:gd name="connsiteX2" fmla="*/ 2553291 w 2617625"/>
              <a:gd name="connsiteY2" fmla="*/ 101454 h 3478627"/>
              <a:gd name="connsiteX3" fmla="*/ 1240549 w 2617625"/>
              <a:gd name="connsiteY3" fmla="*/ 958722 h 3478627"/>
              <a:gd name="connsiteX4" fmla="*/ 955351 w 2617625"/>
              <a:gd name="connsiteY4" fmla="*/ 1199055 h 3478627"/>
              <a:gd name="connsiteX5" fmla="*/ 600934 w 2617625"/>
              <a:gd name="connsiteY5" fmla="*/ 1984701 h 3478627"/>
              <a:gd name="connsiteX6" fmla="*/ 38433 w 2617625"/>
              <a:gd name="connsiteY6" fmla="*/ 3435524 h 3478627"/>
              <a:gd name="connsiteX7" fmla="*/ 0 w 2617625"/>
              <a:gd name="connsiteY7" fmla="*/ 3478627 h 34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625" h="3478627">
                <a:moveTo>
                  <a:pt x="0" y="0"/>
                </a:moveTo>
                <a:lnTo>
                  <a:pt x="2617625" y="0"/>
                </a:lnTo>
                <a:lnTo>
                  <a:pt x="2553291" y="101454"/>
                </a:lnTo>
                <a:cubicBezTo>
                  <a:pt x="2193600" y="596780"/>
                  <a:pt x="1511980" y="777778"/>
                  <a:pt x="1240549" y="958722"/>
                </a:cubicBezTo>
                <a:cubicBezTo>
                  <a:pt x="1133381" y="1026274"/>
                  <a:pt x="1037426" y="1107134"/>
                  <a:pt x="955351" y="1199055"/>
                </a:cubicBezTo>
                <a:cubicBezTo>
                  <a:pt x="758369" y="1419663"/>
                  <a:pt x="648207" y="1608072"/>
                  <a:pt x="600934" y="1984701"/>
                </a:cubicBezTo>
                <a:cubicBezTo>
                  <a:pt x="539729" y="2480023"/>
                  <a:pt x="361052" y="3033377"/>
                  <a:pt x="38433" y="3435524"/>
                </a:cubicBezTo>
                <a:lnTo>
                  <a:pt x="0" y="3478627"/>
                </a:lnTo>
                <a:close/>
              </a:path>
            </a:pathLst>
          </a:custGeom>
          <a:solidFill>
            <a:schemeClr val="accent5"/>
          </a:solidFill>
          <a:ln w="251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6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322" y="536376"/>
            <a:ext cx="4987598" cy="213308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51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687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GB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0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5E99B326-A023-FA69-54A8-41EDB1276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2304754"/>
            <a:ext cx="2954761" cy="4553246"/>
          </a:xfrm>
          <a:custGeom>
            <a:avLst/>
            <a:gdLst>
              <a:gd name="connsiteX0" fmla="*/ 0 w 2954761"/>
              <a:gd name="connsiteY0" fmla="*/ 0 h 4553246"/>
              <a:gd name="connsiteX1" fmla="*/ 117233 w 2954761"/>
              <a:gd name="connsiteY1" fmla="*/ 82668 h 4553246"/>
              <a:gd name="connsiteX2" fmla="*/ 730843 w 2954761"/>
              <a:gd name="connsiteY2" fmla="*/ 1827598 h 4553246"/>
              <a:gd name="connsiteX3" fmla="*/ 868972 w 2954761"/>
              <a:gd name="connsiteY3" fmla="*/ 2174038 h 4553246"/>
              <a:gd name="connsiteX4" fmla="*/ 1502761 w 2954761"/>
              <a:gd name="connsiteY4" fmla="*/ 2758135 h 4553246"/>
              <a:gd name="connsiteX5" fmla="*/ 2954466 w 2954761"/>
              <a:gd name="connsiteY5" fmla="*/ 4460522 h 4553246"/>
              <a:gd name="connsiteX6" fmla="*/ 2954761 w 2954761"/>
              <a:gd name="connsiteY6" fmla="*/ 4553246 h 4553246"/>
              <a:gd name="connsiteX7" fmla="*/ 0 w 2954761"/>
              <a:gd name="connsiteY7" fmla="*/ 4553246 h 455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4761" h="4553246">
                <a:moveTo>
                  <a:pt x="0" y="0"/>
                </a:moveTo>
                <a:lnTo>
                  <a:pt x="117233" y="82668"/>
                </a:lnTo>
                <a:cubicBezTo>
                  <a:pt x="705921" y="563578"/>
                  <a:pt x="630379" y="1460513"/>
                  <a:pt x="730843" y="1827598"/>
                </a:cubicBezTo>
                <a:cubicBezTo>
                  <a:pt x="761151" y="1950602"/>
                  <a:pt x="807625" y="2067161"/>
                  <a:pt x="868972" y="2174038"/>
                </a:cubicBezTo>
                <a:cubicBezTo>
                  <a:pt x="1016204" y="2430540"/>
                  <a:pt x="1160257" y="2594499"/>
                  <a:pt x="1502761" y="2758135"/>
                </a:cubicBezTo>
                <a:cubicBezTo>
                  <a:pt x="2178883" y="3079569"/>
                  <a:pt x="2895559" y="3693004"/>
                  <a:pt x="2954466" y="4460522"/>
                </a:cubicBezTo>
                <a:lnTo>
                  <a:pt x="2954761" y="4553246"/>
                </a:lnTo>
                <a:lnTo>
                  <a:pt x="0" y="455324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723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504466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11850" y="2343150"/>
            <a:ext cx="5568950" cy="4364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92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>
            <a:extLst>
              <a:ext uri="{FF2B5EF4-FFF2-40B4-BE49-F238E27FC236}">
                <a16:creationId xmlns:a16="http://schemas.microsoft.com/office/drawing/2014/main" id="{0AE23B93-BC49-29E1-B798-915A07D7A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451328" y="0"/>
            <a:ext cx="1740673" cy="2452455"/>
          </a:xfrm>
          <a:custGeom>
            <a:avLst/>
            <a:gdLst>
              <a:gd name="connsiteX0" fmla="*/ 9752 w 1740673"/>
              <a:gd name="connsiteY0" fmla="*/ 0 h 2452455"/>
              <a:gd name="connsiteX1" fmla="*/ 1740673 w 1740673"/>
              <a:gd name="connsiteY1" fmla="*/ 0 h 2452455"/>
              <a:gd name="connsiteX2" fmla="*/ 1740673 w 1740673"/>
              <a:gd name="connsiteY2" fmla="*/ 2452455 h 2452455"/>
              <a:gd name="connsiteX3" fmla="*/ 1641792 w 1740673"/>
              <a:gd name="connsiteY3" fmla="*/ 2253927 h 2452455"/>
              <a:gd name="connsiteX4" fmla="*/ 1168412 w 1740673"/>
              <a:gd name="connsiteY4" fmla="*/ 1679772 h 2452455"/>
              <a:gd name="connsiteX5" fmla="*/ 63 w 1740673"/>
              <a:gd name="connsiteY5" fmla="*/ 135821 h 245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73" h="2452455">
                <a:moveTo>
                  <a:pt x="9752" y="0"/>
                </a:moveTo>
                <a:lnTo>
                  <a:pt x="1740673" y="0"/>
                </a:lnTo>
                <a:lnTo>
                  <a:pt x="1740673" y="2452455"/>
                </a:lnTo>
                <a:lnTo>
                  <a:pt x="1641792" y="2253927"/>
                </a:lnTo>
                <a:cubicBezTo>
                  <a:pt x="1523030" y="2044952"/>
                  <a:pt x="1373754" y="1845991"/>
                  <a:pt x="1168412" y="1679772"/>
                </a:cubicBezTo>
                <a:cubicBezTo>
                  <a:pt x="742644" y="1335088"/>
                  <a:pt x="-7886" y="949509"/>
                  <a:pt x="63" y="135821"/>
                </a:cubicBezTo>
                <a:close/>
              </a:path>
            </a:pathLst>
          </a:custGeom>
          <a:solidFill>
            <a:schemeClr val="accent1"/>
          </a:solidFill>
          <a:ln w="167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8F560B-EB0A-0B8F-398E-F722EDBBBD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715"/>
          <a:stretch>
            <a:fillRect/>
          </a:stretch>
        </p:blipFill>
        <p:spPr>
          <a:xfrm rot="10800000" flipV="1">
            <a:off x="4605276" y="0"/>
            <a:ext cx="7493958" cy="1807198"/>
          </a:xfrm>
          <a:custGeom>
            <a:avLst/>
            <a:gdLst>
              <a:gd name="connsiteX0" fmla="*/ 7493958 w 7493958"/>
              <a:gd name="connsiteY0" fmla="*/ 0 h 1807198"/>
              <a:gd name="connsiteX1" fmla="*/ 0 w 7493958"/>
              <a:gd name="connsiteY1" fmla="*/ 0 h 1807198"/>
              <a:gd name="connsiteX2" fmla="*/ 0 w 7493958"/>
              <a:gd name="connsiteY2" fmla="*/ 1807198 h 1807198"/>
              <a:gd name="connsiteX3" fmla="*/ 7493958 w 7493958"/>
              <a:gd name="connsiteY3" fmla="*/ 1807198 h 180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958" h="1807198">
                <a:moveTo>
                  <a:pt x="7493958" y="0"/>
                </a:moveTo>
                <a:lnTo>
                  <a:pt x="0" y="0"/>
                </a:lnTo>
                <a:lnTo>
                  <a:pt x="0" y="1807198"/>
                </a:lnTo>
                <a:lnTo>
                  <a:pt x="7493958" y="1807198"/>
                </a:lnTo>
                <a:close/>
              </a:path>
            </a:pathLst>
          </a:custGeom>
        </p:spPr>
      </p:pic>
      <p:sp>
        <p:nvSpPr>
          <p:cNvPr id="8" name="Freeform 24">
            <a:extLst>
              <a:ext uri="{FF2B5EF4-FFF2-40B4-BE49-F238E27FC236}">
                <a16:creationId xmlns:a16="http://schemas.microsoft.com/office/drawing/2014/main" id="{50E14D9C-F921-BC70-06C5-A5EA5B6D0A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580429" y="5885690"/>
            <a:ext cx="3501038" cy="972311"/>
          </a:xfrm>
          <a:custGeom>
            <a:avLst/>
            <a:gdLst>
              <a:gd name="connsiteX0" fmla="*/ 1750519 w 3501038"/>
              <a:gd name="connsiteY0" fmla="*/ 972311 h 972311"/>
              <a:gd name="connsiteX1" fmla="*/ 3463737 w 3501038"/>
              <a:gd name="connsiteY1" fmla="*/ 61401 h 972311"/>
              <a:gd name="connsiteX2" fmla="*/ 3501038 w 3501038"/>
              <a:gd name="connsiteY2" fmla="*/ 0 h 972311"/>
              <a:gd name="connsiteX3" fmla="*/ 0 w 3501038"/>
              <a:gd name="connsiteY3" fmla="*/ 0 h 972311"/>
              <a:gd name="connsiteX4" fmla="*/ 37301 w 3501038"/>
              <a:gd name="connsiteY4" fmla="*/ 61401 h 972311"/>
              <a:gd name="connsiteX5" fmla="*/ 1750519 w 3501038"/>
              <a:gd name="connsiteY5" fmla="*/ 972311 h 97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1038" h="972311">
                <a:moveTo>
                  <a:pt x="1750519" y="972311"/>
                </a:moveTo>
                <a:cubicBezTo>
                  <a:pt x="2463681" y="972311"/>
                  <a:pt x="3092449" y="610979"/>
                  <a:pt x="3463737" y="61401"/>
                </a:cubicBezTo>
                <a:lnTo>
                  <a:pt x="3501038" y="0"/>
                </a:lnTo>
                <a:lnTo>
                  <a:pt x="0" y="0"/>
                </a:lnTo>
                <a:lnTo>
                  <a:pt x="37301" y="61401"/>
                </a:lnTo>
                <a:cubicBezTo>
                  <a:pt x="408589" y="610979"/>
                  <a:pt x="1037357" y="972311"/>
                  <a:pt x="1750519" y="972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9052D5D9-AE58-DD9D-727D-1C56CD81B6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558800" y="4948819"/>
            <a:ext cx="3633200" cy="1909181"/>
          </a:xfrm>
          <a:custGeom>
            <a:avLst/>
            <a:gdLst>
              <a:gd name="connsiteX0" fmla="*/ 3633200 w 3633200"/>
              <a:gd name="connsiteY0" fmla="*/ 0 h 1909181"/>
              <a:gd name="connsiteX1" fmla="*/ 3633200 w 3633200"/>
              <a:gd name="connsiteY1" fmla="*/ 1909181 h 1909181"/>
              <a:gd name="connsiteX2" fmla="*/ 0 w 3633200"/>
              <a:gd name="connsiteY2" fmla="*/ 1909181 h 1909181"/>
              <a:gd name="connsiteX3" fmla="*/ 93750 w 3633200"/>
              <a:gd name="connsiteY3" fmla="*/ 1811399 h 1909181"/>
              <a:gd name="connsiteX4" fmla="*/ 1924918 w 3633200"/>
              <a:gd name="connsiteY4" fmla="*/ 1263638 h 1909181"/>
              <a:gd name="connsiteX5" fmla="*/ 2756912 w 3633200"/>
              <a:gd name="connsiteY5" fmla="*/ 1038610 h 1909181"/>
              <a:gd name="connsiteX6" fmla="*/ 3039524 w 3633200"/>
              <a:gd name="connsiteY6" fmla="*/ 795240 h 1909181"/>
              <a:gd name="connsiteX7" fmla="*/ 3627562 w 3633200"/>
              <a:gd name="connsiteY7" fmla="*/ 5818 h 19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200" h="1909181">
                <a:moveTo>
                  <a:pt x="3633200" y="0"/>
                </a:moveTo>
                <a:lnTo>
                  <a:pt x="3633200" y="1909181"/>
                </a:lnTo>
                <a:lnTo>
                  <a:pt x="0" y="1909181"/>
                </a:lnTo>
                <a:lnTo>
                  <a:pt x="93750" y="1811399"/>
                </a:lnTo>
                <a:cubicBezTo>
                  <a:pt x="559335" y="1384673"/>
                  <a:pt x="1301474" y="1240755"/>
                  <a:pt x="1924918" y="1263638"/>
                </a:cubicBezTo>
                <a:cubicBezTo>
                  <a:pt x="2304271" y="1276833"/>
                  <a:pt x="2507796" y="1198020"/>
                  <a:pt x="2756912" y="1038610"/>
                </a:cubicBezTo>
                <a:cubicBezTo>
                  <a:pt x="2860710" y="972190"/>
                  <a:pt x="2955795" y="890308"/>
                  <a:pt x="3039524" y="795240"/>
                </a:cubicBezTo>
                <a:cubicBezTo>
                  <a:pt x="3187383" y="635762"/>
                  <a:pt x="3364245" y="296298"/>
                  <a:pt x="3627562" y="5818"/>
                </a:cubicBezTo>
                <a:close/>
              </a:path>
            </a:pathLst>
          </a:custGeom>
          <a:solidFill>
            <a:schemeClr val="accent5"/>
          </a:solidFill>
          <a:ln w="316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4AA1832A-296F-F6EB-4898-71502D9A38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991252" cy="4572104"/>
          </a:xfrm>
          <a:custGeom>
            <a:avLst/>
            <a:gdLst>
              <a:gd name="connsiteX0" fmla="*/ 0 w 1991252"/>
              <a:gd name="connsiteY0" fmla="*/ 2138799 h 4572104"/>
              <a:gd name="connsiteX1" fmla="*/ 6705 w 1991252"/>
              <a:gd name="connsiteY1" fmla="*/ 2143576 h 4572104"/>
              <a:gd name="connsiteX2" fmla="*/ 516530 w 1991252"/>
              <a:gd name="connsiteY2" fmla="*/ 2534582 h 4572104"/>
              <a:gd name="connsiteX3" fmla="*/ 685548 w 1991252"/>
              <a:gd name="connsiteY3" fmla="*/ 3451134 h 4572104"/>
              <a:gd name="connsiteX4" fmla="*/ 60148 w 1991252"/>
              <a:gd name="connsiteY4" fmla="*/ 4521457 h 4572104"/>
              <a:gd name="connsiteX5" fmla="*/ 0 w 1991252"/>
              <a:gd name="connsiteY5" fmla="*/ 4572104 h 4572104"/>
              <a:gd name="connsiteX6" fmla="*/ 0 w 1991252"/>
              <a:gd name="connsiteY6" fmla="*/ 0 h 4572104"/>
              <a:gd name="connsiteX7" fmla="*/ 1991252 w 1991252"/>
              <a:gd name="connsiteY7" fmla="*/ 0 h 4572104"/>
              <a:gd name="connsiteX8" fmla="*/ 1947397 w 1991252"/>
              <a:gd name="connsiteY8" fmla="*/ 93155 h 4572104"/>
              <a:gd name="connsiteX9" fmla="*/ 1818489 w 1991252"/>
              <a:gd name="connsiteY9" fmla="*/ 279679 h 4572104"/>
              <a:gd name="connsiteX10" fmla="*/ 763951 w 1991252"/>
              <a:gd name="connsiteY10" fmla="*/ 856979 h 4572104"/>
              <a:gd name="connsiteX11" fmla="*/ 44441 w 1991252"/>
              <a:gd name="connsiteY11" fmla="*/ 1105345 h 4572104"/>
              <a:gd name="connsiteX12" fmla="*/ 0 w 1991252"/>
              <a:gd name="connsiteY12" fmla="*/ 1133371 h 457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1252" h="4572104">
                <a:moveTo>
                  <a:pt x="0" y="2138799"/>
                </a:moveTo>
                <a:lnTo>
                  <a:pt x="6705" y="2143576"/>
                </a:lnTo>
                <a:cubicBezTo>
                  <a:pt x="195773" y="2267705"/>
                  <a:pt x="406581" y="2377529"/>
                  <a:pt x="516530" y="2534582"/>
                </a:cubicBezTo>
                <a:cubicBezTo>
                  <a:pt x="696394" y="2804803"/>
                  <a:pt x="754748" y="3134725"/>
                  <a:pt x="685548" y="3451134"/>
                </a:cubicBezTo>
                <a:cubicBezTo>
                  <a:pt x="607573" y="3849685"/>
                  <a:pt x="375193" y="4238508"/>
                  <a:pt x="60148" y="4521457"/>
                </a:cubicBezTo>
                <a:lnTo>
                  <a:pt x="0" y="4572104"/>
                </a:lnTo>
                <a:close/>
                <a:moveTo>
                  <a:pt x="0" y="0"/>
                </a:moveTo>
                <a:lnTo>
                  <a:pt x="1991252" y="0"/>
                </a:lnTo>
                <a:lnTo>
                  <a:pt x="1947397" y="93155"/>
                </a:lnTo>
                <a:cubicBezTo>
                  <a:pt x="1909773" y="158891"/>
                  <a:pt x="1866874" y="221286"/>
                  <a:pt x="1818489" y="279679"/>
                </a:cubicBezTo>
                <a:cubicBezTo>
                  <a:pt x="1586623" y="558208"/>
                  <a:pt x="1093740" y="786286"/>
                  <a:pt x="763951" y="856979"/>
                </a:cubicBezTo>
                <a:cubicBezTo>
                  <a:pt x="588836" y="892826"/>
                  <a:pt x="291439" y="973000"/>
                  <a:pt x="44441" y="1105345"/>
                </a:cubicBezTo>
                <a:lnTo>
                  <a:pt x="0" y="113337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83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BEF5AD5C-8D5B-14F6-F688-592B02282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43CA5-4CA0-41D9-7ED0-D8D9D96A1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914400"/>
            <a:ext cx="10360152" cy="3657600"/>
          </a:xfrm>
        </p:spPr>
        <p:txBody>
          <a:bodyPr anchor="b">
            <a:noAutofit/>
          </a:bodyPr>
          <a:lstStyle>
            <a:lvl1pPr algn="ctr">
              <a:lnSpc>
                <a:spcPct val="75000"/>
              </a:lnSpc>
              <a:defRPr sz="5400" cap="all" spc="6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FB058F7-2BE2-A189-1B03-F472C55108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30363" y="5006113"/>
            <a:ext cx="8931275" cy="1720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98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1">
            <a:extLst>
              <a:ext uri="{FF2B5EF4-FFF2-40B4-BE49-F238E27FC236}">
                <a16:creationId xmlns:a16="http://schemas.microsoft.com/office/drawing/2014/main" id="{ACDE134D-DD43-3620-325A-4A99219D88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4413576"/>
            <a:ext cx="2600243" cy="2444424"/>
          </a:xfrm>
          <a:custGeom>
            <a:avLst/>
            <a:gdLst>
              <a:gd name="connsiteX0" fmla="*/ 458924 w 2600243"/>
              <a:gd name="connsiteY0" fmla="*/ 637 h 2444424"/>
              <a:gd name="connsiteX1" fmla="*/ 562733 w 2600243"/>
              <a:gd name="connsiteY1" fmla="*/ 8107 h 2444424"/>
              <a:gd name="connsiteX2" fmla="*/ 1359862 w 2600243"/>
              <a:gd name="connsiteY2" fmla="*/ 869200 h 2444424"/>
              <a:gd name="connsiteX3" fmla="*/ 1443944 w 2600243"/>
              <a:gd name="connsiteY3" fmla="*/ 1395455 h 2444424"/>
              <a:gd name="connsiteX4" fmla="*/ 1892284 w 2600243"/>
              <a:gd name="connsiteY4" fmla="*/ 1603510 h 2444424"/>
              <a:gd name="connsiteX5" fmla="*/ 2589282 w 2600243"/>
              <a:gd name="connsiteY5" fmla="*/ 2338245 h 2444424"/>
              <a:gd name="connsiteX6" fmla="*/ 2600243 w 2600243"/>
              <a:gd name="connsiteY6" fmla="*/ 2444424 h 2444424"/>
              <a:gd name="connsiteX7" fmla="*/ 0 w 2600243"/>
              <a:gd name="connsiteY7" fmla="*/ 2444424 h 2444424"/>
              <a:gd name="connsiteX8" fmla="*/ 0 w 2600243"/>
              <a:gd name="connsiteY8" fmla="*/ 70818 h 2444424"/>
              <a:gd name="connsiteX9" fmla="*/ 49869 w 2600243"/>
              <a:gd name="connsiteY9" fmla="*/ 53717 h 2444424"/>
              <a:gd name="connsiteX10" fmla="*/ 458924 w 2600243"/>
              <a:gd name="connsiteY10" fmla="*/ 637 h 244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0243" h="2444424">
                <a:moveTo>
                  <a:pt x="458924" y="637"/>
                </a:moveTo>
                <a:cubicBezTo>
                  <a:pt x="493548" y="1725"/>
                  <a:pt x="528182" y="4210"/>
                  <a:pt x="562733" y="8107"/>
                </a:cubicBezTo>
                <a:cubicBezTo>
                  <a:pt x="1012449" y="72734"/>
                  <a:pt x="1311790" y="431204"/>
                  <a:pt x="1359862" y="869200"/>
                </a:cubicBezTo>
                <a:cubicBezTo>
                  <a:pt x="1377560" y="1029024"/>
                  <a:pt x="1339048" y="1256941"/>
                  <a:pt x="1443944" y="1395455"/>
                </a:cubicBezTo>
                <a:cubicBezTo>
                  <a:pt x="1541160" y="1521546"/>
                  <a:pt x="1747337" y="1549218"/>
                  <a:pt x="1892284" y="1603510"/>
                </a:cubicBezTo>
                <a:cubicBezTo>
                  <a:pt x="2201784" y="1722676"/>
                  <a:pt x="2528982" y="2001668"/>
                  <a:pt x="2589282" y="2338245"/>
                </a:cubicBezTo>
                <a:lnTo>
                  <a:pt x="2600243" y="2444424"/>
                </a:lnTo>
                <a:lnTo>
                  <a:pt x="0" y="2444424"/>
                </a:lnTo>
                <a:lnTo>
                  <a:pt x="0" y="70818"/>
                </a:lnTo>
                <a:lnTo>
                  <a:pt x="49869" y="53717"/>
                </a:lnTo>
                <a:cubicBezTo>
                  <a:pt x="182087" y="14283"/>
                  <a:pt x="320427" y="-3717"/>
                  <a:pt x="458924" y="637"/>
                </a:cubicBezTo>
                <a:close/>
              </a:path>
            </a:pathLst>
          </a:custGeom>
          <a:solidFill>
            <a:schemeClr val="accent6"/>
          </a:solidFill>
          <a:ln w="12762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52607" y="2343150"/>
            <a:ext cx="8828193" cy="43594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6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+ Content 1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9">
            <a:extLst>
              <a:ext uri="{FF2B5EF4-FFF2-40B4-BE49-F238E27FC236}">
                <a16:creationId xmlns:a16="http://schemas.microsoft.com/office/drawing/2014/main" id="{30948FD6-EB3A-E209-9FB2-BA50C6FFA8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"/>
            <a:ext cx="3385345" cy="492455"/>
          </a:xfrm>
          <a:custGeom>
            <a:avLst/>
            <a:gdLst>
              <a:gd name="connsiteX0" fmla="*/ 0 w 3385345"/>
              <a:gd name="connsiteY0" fmla="*/ 0 h 492455"/>
              <a:gd name="connsiteX1" fmla="*/ 3385345 w 3385345"/>
              <a:gd name="connsiteY1" fmla="*/ 0 h 492455"/>
              <a:gd name="connsiteX2" fmla="*/ 3348503 w 3385345"/>
              <a:gd name="connsiteY2" fmla="*/ 44581 h 492455"/>
              <a:gd name="connsiteX3" fmla="*/ 967215 w 3385345"/>
              <a:gd name="connsiteY3" fmla="*/ 241508 h 492455"/>
              <a:gd name="connsiteX4" fmla="*/ 108843 w 3385345"/>
              <a:gd name="connsiteY4" fmla="*/ 163732 h 492455"/>
              <a:gd name="connsiteX5" fmla="*/ 0 w 3385345"/>
              <a:gd name="connsiteY5" fmla="*/ 195744 h 49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5345" h="492455">
                <a:moveTo>
                  <a:pt x="0" y="0"/>
                </a:moveTo>
                <a:lnTo>
                  <a:pt x="3385345" y="0"/>
                </a:lnTo>
                <a:lnTo>
                  <a:pt x="3348503" y="44581"/>
                </a:lnTo>
                <a:cubicBezTo>
                  <a:pt x="2752694" y="665259"/>
                  <a:pt x="1716966" y="550750"/>
                  <a:pt x="967215" y="241508"/>
                </a:cubicBezTo>
                <a:cubicBezTo>
                  <a:pt x="616031" y="97448"/>
                  <a:pt x="397804" y="100710"/>
                  <a:pt x="108843" y="163732"/>
                </a:cubicBezTo>
                <a:lnTo>
                  <a:pt x="0" y="195744"/>
                </a:lnTo>
                <a:close/>
              </a:path>
            </a:pathLst>
          </a:custGeom>
          <a:solidFill>
            <a:schemeClr val="accent6"/>
          </a:solidFill>
          <a:ln w="3482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1FF07184-0225-A61B-4E28-216D83D9F4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5404026"/>
            <a:ext cx="1948461" cy="1453974"/>
          </a:xfrm>
          <a:custGeom>
            <a:avLst/>
            <a:gdLst>
              <a:gd name="connsiteX0" fmla="*/ 0 w 1948461"/>
              <a:gd name="connsiteY0" fmla="*/ 0 h 1453974"/>
              <a:gd name="connsiteX1" fmla="*/ 32434 w 1948461"/>
              <a:gd name="connsiteY1" fmla="*/ 41394 h 1453974"/>
              <a:gd name="connsiteX2" fmla="*/ 611626 w 1948461"/>
              <a:gd name="connsiteY2" fmla="*/ 508597 h 1453974"/>
              <a:gd name="connsiteX3" fmla="*/ 1902163 w 1948461"/>
              <a:gd name="connsiteY3" fmla="*/ 1370646 h 1453974"/>
              <a:gd name="connsiteX4" fmla="*/ 1948461 w 1948461"/>
              <a:gd name="connsiteY4" fmla="*/ 1453974 h 1453974"/>
              <a:gd name="connsiteX5" fmla="*/ 0 w 1948461"/>
              <a:gd name="connsiteY5" fmla="*/ 1453974 h 145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8461" h="1453974">
                <a:moveTo>
                  <a:pt x="0" y="0"/>
                </a:moveTo>
                <a:lnTo>
                  <a:pt x="32434" y="41394"/>
                </a:lnTo>
                <a:cubicBezTo>
                  <a:pt x="190803" y="222210"/>
                  <a:pt x="377048" y="387079"/>
                  <a:pt x="611626" y="508597"/>
                </a:cubicBezTo>
                <a:cubicBezTo>
                  <a:pt x="1000743" y="710195"/>
                  <a:pt x="1598725" y="895624"/>
                  <a:pt x="1902163" y="1370646"/>
                </a:cubicBezTo>
                <a:lnTo>
                  <a:pt x="1948461" y="1453974"/>
                </a:lnTo>
                <a:lnTo>
                  <a:pt x="0" y="1453974"/>
                </a:lnTo>
                <a:close/>
              </a:path>
            </a:pathLst>
          </a:custGeom>
          <a:solidFill>
            <a:schemeClr val="accent5"/>
          </a:solidFill>
          <a:ln w="150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6AEDCC27-3D2D-8BF3-A3A5-7B4D718100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V="1">
            <a:off x="10995246" y="0"/>
            <a:ext cx="1218019" cy="1324951"/>
          </a:xfrm>
          <a:custGeom>
            <a:avLst/>
            <a:gdLst>
              <a:gd name="connsiteX0" fmla="*/ 1218019 w 1218019"/>
              <a:gd name="connsiteY0" fmla="*/ 0 h 1324951"/>
              <a:gd name="connsiteX1" fmla="*/ 0 w 1218019"/>
              <a:gd name="connsiteY1" fmla="*/ 0 h 1324951"/>
              <a:gd name="connsiteX2" fmla="*/ 0 w 1218019"/>
              <a:gd name="connsiteY2" fmla="*/ 1324951 h 1324951"/>
              <a:gd name="connsiteX3" fmla="*/ 44025 w 1218019"/>
              <a:gd name="connsiteY3" fmla="*/ 1308837 h 1324951"/>
              <a:gd name="connsiteX4" fmla="*/ 1213001 w 1218019"/>
              <a:gd name="connsiteY4" fmla="*/ 19515 h 132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19" h="1324951">
                <a:moveTo>
                  <a:pt x="1218019" y="0"/>
                </a:moveTo>
                <a:lnTo>
                  <a:pt x="0" y="0"/>
                </a:lnTo>
                <a:lnTo>
                  <a:pt x="0" y="1324951"/>
                </a:lnTo>
                <a:lnTo>
                  <a:pt x="44025" y="1308837"/>
                </a:lnTo>
                <a:cubicBezTo>
                  <a:pt x="600182" y="1073602"/>
                  <a:pt x="1031901" y="601768"/>
                  <a:pt x="1213001" y="1951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958ACB73-92C2-C4E9-8121-A1F481E78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467686" y="6369613"/>
            <a:ext cx="2355305" cy="488389"/>
          </a:xfrm>
          <a:custGeom>
            <a:avLst/>
            <a:gdLst>
              <a:gd name="connsiteX0" fmla="*/ 1090338 w 2355305"/>
              <a:gd name="connsiteY0" fmla="*/ 249 h 488389"/>
              <a:gd name="connsiteX1" fmla="*/ 1849675 w 2355305"/>
              <a:gd name="connsiteY1" fmla="*/ 151843 h 488389"/>
              <a:gd name="connsiteX2" fmla="*/ 2295970 w 2355305"/>
              <a:gd name="connsiteY2" fmla="*/ 431858 h 488389"/>
              <a:gd name="connsiteX3" fmla="*/ 2355305 w 2355305"/>
              <a:gd name="connsiteY3" fmla="*/ 488389 h 488389"/>
              <a:gd name="connsiteX4" fmla="*/ 0 w 2355305"/>
              <a:gd name="connsiteY4" fmla="*/ 488389 h 488389"/>
              <a:gd name="connsiteX5" fmla="*/ 136773 w 2355305"/>
              <a:gd name="connsiteY5" fmla="*/ 341166 h 488389"/>
              <a:gd name="connsiteX6" fmla="*/ 350829 w 2355305"/>
              <a:gd name="connsiteY6" fmla="*/ 189936 h 488389"/>
              <a:gd name="connsiteX7" fmla="*/ 1090338 w 2355305"/>
              <a:gd name="connsiteY7" fmla="*/ 249 h 4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5305" h="488389">
                <a:moveTo>
                  <a:pt x="1090338" y="249"/>
                </a:moveTo>
                <a:cubicBezTo>
                  <a:pt x="1350361" y="-4090"/>
                  <a:pt x="1613690" y="48451"/>
                  <a:pt x="1849675" y="151843"/>
                </a:cubicBezTo>
                <a:cubicBezTo>
                  <a:pt x="2012239" y="223978"/>
                  <a:pt x="2163046" y="317800"/>
                  <a:pt x="2295970" y="431858"/>
                </a:cubicBezTo>
                <a:lnTo>
                  <a:pt x="2355305" y="488389"/>
                </a:lnTo>
                <a:lnTo>
                  <a:pt x="0" y="488389"/>
                </a:lnTo>
                <a:lnTo>
                  <a:pt x="136773" y="341166"/>
                </a:lnTo>
                <a:cubicBezTo>
                  <a:pt x="197432" y="287686"/>
                  <a:pt x="267562" y="237210"/>
                  <a:pt x="350829" y="189936"/>
                </a:cubicBezTo>
                <a:cubicBezTo>
                  <a:pt x="573595" y="65807"/>
                  <a:pt x="830314" y="4588"/>
                  <a:pt x="1090338" y="249"/>
                </a:cubicBezTo>
                <a:close/>
              </a:path>
            </a:pathLst>
          </a:custGeom>
          <a:solidFill>
            <a:schemeClr val="accent2"/>
          </a:solidFill>
          <a:ln w="29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00" y="914400"/>
            <a:ext cx="5843016" cy="382219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lnSpc>
                <a:spcPct val="75000"/>
              </a:lnSpc>
              <a:defRPr sz="5400" cap="all" spc="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8F3615-70B1-95E3-FD7B-A65D25151B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943475" cy="6858000"/>
          </a:xfrm>
          <a:custGeom>
            <a:avLst/>
            <a:gdLst>
              <a:gd name="connsiteX0" fmla="*/ 0 w 4943475"/>
              <a:gd name="connsiteY0" fmla="*/ 0 h 6858000"/>
              <a:gd name="connsiteX1" fmla="*/ 4943475 w 4943475"/>
              <a:gd name="connsiteY1" fmla="*/ 0 h 6858000"/>
              <a:gd name="connsiteX2" fmla="*/ 4943475 w 4943475"/>
              <a:gd name="connsiteY2" fmla="*/ 6858000 h 6858000"/>
              <a:gd name="connsiteX3" fmla="*/ 1948462 w 4943475"/>
              <a:gd name="connsiteY3" fmla="*/ 6858000 h 6858000"/>
              <a:gd name="connsiteX4" fmla="*/ 1902164 w 4943475"/>
              <a:gd name="connsiteY4" fmla="*/ 6774672 h 6858000"/>
              <a:gd name="connsiteX5" fmla="*/ 611627 w 4943475"/>
              <a:gd name="connsiteY5" fmla="*/ 5912623 h 6858000"/>
              <a:gd name="connsiteX6" fmla="*/ 32435 w 4943475"/>
              <a:gd name="connsiteY6" fmla="*/ 5445420 h 6858000"/>
              <a:gd name="connsiteX7" fmla="*/ 1 w 4943475"/>
              <a:gd name="connsiteY7" fmla="*/ 5404026 h 6858000"/>
              <a:gd name="connsiteX8" fmla="*/ 1 w 4943475"/>
              <a:gd name="connsiteY8" fmla="*/ 6858000 h 6858000"/>
              <a:gd name="connsiteX9" fmla="*/ 0 w 4943475"/>
              <a:gd name="connsiteY9" fmla="*/ 6858000 h 6858000"/>
              <a:gd name="connsiteX10" fmla="*/ 0 w 4943475"/>
              <a:gd name="connsiteY10" fmla="*/ 195745 h 6858000"/>
              <a:gd name="connsiteX11" fmla="*/ 108843 w 4943475"/>
              <a:gd name="connsiteY11" fmla="*/ 163733 h 6858000"/>
              <a:gd name="connsiteX12" fmla="*/ 967215 w 4943475"/>
              <a:gd name="connsiteY12" fmla="*/ 241509 h 6858000"/>
              <a:gd name="connsiteX13" fmla="*/ 3348503 w 4943475"/>
              <a:gd name="connsiteY13" fmla="*/ 44582 h 6858000"/>
              <a:gd name="connsiteX14" fmla="*/ 3385345 w 4943475"/>
              <a:gd name="connsiteY14" fmla="*/ 1 h 6858000"/>
              <a:gd name="connsiteX15" fmla="*/ 0 w 4943475"/>
              <a:gd name="connsiteY1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43475" h="6858000">
                <a:moveTo>
                  <a:pt x="0" y="0"/>
                </a:moveTo>
                <a:lnTo>
                  <a:pt x="4943475" y="0"/>
                </a:lnTo>
                <a:lnTo>
                  <a:pt x="4943475" y="6858000"/>
                </a:lnTo>
                <a:lnTo>
                  <a:pt x="1948462" y="6858000"/>
                </a:lnTo>
                <a:lnTo>
                  <a:pt x="1902164" y="6774672"/>
                </a:lnTo>
                <a:cubicBezTo>
                  <a:pt x="1598726" y="6299650"/>
                  <a:pt x="1000744" y="6114221"/>
                  <a:pt x="611627" y="5912623"/>
                </a:cubicBezTo>
                <a:cubicBezTo>
                  <a:pt x="377049" y="5791105"/>
                  <a:pt x="190804" y="5626236"/>
                  <a:pt x="32435" y="5445420"/>
                </a:cubicBezTo>
                <a:lnTo>
                  <a:pt x="1" y="5404026"/>
                </a:lnTo>
                <a:lnTo>
                  <a:pt x="1" y="6858000"/>
                </a:lnTo>
                <a:lnTo>
                  <a:pt x="0" y="6858000"/>
                </a:lnTo>
                <a:lnTo>
                  <a:pt x="0" y="195745"/>
                </a:lnTo>
                <a:lnTo>
                  <a:pt x="108843" y="163733"/>
                </a:lnTo>
                <a:cubicBezTo>
                  <a:pt x="397804" y="100711"/>
                  <a:pt x="616031" y="97449"/>
                  <a:pt x="967215" y="241509"/>
                </a:cubicBezTo>
                <a:cubicBezTo>
                  <a:pt x="1716966" y="550751"/>
                  <a:pt x="2752694" y="665260"/>
                  <a:pt x="3348503" y="44582"/>
                </a:cubicBezTo>
                <a:lnTo>
                  <a:pt x="3385345" y="1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 tIns="54864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35600" y="4956902"/>
            <a:ext cx="5718896" cy="17456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24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6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8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653D8540-5794-860E-E6C6-CB80F4051C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5400000" flipH="1">
            <a:off x="1387803" y="4555795"/>
            <a:ext cx="914401" cy="3690008"/>
          </a:xfrm>
          <a:custGeom>
            <a:avLst/>
            <a:gdLst>
              <a:gd name="connsiteX0" fmla="*/ 914393 w 914401"/>
              <a:gd name="connsiteY0" fmla="*/ 1625548 h 3690008"/>
              <a:gd name="connsiteX1" fmla="*/ 200040 w 914401"/>
              <a:gd name="connsiteY1" fmla="*/ 164703 h 3690008"/>
              <a:gd name="connsiteX2" fmla="*/ 0 w 914401"/>
              <a:gd name="connsiteY2" fmla="*/ 0 h 3690008"/>
              <a:gd name="connsiteX3" fmla="*/ 0 w 914401"/>
              <a:gd name="connsiteY3" fmla="*/ 3690008 h 3690008"/>
              <a:gd name="connsiteX4" fmla="*/ 684950 w 914401"/>
              <a:gd name="connsiteY4" fmla="*/ 3690008 h 3690008"/>
              <a:gd name="connsiteX5" fmla="*/ 683046 w 914401"/>
              <a:gd name="connsiteY5" fmla="*/ 3683775 h 3690008"/>
              <a:gd name="connsiteX6" fmla="*/ 608736 w 914401"/>
              <a:gd name="connsiteY6" fmla="*/ 3519687 h 3690008"/>
              <a:gd name="connsiteX7" fmla="*/ 353078 w 914401"/>
              <a:gd name="connsiteY7" fmla="*/ 2837178 h 3690008"/>
              <a:gd name="connsiteX8" fmla="*/ 914393 w 914401"/>
              <a:gd name="connsiteY8" fmla="*/ 1625548 h 369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1" h="3690008">
                <a:moveTo>
                  <a:pt x="914393" y="1625548"/>
                </a:moveTo>
                <a:cubicBezTo>
                  <a:pt x="911641" y="1092628"/>
                  <a:pt x="614720" y="555054"/>
                  <a:pt x="200040" y="164703"/>
                </a:cubicBezTo>
                <a:lnTo>
                  <a:pt x="0" y="0"/>
                </a:lnTo>
                <a:lnTo>
                  <a:pt x="0" y="3690008"/>
                </a:lnTo>
                <a:lnTo>
                  <a:pt x="684950" y="3690008"/>
                </a:lnTo>
                <a:lnTo>
                  <a:pt x="683046" y="3683775"/>
                </a:lnTo>
                <a:cubicBezTo>
                  <a:pt x="661881" y="3627679"/>
                  <a:pt x="637060" y="3572811"/>
                  <a:pt x="608736" y="3519687"/>
                </a:cubicBezTo>
                <a:cubicBezTo>
                  <a:pt x="471578" y="3263358"/>
                  <a:pt x="246982" y="3154469"/>
                  <a:pt x="353078" y="2837178"/>
                </a:cubicBezTo>
                <a:cubicBezTo>
                  <a:pt x="503567" y="2394592"/>
                  <a:pt x="916615" y="2140445"/>
                  <a:pt x="914393" y="1625548"/>
                </a:cubicBezTo>
                <a:close/>
              </a:path>
            </a:pathLst>
          </a:custGeom>
          <a:solidFill>
            <a:schemeClr val="accent3"/>
          </a:solidFill>
          <a:ln w="203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4"/>
            <a:ext cx="4987598" cy="179459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6488" y="2377875"/>
            <a:ext cx="3536078" cy="3565723"/>
          </a:xfrm>
        </p:spPr>
        <p:txBody>
          <a:bodyPr lIns="0" tIns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6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4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265893F-4A9C-ABB2-2B83-283067F829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3599" y="2377875"/>
            <a:ext cx="6816725" cy="378025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AC01F4F-AA50-6589-C5AA-A98B0D5AF7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73600" y="2755900"/>
            <a:ext cx="6816725" cy="3187700"/>
          </a:xfrm>
        </p:spPr>
        <p:txBody>
          <a:bodyPr anchor="ctr"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99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4"/>
            <a:ext cx="4987598" cy="179459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6488" y="2377875"/>
            <a:ext cx="4627866" cy="4300717"/>
          </a:xfrm>
        </p:spPr>
        <p:txBody>
          <a:bodyPr lIns="0" tIns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B70107-5AE5-7117-0F14-6BF9DD30CB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16613" y="835025"/>
            <a:ext cx="5575300" cy="60309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2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F6276F98-083C-C436-D4E0-BB6B1D617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3810562"/>
            <a:ext cx="3505512" cy="3047438"/>
          </a:xfrm>
          <a:custGeom>
            <a:avLst/>
            <a:gdLst>
              <a:gd name="connsiteX0" fmla="*/ 140070 w 3505512"/>
              <a:gd name="connsiteY0" fmla="*/ 84 h 3047438"/>
              <a:gd name="connsiteX1" fmla="*/ 378078 w 3505512"/>
              <a:gd name="connsiteY1" fmla="*/ 26868 h 3047438"/>
              <a:gd name="connsiteX2" fmla="*/ 2124544 w 3505512"/>
              <a:gd name="connsiteY2" fmla="*/ 1868599 h 3047438"/>
              <a:gd name="connsiteX3" fmla="*/ 3503411 w 3505512"/>
              <a:gd name="connsiteY3" fmla="*/ 3038169 h 3047438"/>
              <a:gd name="connsiteX4" fmla="*/ 3505512 w 3505512"/>
              <a:gd name="connsiteY4" fmla="*/ 3047438 h 3047438"/>
              <a:gd name="connsiteX5" fmla="*/ 0 w 3505512"/>
              <a:gd name="connsiteY5" fmla="*/ 3047438 h 3047438"/>
              <a:gd name="connsiteX6" fmla="*/ 0 w 3505512"/>
              <a:gd name="connsiteY6" fmla="*/ 9356 h 3047438"/>
              <a:gd name="connsiteX7" fmla="*/ 32906 w 3505512"/>
              <a:gd name="connsiteY7" fmla="*/ 4358 h 3047438"/>
              <a:gd name="connsiteX8" fmla="*/ 140070 w 3505512"/>
              <a:gd name="connsiteY8" fmla="*/ 84 h 304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5512" h="3047438">
                <a:moveTo>
                  <a:pt x="140070" y="84"/>
                </a:moveTo>
                <a:cubicBezTo>
                  <a:pt x="214085" y="1007"/>
                  <a:pt x="293301" y="9629"/>
                  <a:pt x="378078" y="26868"/>
                </a:cubicBezTo>
                <a:cubicBezTo>
                  <a:pt x="1074806" y="168586"/>
                  <a:pt x="1202169" y="1352919"/>
                  <a:pt x="2124544" y="1868599"/>
                </a:cubicBezTo>
                <a:cubicBezTo>
                  <a:pt x="2570800" y="2118122"/>
                  <a:pt x="3301901" y="2354692"/>
                  <a:pt x="3503411" y="3038169"/>
                </a:cubicBezTo>
                <a:lnTo>
                  <a:pt x="3505512" y="3047438"/>
                </a:lnTo>
                <a:lnTo>
                  <a:pt x="0" y="3047438"/>
                </a:lnTo>
                <a:lnTo>
                  <a:pt x="0" y="9356"/>
                </a:lnTo>
                <a:lnTo>
                  <a:pt x="32906" y="4358"/>
                </a:lnTo>
                <a:cubicBezTo>
                  <a:pt x="67357" y="1086"/>
                  <a:pt x="103063" y="-377"/>
                  <a:pt x="140070" y="84"/>
                </a:cubicBezTo>
                <a:close/>
              </a:path>
            </a:pathLst>
          </a:custGeom>
          <a:solidFill>
            <a:schemeClr val="accent5"/>
          </a:solidFill>
          <a:ln w="222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7333" y="2377871"/>
            <a:ext cx="4292202" cy="43594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B9E0096-D944-5245-13D4-92814D4D59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8385" y="2377871"/>
            <a:ext cx="4172575" cy="43594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03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D2995-6344-0C11-3D12-6B4C7A5F22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921979" y="834643"/>
            <a:ext cx="55689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ck Arc 8">
            <a:extLst>
              <a:ext uri="{FF2B5EF4-FFF2-40B4-BE49-F238E27FC236}">
                <a16:creationId xmlns:a16="http://schemas.microsoft.com/office/drawing/2014/main" id="{1CA7618C-E262-114D-F36B-190A5C994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5921979" y="188942"/>
            <a:ext cx="348041" cy="348041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49B6E6B-2A0F-CE8A-E5C4-DD990D43D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372" y="536983"/>
            <a:ext cx="4987598" cy="180616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>
              <a:defRPr sz="3200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F7C452-F8B7-9780-039C-30CEF6E8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4050" y="155448"/>
            <a:ext cx="4164972" cy="47167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 spc="3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A2FC66-19AF-2F4C-EFFA-F968C9354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2921" y="155448"/>
            <a:ext cx="348039" cy="47167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D64F80-2CCD-28E9-12D1-CFA0E295299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0323" y="2366300"/>
            <a:ext cx="3536078" cy="3588330"/>
          </a:xfr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2pPr>
            <a:lvl3pPr marL="12001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3pPr>
            <a:lvl4pPr marL="16573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21145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23945778-2B6F-930D-51C8-417685BC4E1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4673600" y="2366300"/>
            <a:ext cx="6816725" cy="35877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按一下圖示以新增表格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fld id="{A4A6AF7C-2652-423C-97B0-6C51DFA53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0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b.gov.hk/en/curriculum-development/kla/eng-edu/references-resources/Lit_Classics_Pri_FT.html" TargetMode="External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70.png"/><Relationship Id="rId4" Type="http://schemas.openxmlformats.org/officeDocument/2006/relationships/hyperlink" Target="https://www.edb.gov.hk/BookGifti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4424646"/>
            <a:ext cx="12192000" cy="2433354"/>
          </a:xfrm>
          <a:prstGeom prst="rect">
            <a:avLst/>
          </a:prstGeom>
          <a:solidFill>
            <a:srgbClr val="C8E3EC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ts val="16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© English Language Education Section</a:t>
            </a:r>
            <a:endParaRPr lang="en-GB" dirty="0">
              <a:solidFill>
                <a:schemeClr val="bg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Curriculum Development Institute</a:t>
            </a:r>
            <a:endParaRPr lang="en-GB" dirty="0">
              <a:solidFill>
                <a:schemeClr val="bg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Education Bureau</a:t>
            </a:r>
            <a:endParaRPr lang="en-GB" dirty="0">
              <a:solidFill>
                <a:schemeClr val="bg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HKSAR, 2024</a:t>
            </a:r>
            <a:endParaRPr lang="en-GB" dirty="0">
              <a:solidFill>
                <a:schemeClr val="bg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</a:pPr>
            <a:r>
              <a:rPr lang="en-US" b="1" dirty="0">
                <a:solidFill>
                  <a:schemeClr val="bg1"/>
                </a:solidFill>
                <a:ea typeface="新細明體" panose="02020500000000000000" pitchFamily="18" charset="-120"/>
              </a:rPr>
              <a:t>All rights reserved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15922" y="1147158"/>
            <a:ext cx="10360152" cy="30757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cap="none" spc="0" dirty="0"/>
              <a:t>Learning and Teaching </a:t>
            </a:r>
            <a:r>
              <a:rPr lang="en-US" sz="3600" cap="none" spc="0" dirty="0" smtClean="0"/>
              <a:t>Materials on the </a:t>
            </a:r>
            <a:r>
              <a:rPr lang="en-GB" sz="5000" b="1" cap="none" spc="0" dirty="0"/>
              <a:t>“SOW Inspiring” </a:t>
            </a:r>
            <a:r>
              <a:rPr lang="en-GB" sz="5000" b="1" cap="none" spc="0" dirty="0" smtClean="0"/>
              <a:t/>
            </a:r>
            <a:br>
              <a:rPr lang="en-GB" sz="5000" b="1" cap="none" spc="0" dirty="0" smtClean="0"/>
            </a:br>
            <a:r>
              <a:rPr lang="en-GB" sz="5000" b="1" cap="none" spc="0" dirty="0" smtClean="0"/>
              <a:t>Book </a:t>
            </a:r>
            <a:r>
              <a:rPr lang="en-GB" sz="5000" b="1" cap="none" spc="0" dirty="0"/>
              <a:t>Gifting </a:t>
            </a:r>
            <a:r>
              <a:rPr lang="en-GB" sz="5000" b="1" cap="none" spc="0" dirty="0" smtClean="0"/>
              <a:t>Competition</a:t>
            </a:r>
            <a:br>
              <a:rPr lang="en-GB" sz="5000" b="1" cap="none" spc="0" dirty="0" smtClean="0"/>
            </a:br>
            <a:r>
              <a:rPr lang="en-GB" sz="3600" cap="none" spc="0" dirty="0" smtClean="0"/>
              <a:t>(Primary Level)</a:t>
            </a:r>
            <a:endParaRPr lang="en-GB" sz="3600" cap="none" spc="0" dirty="0"/>
          </a:p>
        </p:txBody>
      </p:sp>
      <p:sp>
        <p:nvSpPr>
          <p:cNvPr id="11" name="橢圓 10"/>
          <p:cNvSpPr/>
          <p:nvPr/>
        </p:nvSpPr>
        <p:spPr>
          <a:xfrm>
            <a:off x="5788429" y="47602"/>
            <a:ext cx="615141" cy="681644"/>
          </a:xfrm>
          <a:prstGeom prst="ellipse">
            <a:avLst/>
          </a:prstGeom>
          <a:solidFill>
            <a:srgbClr val="F3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491785"/>
            <a:ext cx="3181350" cy="23662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69" y="4568400"/>
            <a:ext cx="3190002" cy="2289599"/>
          </a:xfrm>
        </p:spPr>
      </p:pic>
      <p:grpSp>
        <p:nvGrpSpPr>
          <p:cNvPr id="5" name="群組 4"/>
          <p:cNvGrpSpPr/>
          <p:nvPr/>
        </p:nvGrpSpPr>
        <p:grpSpPr>
          <a:xfrm>
            <a:off x="4330832" y="328046"/>
            <a:ext cx="3530332" cy="1205960"/>
            <a:chOff x="3979610" y="388424"/>
            <a:chExt cx="3530332" cy="1205960"/>
          </a:xfrm>
        </p:grpSpPr>
        <p:pic>
          <p:nvPicPr>
            <p:cNvPr id="1026" name="Picture 2" descr="https://www.edb.gov.hk/attachment/en/curriculum-development/kla/eng-edu/SOW/website/img/SOW%20Logo_transparen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610" y="388424"/>
              <a:ext cx="2188817" cy="120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s://www.edb.gov.hk/attachment/en/curriculum-development/kla/eng-edu/SOW/Bk_gifting/BkGifting_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982" y="388424"/>
              <a:ext cx="1205960" cy="120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54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b="1" cap="none" dirty="0"/>
              <a:t>How to write </a:t>
            </a:r>
            <a:r>
              <a:rPr lang="en-GB" b="1" cap="none" dirty="0" smtClean="0"/>
              <a:t/>
            </a:r>
            <a:br>
              <a:rPr lang="en-GB" b="1" cap="none" dirty="0" smtClean="0"/>
            </a:br>
            <a:r>
              <a:rPr lang="en-GB" b="1" cap="none" dirty="0" smtClean="0"/>
              <a:t>a </a:t>
            </a:r>
            <a:r>
              <a:rPr lang="en-GB" b="1" cap="none" dirty="0"/>
              <a:t>message </a:t>
            </a:r>
            <a:r>
              <a:rPr lang="en-GB" b="1" cap="none" dirty="0" smtClean="0"/>
              <a:t/>
            </a:r>
            <a:br>
              <a:rPr lang="en-GB" b="1" cap="none" dirty="0" smtClean="0"/>
            </a:br>
            <a:r>
              <a:rPr lang="en-GB" b="1" cap="none" dirty="0" smtClean="0"/>
              <a:t>for </a:t>
            </a:r>
            <a:r>
              <a:rPr lang="en-GB" b="1" cap="none" dirty="0"/>
              <a:t>a book </a:t>
            </a:r>
            <a:r>
              <a:rPr lang="en-GB" b="1" cap="none" dirty="0" smtClean="0"/>
              <a:t>gift</a:t>
            </a:r>
            <a:endParaRPr lang="en-GB" b="1" cap="none" dirty="0"/>
          </a:p>
        </p:txBody>
      </p:sp>
      <p:pic>
        <p:nvPicPr>
          <p:cNvPr id="19" name="圖片版面配置區 1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r="11807"/>
          <a:stretch>
            <a:fillRect/>
          </a:stretch>
        </p:blipFill>
        <p:spPr/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7" b="95483" l="6431" r="86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81"/>
          <a:stretch/>
        </p:blipFill>
        <p:spPr>
          <a:xfrm rot="1247202">
            <a:off x="10249486" y="3134122"/>
            <a:ext cx="2482945" cy="37363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779008" y="246888"/>
            <a:ext cx="612648" cy="356616"/>
          </a:xfrm>
          <a:prstGeom prst="rect">
            <a:avLst/>
          </a:prstGeom>
          <a:solidFill>
            <a:srgbClr val="C8E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4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sz="quarter" idx="12"/>
          </p:nvPr>
        </p:nvSpPr>
        <p:spPr>
          <a:xfrm>
            <a:off x="5314104" y="1575738"/>
            <a:ext cx="6460793" cy="465514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You are Emma</a:t>
            </a:r>
            <a:r>
              <a:rPr lang="en-GB" dirty="0" smtClean="0"/>
              <a:t>, an eight-year-old girl from SOW Primary School. </a:t>
            </a:r>
          </a:p>
          <a:p>
            <a:pPr marL="0" indent="0">
              <a:spcBef>
                <a:spcPts val="0"/>
              </a:spcBef>
              <a:buNone/>
            </a:pPr>
            <a:endParaRPr lang="en-GB" altLang="zh-HK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altLang="zh-HK" dirty="0" smtClean="0"/>
              <a:t>When your dad and mum are at work, you would stay at the home of your mum’s sister, Auntie May. She takes good care of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r>
              <a:rPr lang="en-GB" dirty="0" smtClean="0"/>
              <a:t>You would like to enter the “SOW Inspiring” Book Gifting Competition. Your teacher has asked you to give a book to someone dear to you and write a message for the book gift.</a:t>
            </a:r>
            <a:endParaRPr lang="en-GB" dirty="0"/>
          </a:p>
        </p:txBody>
      </p:sp>
      <p:sp>
        <p:nvSpPr>
          <p:cNvPr id="8" name="標題 6"/>
          <p:cNvSpPr txBox="1">
            <a:spLocks noGrp="1"/>
          </p:cNvSpPr>
          <p:nvPr>
            <p:ph type="title"/>
          </p:nvPr>
        </p:nvSpPr>
        <p:spPr>
          <a:xfrm>
            <a:off x="699372" y="276046"/>
            <a:ext cx="10790952" cy="893329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cap="none" spc="0" dirty="0" smtClean="0"/>
              <a:t>Let’s write a book gift message together!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11</a:t>
            </a:fld>
            <a:endParaRPr lang="en-GB" dirty="0"/>
          </a:p>
        </p:txBody>
      </p:sp>
      <p:grpSp>
        <p:nvGrpSpPr>
          <p:cNvPr id="25" name="群組 24"/>
          <p:cNvGrpSpPr/>
          <p:nvPr/>
        </p:nvGrpSpPr>
        <p:grpSpPr>
          <a:xfrm>
            <a:off x="267935" y="1307196"/>
            <a:ext cx="5011273" cy="4923684"/>
            <a:chOff x="662528" y="1211962"/>
            <a:chExt cx="5072679" cy="4587649"/>
          </a:xfrm>
        </p:grpSpPr>
        <p:grpSp>
          <p:nvGrpSpPr>
            <p:cNvPr id="16" name="群組 15"/>
            <p:cNvGrpSpPr/>
            <p:nvPr/>
          </p:nvGrpSpPr>
          <p:grpSpPr>
            <a:xfrm>
              <a:off x="662528" y="1211962"/>
              <a:ext cx="4854599" cy="3715376"/>
              <a:chOff x="1014904" y="2387302"/>
              <a:chExt cx="4211951" cy="3223538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91" t="58885" r="17959" b="11348"/>
              <a:stretch/>
            </p:blipFill>
            <p:spPr>
              <a:xfrm>
                <a:off x="3330269" y="2914359"/>
                <a:ext cx="1896586" cy="2546988"/>
              </a:xfrm>
              <a:prstGeom prst="rect">
                <a:avLst/>
              </a:prstGeom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" t="56983" r="83082" b="7545"/>
              <a:stretch/>
            </p:blipFill>
            <p:spPr>
              <a:xfrm>
                <a:off x="2015244" y="2536795"/>
                <a:ext cx="1772933" cy="3011848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2" t="6598" r="83178" b="59383"/>
              <a:stretch/>
            </p:blipFill>
            <p:spPr>
              <a:xfrm>
                <a:off x="1014904" y="2387302"/>
                <a:ext cx="1886806" cy="3074045"/>
              </a:xfrm>
              <a:prstGeom prst="rect">
                <a:avLst/>
              </a:prstGeom>
            </p:spPr>
          </p:pic>
          <p:pic>
            <p:nvPicPr>
              <p:cNvPr id="15" name="圖片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2100" b="32899" l="75756" r="81378">
                            <a14:foregroundMark x1="77869" y1="29121" x2="77869" y2="29121"/>
                            <a14:foregroundMark x1="78694" y1="29288" x2="78694" y2="29288"/>
                            <a14:foregroundMark x1="79264" y1="29121" x2="79264" y2="29121"/>
                            <a14:foregroundMark x1="79011" y1="28753" x2="77721" y2="29422"/>
                            <a14:foregroundMark x1="78356" y1="29121" x2="78356" y2="28586"/>
                            <a14:foregroundMark x1="78165" y1="28519" x2="78165" y2="28519"/>
                            <a14:foregroundMark x1="77869" y1="28519" x2="77869" y2="28519"/>
                            <a14:foregroundMark x1="79307" y1="28686" x2="79307" y2="28686"/>
                            <a14:foregroundMark x1="78884" y1="28452" x2="78884" y2="28452"/>
                            <a14:foregroundMark x1="78694" y1="28385" x2="78694" y2="283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30" t="22012" r="18486" b="65829"/>
              <a:stretch/>
            </p:blipFill>
            <p:spPr>
              <a:xfrm>
                <a:off x="2889378" y="4099181"/>
                <a:ext cx="1157232" cy="1511659"/>
              </a:xfrm>
              <a:prstGeom prst="rect">
                <a:avLst/>
              </a:prstGeom>
            </p:spPr>
          </p:pic>
        </p:grp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3524" flipV="1">
              <a:off x="3420740" y="4618211"/>
              <a:ext cx="445118" cy="783219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177" flipH="1" flipV="1">
              <a:off x="4177278" y="4542627"/>
              <a:ext cx="532166" cy="532165"/>
            </a:xfrm>
            <a:prstGeom prst="rect">
              <a:avLst/>
            </a:prstGeom>
          </p:spPr>
        </p:pic>
        <p:sp>
          <p:nvSpPr>
            <p:cNvPr id="19" name="文字方塊 18"/>
            <p:cNvSpPr txBox="1"/>
            <p:nvPr/>
          </p:nvSpPr>
          <p:spPr>
            <a:xfrm>
              <a:off x="3259802" y="5385732"/>
              <a:ext cx="673181" cy="41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</a:rPr>
                <a:t>Me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3974122" y="5065789"/>
              <a:ext cx="1761085" cy="41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</a:rPr>
                <a:t>Auntie May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0408" flipV="1">
              <a:off x="2505651" y="4629955"/>
              <a:ext cx="536259" cy="536259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61305" y="4612170"/>
              <a:ext cx="532166" cy="532165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1422254" y="5094245"/>
              <a:ext cx="1848374" cy="41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</a:rPr>
                <a:t>Dad &amp; Mum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5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699372" y="332509"/>
            <a:ext cx="10963008" cy="1064029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1: decide on the recipient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12</a:t>
            </a:fld>
            <a:endParaRPr lang="en-GB" dirty="0"/>
          </a:p>
        </p:txBody>
      </p:sp>
      <p:sp>
        <p:nvSpPr>
          <p:cNvPr id="15" name="內容版面配置區 14"/>
          <p:cNvSpPr>
            <a:spLocks noGrp="1"/>
          </p:cNvSpPr>
          <p:nvPr>
            <p:ph sz="quarter" idx="10"/>
          </p:nvPr>
        </p:nvSpPr>
        <p:spPr>
          <a:xfrm>
            <a:off x="673652" y="2626824"/>
            <a:ext cx="2601563" cy="29427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Father / Mother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Grandpa / Grandma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brother / sister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 uncle / aunt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cousin…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673652" y="1579418"/>
            <a:ext cx="10988728" cy="1246909"/>
          </a:xfrm>
        </p:spPr>
        <p:txBody>
          <a:bodyPr anchor="t"/>
          <a:lstStyle/>
          <a:p>
            <a:r>
              <a:rPr lang="en-GB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person who receives your book is called a recipient. You can give a book to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person </a:t>
            </a:r>
            <a:r>
              <a:rPr lang="en-GB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group of people</a:t>
            </a:r>
            <a:r>
              <a:rPr lang="en-GB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Who do you want to give a book to?</a:t>
            </a:r>
            <a:endParaRPr lang="en-GB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內容版面配置區 14"/>
          <p:cNvSpPr>
            <a:spLocks noGrp="1"/>
          </p:cNvSpPr>
          <p:nvPr>
            <p:ph sz="quarter" idx="10"/>
          </p:nvPr>
        </p:nvSpPr>
        <p:spPr>
          <a:xfrm>
            <a:off x="3410988" y="2626506"/>
            <a:ext cx="2465788" cy="17025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0" tIns="0" rIns="91440" bIns="45720" rtlCol="0">
            <a:spAutoFit/>
          </a:bodyPr>
          <a:lstStyle/>
          <a:p>
            <a:pPr marL="0" indent="0">
              <a:buNone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neighbour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study buddy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playmate…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內容版面配置區 14"/>
          <p:cNvSpPr>
            <a:spLocks noGrp="1"/>
          </p:cNvSpPr>
          <p:nvPr>
            <p:ph sz="quarter" idx="10"/>
          </p:nvPr>
        </p:nvSpPr>
        <p:spPr>
          <a:xfrm>
            <a:off x="6034249" y="2626506"/>
            <a:ext cx="2465790" cy="32661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0" tIns="0" rIns="91440" bIns="45720" rtlCol="0">
            <a:spAutoFit/>
          </a:bodyPr>
          <a:lstStyle/>
          <a:p>
            <a:pPr marL="0" indent="0">
              <a:buNone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People at school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classmate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principal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teaching assistant</a:t>
            </a:r>
            <a:endParaRPr lang="en-GB" altLang="zh-H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librarian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janitor…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內容版面配置區 14"/>
          <p:cNvSpPr>
            <a:spLocks noGrp="1"/>
          </p:cNvSpPr>
          <p:nvPr>
            <p:ph sz="quarter" idx="10"/>
          </p:nvPr>
        </p:nvSpPr>
        <p:spPr>
          <a:xfrm>
            <a:off x="8635810" y="2626823"/>
            <a:ext cx="3048264" cy="3347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0" tIns="0" rIns="91440" bIns="45720" rtlCol="0">
            <a:spAutoFit/>
          </a:bodyPr>
          <a:lstStyle/>
          <a:p>
            <a:pPr marL="0" indent="0">
              <a:buNone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Groups of people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Kong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Chinese people around the world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Members of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club (e.g. Book Club members)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fan group (e.g. Harry Potter fans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1943180" y="4934397"/>
            <a:ext cx="1591887" cy="2079437"/>
          </a:xfrm>
          <a:prstGeom prst="rect">
            <a:avLst/>
          </a:prstGeom>
        </p:spPr>
      </p:pic>
      <p:sp>
        <p:nvSpPr>
          <p:cNvPr id="12" name="橢圓形圖說文字 11"/>
          <p:cNvSpPr/>
          <p:nvPr/>
        </p:nvSpPr>
        <p:spPr>
          <a:xfrm>
            <a:off x="3410986" y="5376188"/>
            <a:ext cx="2763391" cy="1419043"/>
          </a:xfrm>
          <a:prstGeom prst="wedgeEllipseCallout">
            <a:avLst>
              <a:gd name="adj1" fmla="val -60510"/>
              <a:gd name="adj2" fmla="val -23976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Auntie May takes good care of me. I’d like to give </a:t>
            </a:r>
          </a:p>
          <a:p>
            <a:pPr algn="ctr"/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a book to her!</a:t>
            </a:r>
            <a:endParaRPr lang="en-GB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橢圓 2"/>
          <p:cNvSpPr/>
          <p:nvPr/>
        </p:nvSpPr>
        <p:spPr>
          <a:xfrm>
            <a:off x="2133600" y="4555959"/>
            <a:ext cx="737937" cy="431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26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9586736" y="925368"/>
            <a:ext cx="2264997" cy="2958702"/>
          </a:xfrm>
          <a:prstGeom prst="rect">
            <a:avLst/>
          </a:prstGeom>
        </p:spPr>
      </p:pic>
      <p:sp>
        <p:nvSpPr>
          <p:cNvPr id="8" name="雲朵形圖說文字 7"/>
          <p:cNvSpPr/>
          <p:nvPr/>
        </p:nvSpPr>
        <p:spPr>
          <a:xfrm>
            <a:off x="295246" y="1120458"/>
            <a:ext cx="9514936" cy="4286413"/>
          </a:xfrm>
          <a:prstGeom prst="cloudCallout">
            <a:avLst>
              <a:gd name="adj1" fmla="val 52207"/>
              <a:gd name="adj2" fmla="val -36308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These are my favourite books. All of them are inspiring stories. Which one should I give to Auntie  May to show my gratitude?</a:t>
            </a:r>
            <a:endParaRPr lang="en-GB" sz="2000" b="1" dirty="0">
              <a:solidFill>
                <a:schemeClr val="bg1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651898" y="2827669"/>
            <a:ext cx="1622044" cy="1855136"/>
            <a:chOff x="399963" y="3985260"/>
            <a:chExt cx="2167682" cy="247918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7" b="56996"/>
            <a:stretch/>
          </p:blipFill>
          <p:spPr>
            <a:xfrm>
              <a:off x="399963" y="3985260"/>
              <a:ext cx="2167682" cy="2479184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93" r="35523"/>
            <a:stretch/>
          </p:blipFill>
          <p:spPr>
            <a:xfrm>
              <a:off x="1046402" y="5403787"/>
              <a:ext cx="1521243" cy="97712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92958" y="4126536"/>
              <a:ext cx="1666451" cy="1398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 i="1" dirty="0">
                  <a:solidFill>
                    <a:schemeClr val="accent5">
                      <a:lumMod val="50000"/>
                    </a:schemeClr>
                  </a:solidFill>
                </a:rPr>
                <a:t>The Elves and the Shoemaker </a:t>
              </a:r>
              <a:endParaRPr lang="en-GB" sz="1400" b="1" i="1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r>
                <a:rPr lang="en-GB" sz="1000" dirty="0" smtClean="0">
                  <a:solidFill>
                    <a:schemeClr val="accent5">
                      <a:lumMod val="50000"/>
                    </a:schemeClr>
                  </a:solidFill>
                </a:rPr>
                <a:t>by </a:t>
              </a:r>
              <a:r>
                <a:rPr lang="en-GB" sz="1000" dirty="0">
                  <a:solidFill>
                    <a:schemeClr val="accent5">
                      <a:lumMod val="50000"/>
                    </a:schemeClr>
                  </a:solidFill>
                </a:rPr>
                <a:t>the Brothers Grimm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095041" y="2861144"/>
            <a:ext cx="1622044" cy="1960851"/>
            <a:chOff x="6666836" y="4458220"/>
            <a:chExt cx="1622044" cy="1960851"/>
          </a:xfrm>
        </p:grpSpPr>
        <p:grpSp>
          <p:nvGrpSpPr>
            <p:cNvPr id="14" name="群組 13"/>
            <p:cNvGrpSpPr/>
            <p:nvPr/>
          </p:nvGrpSpPr>
          <p:grpSpPr>
            <a:xfrm>
              <a:off x="6666836" y="4458220"/>
              <a:ext cx="1622044" cy="1855136"/>
              <a:chOff x="399963" y="3985260"/>
              <a:chExt cx="2167682" cy="2479184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27" b="56996"/>
              <a:stretch/>
            </p:blipFill>
            <p:spPr>
              <a:xfrm>
                <a:off x="399963" y="3985260"/>
                <a:ext cx="2167682" cy="2479184"/>
              </a:xfrm>
              <a:prstGeom prst="rect">
                <a:avLst/>
              </a:prstGeom>
            </p:spPr>
          </p:pic>
          <p:sp>
            <p:nvSpPr>
              <p:cNvPr id="17" name="矩形 16"/>
              <p:cNvSpPr/>
              <p:nvPr/>
            </p:nvSpPr>
            <p:spPr>
              <a:xfrm>
                <a:off x="592958" y="4126536"/>
                <a:ext cx="1666451" cy="1367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350" b="1" i="1" dirty="0">
                    <a:solidFill>
                      <a:schemeClr val="bg2"/>
                    </a:solidFill>
                  </a:rPr>
                  <a:t>The </a:t>
                </a:r>
                <a:r>
                  <a:rPr lang="en-GB" sz="1350" b="1" i="1" dirty="0" smtClean="0">
                    <a:solidFill>
                      <a:schemeClr val="bg2"/>
                    </a:solidFill>
                  </a:rPr>
                  <a:t>Emperor’s New Clothes</a:t>
                </a:r>
              </a:p>
              <a:p>
                <a:r>
                  <a:rPr lang="en-GB" sz="1000" dirty="0" smtClean="0">
                    <a:solidFill>
                      <a:schemeClr val="bg2"/>
                    </a:solidFill>
                  </a:rPr>
                  <a:t>by </a:t>
                </a:r>
                <a:r>
                  <a:rPr lang="en-US" altLang="zh-TW" sz="1000" dirty="0" smtClean="0">
                    <a:solidFill>
                      <a:schemeClr val="bg2"/>
                    </a:solidFill>
                  </a:rPr>
                  <a:t>Hans Christian Andersen</a:t>
                </a:r>
                <a:endParaRPr lang="en-GB" sz="1000" dirty="0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5" name="Picture 2" descr="https://www.edb.gov.hk/attachment/en/curriculum-development/kla/eng-edu/Lit%20Classics_Pri/The%20Emperor's%20New%20Clothes_Imag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08" r="55082"/>
            <a:stretch/>
          </p:blipFill>
          <p:spPr bwMode="auto">
            <a:xfrm>
              <a:off x="7417734" y="5394932"/>
              <a:ext cx="805760" cy="1024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群組 17"/>
          <p:cNvGrpSpPr/>
          <p:nvPr/>
        </p:nvGrpSpPr>
        <p:grpSpPr>
          <a:xfrm>
            <a:off x="6450207" y="2842280"/>
            <a:ext cx="1622044" cy="1960851"/>
            <a:chOff x="8433295" y="4458220"/>
            <a:chExt cx="1622044" cy="1960851"/>
          </a:xfrm>
        </p:grpSpPr>
        <p:grpSp>
          <p:nvGrpSpPr>
            <p:cNvPr id="19" name="群組 18"/>
            <p:cNvGrpSpPr/>
            <p:nvPr/>
          </p:nvGrpSpPr>
          <p:grpSpPr>
            <a:xfrm>
              <a:off x="8433295" y="4458220"/>
              <a:ext cx="1622044" cy="1855136"/>
              <a:chOff x="399963" y="3985260"/>
              <a:chExt cx="2167682" cy="2479184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27" b="56996"/>
              <a:stretch/>
            </p:blipFill>
            <p:spPr>
              <a:xfrm>
                <a:off x="399963" y="3985260"/>
                <a:ext cx="2167682" cy="2479184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592958" y="4126536"/>
                <a:ext cx="1666451" cy="1110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FF0000"/>
                    </a:solidFill>
                  </a:rPr>
                  <a:t>Little Red Riding Hood</a:t>
                </a:r>
              </a:p>
              <a:p>
                <a:r>
                  <a:rPr lang="en-GB" sz="1000" dirty="0" smtClean="0">
                    <a:solidFill>
                      <a:srgbClr val="FF0000"/>
                    </a:solidFill>
                  </a:rPr>
                  <a:t>by Charles Perrault</a:t>
                </a:r>
                <a:endParaRPr lang="en-GB" sz="10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0" name="Picture 4" descr="https://www.edb.gov.hk/attachment/en/curriculum-development/kla/eng-edu/Lit%20Classics_Pri/Little%20Red%20Riding%20Hood_Imag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3265" y="5115258"/>
              <a:ext cx="1303813" cy="1303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文字方塊 22"/>
          <p:cNvSpPr txBox="1"/>
          <p:nvPr/>
        </p:nvSpPr>
        <p:spPr>
          <a:xfrm>
            <a:off x="1441874" y="4833349"/>
            <a:ext cx="548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Link to the stories: </a:t>
            </a:r>
            <a:r>
              <a:rPr lang="en-GB" sz="1200" dirty="0" smtClean="0">
                <a:solidFill>
                  <a:schemeClr val="bg1"/>
                </a:solidFill>
                <a:hlinkClick r:id="rId8"/>
              </a:rPr>
              <a:t>https</a:t>
            </a:r>
            <a:r>
              <a:rPr lang="en-GB" sz="1200" dirty="0">
                <a:solidFill>
                  <a:schemeClr val="bg1"/>
                </a:solidFill>
                <a:hlinkClick r:id="rId8"/>
              </a:rPr>
              <a:t>://</a:t>
            </a:r>
            <a:r>
              <a:rPr lang="en-GB" sz="1200" dirty="0" smtClean="0">
                <a:solidFill>
                  <a:schemeClr val="bg1"/>
                </a:solidFill>
                <a:hlinkClick r:id="rId8"/>
              </a:rPr>
              <a:t>www.edb.gov.hk/en/curriculum-development/kla/eng-edu/references-resources/Lit_Classics_Pri_FT.html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4" name="標題 6"/>
          <p:cNvSpPr>
            <a:spLocks noGrp="1"/>
          </p:cNvSpPr>
          <p:nvPr>
            <p:ph type="title"/>
          </p:nvPr>
        </p:nvSpPr>
        <p:spPr>
          <a:xfrm>
            <a:off x="260174" y="235929"/>
            <a:ext cx="11669245" cy="832347"/>
          </a:xfrm>
          <a:solidFill>
            <a:schemeClr val="tx1"/>
          </a:solidFill>
        </p:spPr>
        <p:txBody>
          <a:bodyPr anchor="b"/>
          <a:lstStyle/>
          <a:p>
            <a:r>
              <a:rPr lang="en-GB" sz="3300" b="1" cap="none" spc="0" dirty="0" smtClean="0"/>
              <a:t>Step </a:t>
            </a:r>
            <a:r>
              <a:rPr lang="en-GB" sz="3300" b="1" cap="none" spc="0" dirty="0"/>
              <a:t>2</a:t>
            </a:r>
            <a:r>
              <a:rPr lang="en-GB" sz="3300" b="1" cap="none" spc="0" dirty="0" smtClean="0"/>
              <a:t>: choose a book that echoes the theme and/or </a:t>
            </a:r>
            <a:br>
              <a:rPr lang="en-GB" sz="3300" b="1" cap="none" spc="0" dirty="0" smtClean="0"/>
            </a:br>
            <a:r>
              <a:rPr lang="en-GB" sz="3300" b="1" cap="none" spc="0" dirty="0"/>
              <a:t> </a:t>
            </a:r>
            <a:r>
              <a:rPr lang="en-GB" sz="3300" b="1" cap="none" spc="0" dirty="0" smtClean="0"/>
              <a:t>            sub-themes of the SOW Campaign 2024/25</a:t>
            </a:r>
            <a:endParaRPr lang="en-GB" sz="3300" b="1" cap="none" spc="0" dirty="0"/>
          </a:p>
        </p:txBody>
      </p:sp>
      <p:sp>
        <p:nvSpPr>
          <p:cNvPr id="2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36" name="群組 35"/>
          <p:cNvGrpSpPr/>
          <p:nvPr/>
        </p:nvGrpSpPr>
        <p:grpSpPr>
          <a:xfrm>
            <a:off x="295246" y="4908441"/>
            <a:ext cx="6481525" cy="1543123"/>
            <a:chOff x="-47617" y="1178561"/>
            <a:chExt cx="6481525" cy="1543123"/>
          </a:xfrm>
        </p:grpSpPr>
        <p:sp>
          <p:nvSpPr>
            <p:cNvPr id="37" name="文字方塊 36"/>
            <p:cNvSpPr txBox="1"/>
            <p:nvPr/>
          </p:nvSpPr>
          <p:spPr>
            <a:xfrm>
              <a:off x="389694" y="1700128"/>
              <a:ext cx="6044214" cy="1021556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	</a:t>
              </a:r>
              <a:r>
                <a:rPr lang="en-GB" dirty="0" smtClean="0">
                  <a:solidFill>
                    <a:schemeClr val="bg1"/>
                  </a:solidFill>
                </a:rPr>
                <a:t>You can choose any types of books, e.g. picture books, fairy tales, poetry books, </a:t>
              </a:r>
              <a:r>
                <a:rPr lang="en-GB" altLang="zh-HK" dirty="0">
                  <a:solidFill>
                    <a:schemeClr val="bg1"/>
                  </a:solidFill>
                </a:rPr>
                <a:t>mystery </a:t>
              </a:r>
              <a:r>
                <a:rPr lang="en-GB" altLang="zh-HK" dirty="0" smtClean="0">
                  <a:solidFill>
                    <a:schemeClr val="bg1"/>
                  </a:solidFill>
                </a:rPr>
                <a:t>books, non-fiction books</a:t>
              </a:r>
              <a:r>
                <a:rPr lang="en-GB" dirty="0" smtClean="0">
                  <a:solidFill>
                    <a:schemeClr val="bg1"/>
                  </a:solidFill>
                </a:rPr>
                <a:t>.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7617" y="1178561"/>
              <a:ext cx="1146628" cy="1016000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1439025" y="2695075"/>
            <a:ext cx="10174752" cy="3895507"/>
            <a:chOff x="1439025" y="2695075"/>
            <a:chExt cx="10174752" cy="3895507"/>
          </a:xfrm>
        </p:grpSpPr>
        <p:sp>
          <p:nvSpPr>
            <p:cNvPr id="35" name="圓角矩形圖說文字 34"/>
            <p:cNvSpPr/>
            <p:nvPr/>
          </p:nvSpPr>
          <p:spPr>
            <a:xfrm>
              <a:off x="9058613" y="3804250"/>
              <a:ext cx="2555164" cy="2786332"/>
            </a:xfrm>
            <a:prstGeom prst="wedgeRoundRectCallout">
              <a:avLst>
                <a:gd name="adj1" fmla="val 21798"/>
                <a:gd name="adj2" fmla="val -63299"/>
                <a:gd name="adj3" fmla="val 16667"/>
              </a:avLst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dirty="0" smtClean="0">
                  <a:solidFill>
                    <a:schemeClr val="accent6">
                      <a:lumMod val="50000"/>
                    </a:schemeClr>
                  </a:solidFill>
                </a:rPr>
                <a:t>I’ve chosen this book because the elves in the story took care of the shoemaker. They remind me of how Auntie May takes care of me every day.</a:t>
              </a:r>
              <a:endParaRPr lang="en-GB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1439025" y="2695075"/>
              <a:ext cx="1979332" cy="202120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12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25972" y="1134"/>
            <a:ext cx="11121593" cy="1064029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3: write a greeting &amp; an opening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14</a:t>
            </a:fld>
            <a:endParaRPr lang="en-GB" dirty="0"/>
          </a:p>
        </p:txBody>
      </p:sp>
      <p:sp>
        <p:nvSpPr>
          <p:cNvPr id="18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5400769" y="1592597"/>
            <a:ext cx="5988212" cy="4964930"/>
          </a:xfrm>
        </p:spPr>
        <p:txBody>
          <a:bodyPr anchor="t"/>
          <a:lstStyle/>
          <a:p>
            <a:r>
              <a:rPr lang="en-GB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Begin your message with a greeting, e.g.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May,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To show your respect or closeness to the recipient, you can use these greetings: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May,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dearest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Auntie 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May.</a:t>
            </a:r>
          </a:p>
          <a:p>
            <a:pPr>
              <a:spcBef>
                <a:spcPts val="1800"/>
              </a:spcBef>
            </a:pPr>
            <a:r>
              <a:rPr lang="en-GB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</a:p>
          <a:p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ell the recipient </a:t>
            </a: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you want to give this book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to him/her. Think about these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How does the story/character(s) remind you of the recipient?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the recipient will like the book?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the book will inspire the recipient?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415928" y="1736405"/>
            <a:ext cx="4050091" cy="4148953"/>
            <a:chOff x="1837362" y="2481599"/>
            <a:chExt cx="4050091" cy="4148953"/>
          </a:xfrm>
        </p:grpSpPr>
        <p:sp>
          <p:nvSpPr>
            <p:cNvPr id="24" name="圓角矩形 23"/>
            <p:cNvSpPr/>
            <p:nvPr/>
          </p:nvSpPr>
          <p:spPr>
            <a:xfrm>
              <a:off x="3325091" y="3064554"/>
              <a:ext cx="2562362" cy="426702"/>
            </a:xfrm>
            <a:prstGeom prst="roundRect">
              <a:avLst/>
            </a:prstGeom>
            <a:solidFill>
              <a:srgbClr val="C00000"/>
            </a:solidFill>
            <a:ln w="28575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reason</a:t>
              </a:r>
              <a:r>
                <a:rPr lang="en-GB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(s) for book gifting</a:t>
              </a:r>
              <a:endPara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剪去對角線角落矩形 24"/>
            <p:cNvSpPr/>
            <p:nvPr/>
          </p:nvSpPr>
          <p:spPr>
            <a:xfrm flipH="1">
              <a:off x="3325090" y="2481599"/>
              <a:ext cx="1199426" cy="440769"/>
            </a:xfrm>
            <a:prstGeom prst="snip2Diag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Greeting</a:t>
              </a:r>
              <a:endPara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325090" y="3659309"/>
              <a:ext cx="2562363" cy="570093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Gist of the book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3325090" y="4290770"/>
              <a:ext cx="2562363" cy="52948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message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3325088" y="5610153"/>
              <a:ext cx="2562365" cy="45913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wrap up 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message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剪去對角線角落矩形 28"/>
            <p:cNvSpPr/>
            <p:nvPr/>
          </p:nvSpPr>
          <p:spPr>
            <a:xfrm flipH="1">
              <a:off x="3325088" y="6189783"/>
              <a:ext cx="1100852" cy="440769"/>
            </a:xfrm>
            <a:prstGeom prst="snip2Diag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Closing</a:t>
              </a:r>
              <a:endParaRPr lang="en-GB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左大括弧 29"/>
            <p:cNvSpPr/>
            <p:nvPr/>
          </p:nvSpPr>
          <p:spPr>
            <a:xfrm>
              <a:off x="3023275" y="3906294"/>
              <a:ext cx="215029" cy="1401414"/>
            </a:xfrm>
            <a:prstGeom prst="leftBrac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2160776" y="4407629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</a:t>
              </a: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3325089" y="4875802"/>
              <a:ext cx="2562364" cy="58958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Quote/Saying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直線接點 32"/>
            <p:cNvCxnSpPr/>
            <p:nvPr/>
          </p:nvCxnSpPr>
          <p:spPr>
            <a:xfrm>
              <a:off x="3023275" y="3317174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3023275" y="5869660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991251" y="5662322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Ending</a:t>
              </a:r>
              <a:endParaRPr lang="en-GB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1837362" y="3074630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766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9020658" y="1232428"/>
            <a:ext cx="1600651" cy="1064029"/>
            <a:chOff x="9857677" y="303219"/>
            <a:chExt cx="1600651" cy="1064029"/>
          </a:xfrm>
        </p:grpSpPr>
        <p:sp>
          <p:nvSpPr>
            <p:cNvPr id="4" name="雲朵形圖說文字 3"/>
            <p:cNvSpPr/>
            <p:nvPr/>
          </p:nvSpPr>
          <p:spPr>
            <a:xfrm>
              <a:off x="9857677" y="303219"/>
              <a:ext cx="1600651" cy="1064029"/>
            </a:xfrm>
            <a:prstGeom prst="cloudCallout">
              <a:avLst>
                <a:gd name="adj1" fmla="val -67313"/>
                <a:gd name="adj2" fmla="val 20386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8" t="59833" r="19002" b="20072"/>
            <a:stretch/>
          </p:blipFill>
          <p:spPr>
            <a:xfrm>
              <a:off x="10295692" y="373752"/>
              <a:ext cx="678976" cy="80952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21996" y="65516"/>
            <a:ext cx="11528804" cy="789584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3: write a greeting &amp; an opening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-96409" y="5571773"/>
            <a:ext cx="5287863" cy="1057688"/>
            <a:chOff x="398041" y="3538215"/>
            <a:chExt cx="5287863" cy="1347003"/>
          </a:xfrm>
        </p:grpSpPr>
        <p:sp>
          <p:nvSpPr>
            <p:cNvPr id="14" name="文字方塊 13"/>
            <p:cNvSpPr txBox="1"/>
            <p:nvPr/>
          </p:nvSpPr>
          <p:spPr>
            <a:xfrm>
              <a:off x="699372" y="3974527"/>
              <a:ext cx="4986532" cy="910691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	You can use </a:t>
              </a:r>
              <a:r>
                <a:rPr lang="en-GB" b="1" dirty="0" smtClean="0">
                  <a:solidFill>
                    <a:schemeClr val="bg1"/>
                  </a:solidFill>
                </a:rPr>
                <a:t>connectives</a:t>
              </a:r>
              <a:r>
                <a:rPr lang="en-GB" dirty="0" smtClean="0">
                  <a:solidFill>
                    <a:schemeClr val="bg1"/>
                  </a:solidFill>
                </a:rPr>
                <a:t> to </a:t>
              </a:r>
              <a:r>
                <a:rPr lang="en-GB" b="1" dirty="0" smtClean="0">
                  <a:solidFill>
                    <a:schemeClr val="bg1"/>
                  </a:solidFill>
                </a:rPr>
                <a:t>link ideas together</a:t>
              </a:r>
              <a:r>
                <a:rPr lang="en-GB" dirty="0" smtClean="0">
                  <a:solidFill>
                    <a:schemeClr val="bg1"/>
                  </a:solidFill>
                </a:rPr>
                <a:t>, </a:t>
              </a:r>
              <a:r>
                <a:rPr lang="en-GB" dirty="0">
                  <a:solidFill>
                    <a:schemeClr val="bg1"/>
                  </a:solidFill>
                </a:rPr>
                <a:t>e</a:t>
              </a:r>
              <a:r>
                <a:rPr lang="en-GB" dirty="0" smtClean="0">
                  <a:solidFill>
                    <a:schemeClr val="bg1"/>
                  </a:solidFill>
                </a:rPr>
                <a:t>.g. and, or, but, because.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041" y="3538215"/>
              <a:ext cx="975561" cy="1016001"/>
            </a:xfrm>
            <a:prstGeom prst="rect">
              <a:avLst/>
            </a:prstGeom>
          </p:spPr>
        </p:pic>
      </p:grp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7923548" y="1708863"/>
            <a:ext cx="1226441" cy="1602066"/>
          </a:xfrm>
          <a:prstGeom prst="rect">
            <a:avLst/>
          </a:prstGeom>
        </p:spPr>
      </p:pic>
      <p:sp>
        <p:nvSpPr>
          <p:cNvPr id="23" name="圓角矩形圖說文字 22"/>
          <p:cNvSpPr/>
          <p:nvPr/>
        </p:nvSpPr>
        <p:spPr>
          <a:xfrm>
            <a:off x="9228882" y="2358770"/>
            <a:ext cx="2616075" cy="1157124"/>
          </a:xfrm>
          <a:prstGeom prst="wedgeRoundRectCallout">
            <a:avLst>
              <a:gd name="adj1" fmla="val -65345"/>
              <a:gd name="adj2" fmla="val -35970"/>
              <a:gd name="adj3" fmla="val 16667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</a:rPr>
              <a:t>I ‘ve chosen this book because the elves in the story took care of the shoemaker. They remind me of how Auntie May takes care of me every day.</a:t>
            </a:r>
            <a:endParaRPr lang="en-GB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180243" y="956970"/>
            <a:ext cx="6011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rgbClr val="FF0000"/>
                </a:solidFill>
              </a:rPr>
              <a:t>Your turn - write a greeting and an opening for your message.</a:t>
            </a:r>
            <a:endParaRPr lang="en-GB" sz="15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280" y="3516125"/>
            <a:ext cx="4815079" cy="3341875"/>
          </a:xfrm>
          <a:prstGeom prst="rect">
            <a:avLst/>
          </a:prstGeom>
        </p:spPr>
      </p:pic>
      <p:grpSp>
        <p:nvGrpSpPr>
          <p:cNvPr id="21" name="群組 2"/>
          <p:cNvGrpSpPr/>
          <p:nvPr/>
        </p:nvGrpSpPr>
        <p:grpSpPr>
          <a:xfrm>
            <a:off x="6932331" y="4130729"/>
            <a:ext cx="3550218" cy="2085485"/>
            <a:chOff x="6800198" y="3685686"/>
            <a:chExt cx="4690685" cy="2829619"/>
          </a:xfrm>
        </p:grpSpPr>
        <p:sp>
          <p:nvSpPr>
            <p:cNvPr id="22" name="圓角矩形 18"/>
            <p:cNvSpPr/>
            <p:nvPr/>
          </p:nvSpPr>
          <p:spPr>
            <a:xfrm>
              <a:off x="6800198" y="4639787"/>
              <a:ext cx="4690685" cy="187551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圓角矩形 19"/>
            <p:cNvSpPr/>
            <p:nvPr/>
          </p:nvSpPr>
          <p:spPr>
            <a:xfrm>
              <a:off x="6800198" y="3685686"/>
              <a:ext cx="4671508" cy="79923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80" b="100000" l="1042" r="88542">
                        <a14:foregroundMark x1="76042" y1="26752" x2="76042" y2="26752"/>
                        <a14:foregroundMark x1="69792" y1="35032" x2="69792" y2="35032"/>
                        <a14:foregroundMark x1="61458" y1="33758" x2="61458" y2="33758"/>
                        <a14:foregroundMark x1="57292" y1="33758" x2="57292" y2="33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6366" y="4599800"/>
            <a:ext cx="914528" cy="1495634"/>
          </a:xfrm>
          <a:prstGeom prst="rect">
            <a:avLst/>
          </a:prstGeom>
        </p:spPr>
      </p:pic>
      <p:sp>
        <p:nvSpPr>
          <p:cNvPr id="20" name="文字版面配置區 4"/>
          <p:cNvSpPr txBox="1">
            <a:spLocks/>
          </p:cNvSpPr>
          <p:nvPr/>
        </p:nvSpPr>
        <p:spPr>
          <a:xfrm>
            <a:off x="163592" y="815046"/>
            <a:ext cx="5988212" cy="4964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Begin your message with a greeting, e.g.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May,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To show your respect or closeness to the recipient, you can use these greetings: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May,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my dearest 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Auntie May.</a:t>
            </a:r>
          </a:p>
          <a:p>
            <a:pPr>
              <a:spcBef>
                <a:spcPts val="1800"/>
              </a:spcBef>
            </a:pPr>
            <a:r>
              <a:rPr lang="en-GB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</a:p>
          <a:p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Tell the recipient </a:t>
            </a: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you want to give this book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to him/her. Think about these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How does the story/character(s) remind you of the recipient?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the recipient will like the book?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the book will inspire the recipient?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89258" y="15678"/>
            <a:ext cx="11273121" cy="931648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3: write a greeting &amp; an opening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內容版面配置區 3"/>
          <p:cNvSpPr>
            <a:spLocks noGrp="1"/>
          </p:cNvSpPr>
          <p:nvPr>
            <p:ph sz="quarter" idx="10"/>
          </p:nvPr>
        </p:nvSpPr>
        <p:spPr>
          <a:xfrm>
            <a:off x="6800196" y="1890578"/>
            <a:ext cx="3542876" cy="1761267"/>
          </a:xfrm>
          <a:prstGeom prst="roundRect">
            <a:avLst>
              <a:gd name="adj" fmla="val 12684"/>
            </a:avLst>
          </a:prstGeom>
          <a:solidFill>
            <a:schemeClr val="tx1">
              <a:lumMod val="95000"/>
            </a:schemeClr>
          </a:solidFill>
          <a:ln w="19050">
            <a:solidFill>
              <a:schemeClr val="tx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Auntie May,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this book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</a:t>
            </a:r>
            <a:r>
              <a:rPr lang="en-GB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elves in the story made me think of you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685560" y="150267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Example: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51980" y="3856396"/>
            <a:ext cx="5381291" cy="1199241"/>
            <a:chOff x="304613" y="3490375"/>
            <a:chExt cx="5381291" cy="1199241"/>
          </a:xfrm>
        </p:grpSpPr>
        <p:sp>
          <p:nvSpPr>
            <p:cNvPr id="14" name="文字方塊 13"/>
            <p:cNvSpPr txBox="1"/>
            <p:nvPr/>
          </p:nvSpPr>
          <p:spPr>
            <a:xfrm>
              <a:off x="699372" y="3974527"/>
              <a:ext cx="4986532" cy="715089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	A connective is used in the opening to </a:t>
              </a:r>
              <a:r>
                <a:rPr lang="en-GB" b="1" dirty="0" smtClean="0">
                  <a:solidFill>
                    <a:schemeClr val="bg1"/>
                  </a:solidFill>
                </a:rPr>
                <a:t>give reasons</a:t>
              </a:r>
              <a:r>
                <a:rPr lang="en-GB" dirty="0" smtClean="0">
                  <a:solidFill>
                    <a:schemeClr val="bg1"/>
                  </a:solidFill>
                </a:rPr>
                <a:t>. Can you find it?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613" y="3490375"/>
              <a:ext cx="1146628" cy="101600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6800196" y="2542902"/>
            <a:ext cx="1028690" cy="311801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五邊形 14"/>
          <p:cNvSpPr/>
          <p:nvPr/>
        </p:nvSpPr>
        <p:spPr>
          <a:xfrm flipH="1">
            <a:off x="10145696" y="1872011"/>
            <a:ext cx="1221353" cy="369332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五邊形 11"/>
          <p:cNvSpPr/>
          <p:nvPr/>
        </p:nvSpPr>
        <p:spPr>
          <a:xfrm flipH="1">
            <a:off x="10197951" y="2445894"/>
            <a:ext cx="1207537" cy="369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</a:p>
        </p:txBody>
      </p:sp>
      <p:sp>
        <p:nvSpPr>
          <p:cNvPr id="17" name="文字版面配置區 4"/>
          <p:cNvSpPr txBox="1">
            <a:spLocks/>
          </p:cNvSpPr>
          <p:nvPr/>
        </p:nvSpPr>
        <p:spPr>
          <a:xfrm>
            <a:off x="270289" y="947326"/>
            <a:ext cx="5988212" cy="4964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Begin your message with a greeting, e.g.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May,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To show your respect or closeness to the recipient, you can use these greetings: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 Auntie May, </a:t>
            </a:r>
            <a:r>
              <a:rPr lang="en-US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my dearest </a:t>
            </a: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Auntie May.</a:t>
            </a:r>
          </a:p>
          <a:p>
            <a:pPr>
              <a:spcBef>
                <a:spcPts val="1800"/>
              </a:spcBef>
            </a:pPr>
            <a:r>
              <a:rPr lang="en-GB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</a:p>
          <a:p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Tell the recipient </a:t>
            </a:r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you want to give this book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 to him/her. Think about these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How does the story/character(s) remind you of the recipient?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the recipient will like the book?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the book will inspire the recipient?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2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06130" y="37790"/>
            <a:ext cx="11356250" cy="1064029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4: </a:t>
            </a:r>
            <a:r>
              <a:rPr lang="en-US" sz="4000" b="1" cap="none" spc="0" dirty="0" smtClean="0"/>
              <a:t>write the body of the message 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17</a:t>
            </a:fld>
            <a:endParaRPr lang="en-GB" dirty="0"/>
          </a:p>
        </p:txBody>
      </p:sp>
      <p:sp>
        <p:nvSpPr>
          <p:cNvPr id="19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5200742" y="1291790"/>
            <a:ext cx="6461637" cy="945542"/>
          </a:xfrm>
        </p:spPr>
        <p:txBody>
          <a:bodyPr anchor="t"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body of your message can include the </a:t>
            </a:r>
            <a:r>
              <a:rPr lang="en-GB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 of the book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GB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message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you want to express. 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Think about these questions: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內容版面配置區 5"/>
          <p:cNvSpPr>
            <a:spLocks noGrp="1"/>
          </p:cNvSpPr>
          <p:nvPr>
            <p:ph sz="quarter" idx="12"/>
          </p:nvPr>
        </p:nvSpPr>
        <p:spPr>
          <a:xfrm>
            <a:off x="5200741" y="2460444"/>
            <a:ext cx="4305401" cy="15253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 of the book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book about?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part of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think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enjoy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most? Why?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464054" y="1664138"/>
            <a:ext cx="4066883" cy="4148953"/>
            <a:chOff x="1837362" y="2481599"/>
            <a:chExt cx="4066883" cy="4148953"/>
          </a:xfrm>
        </p:grpSpPr>
        <p:sp>
          <p:nvSpPr>
            <p:cNvPr id="18" name="圓角矩形 17"/>
            <p:cNvSpPr/>
            <p:nvPr/>
          </p:nvSpPr>
          <p:spPr>
            <a:xfrm>
              <a:off x="3325091" y="3064554"/>
              <a:ext cx="2562362" cy="426702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reason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(s) for book gifting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剪去對角線角落矩形 22"/>
            <p:cNvSpPr/>
            <p:nvPr/>
          </p:nvSpPr>
          <p:spPr>
            <a:xfrm flipH="1">
              <a:off x="3325090" y="2481599"/>
              <a:ext cx="1199426" cy="440769"/>
            </a:xfrm>
            <a:prstGeom prst="snip2Diag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Greeting</a:t>
              </a:r>
              <a:endPara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325090" y="3611183"/>
              <a:ext cx="2562363" cy="570093"/>
            </a:xfrm>
            <a:prstGeom prst="roundRect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Gist of the book</a:t>
              </a:r>
              <a:endPara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341882" y="4257759"/>
              <a:ext cx="2562363" cy="529486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message</a:t>
              </a:r>
              <a:endPara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3325088" y="5610153"/>
              <a:ext cx="2562365" cy="45913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wrap up 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message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剪去對角線角落矩形 27"/>
            <p:cNvSpPr/>
            <p:nvPr/>
          </p:nvSpPr>
          <p:spPr>
            <a:xfrm flipH="1">
              <a:off x="3325088" y="6189783"/>
              <a:ext cx="1100852" cy="440769"/>
            </a:xfrm>
            <a:prstGeom prst="snip2Diag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Closing</a:t>
              </a:r>
              <a:endParaRPr lang="en-GB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左大括弧 28"/>
            <p:cNvSpPr/>
            <p:nvPr/>
          </p:nvSpPr>
          <p:spPr>
            <a:xfrm>
              <a:off x="3023275" y="3906294"/>
              <a:ext cx="215029" cy="1401414"/>
            </a:xfrm>
            <a:prstGeom prst="leftBrac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2160776" y="4407629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3325089" y="4875802"/>
              <a:ext cx="2562364" cy="58958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Quote/Saying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直線接點 31"/>
            <p:cNvCxnSpPr/>
            <p:nvPr/>
          </p:nvCxnSpPr>
          <p:spPr>
            <a:xfrm>
              <a:off x="3023275" y="3317174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>
              <a:off x="3023275" y="5869660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1991251" y="5662322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Ending</a:t>
              </a:r>
              <a:endParaRPr lang="en-GB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1837362" y="3074630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endParaRPr lang="en-GB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9104434" y="1961819"/>
            <a:ext cx="2905984" cy="2113328"/>
            <a:chOff x="86576" y="852066"/>
            <a:chExt cx="2905984" cy="2174009"/>
          </a:xfrm>
        </p:grpSpPr>
        <p:sp>
          <p:nvSpPr>
            <p:cNvPr id="22" name="文字方塊 21"/>
            <p:cNvSpPr txBox="1"/>
            <p:nvPr/>
          </p:nvSpPr>
          <p:spPr>
            <a:xfrm>
              <a:off x="770576" y="1519801"/>
              <a:ext cx="2221984" cy="1506274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Remember </a:t>
              </a:r>
              <a:r>
                <a:rPr lang="en-GB" sz="1600" u="sng" dirty="0" smtClean="0">
                  <a:solidFill>
                    <a:schemeClr val="bg1"/>
                  </a:solidFill>
                </a:rPr>
                <a:t>not</a:t>
              </a:r>
              <a:r>
                <a:rPr lang="en-GB" sz="1600" dirty="0" smtClean="0">
                  <a:solidFill>
                    <a:schemeClr val="bg1"/>
                  </a:solidFill>
                </a:rPr>
                <a:t> to disclose the ending of the book</a:t>
              </a:r>
              <a:r>
                <a:rPr lang="en-US" sz="1600" dirty="0" smtClean="0">
                  <a:solidFill>
                    <a:schemeClr val="bg1"/>
                  </a:solidFill>
                </a:rPr>
                <a:t>, which may 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>spoil the fun of reading!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76" y="852066"/>
              <a:ext cx="1146628" cy="1016000"/>
            </a:xfrm>
            <a:prstGeom prst="rect">
              <a:avLst/>
            </a:prstGeom>
          </p:spPr>
        </p:pic>
      </p:grpSp>
      <p:sp>
        <p:nvSpPr>
          <p:cNvPr id="37" name="內容版面配置區 5"/>
          <p:cNvSpPr>
            <a:spLocks noGrp="1"/>
          </p:cNvSpPr>
          <p:nvPr>
            <p:ph sz="quarter" idx="12"/>
          </p:nvPr>
        </p:nvSpPr>
        <p:spPr>
          <a:xfrm>
            <a:off x="5201666" y="4253520"/>
            <a:ext cx="6460713" cy="23855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b="1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message</a:t>
            </a:r>
            <a:endParaRPr lang="en-GB" sz="2000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connection between the book and the recipient?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message do you want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take away from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book?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hope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encourage or motivate the recipient in his/her daily life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59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66234" y="45404"/>
            <a:ext cx="11396145" cy="859893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4: </a:t>
            </a:r>
            <a:r>
              <a:rPr lang="en-US" sz="4000" b="1" cap="none" spc="0" dirty="0" smtClean="0"/>
              <a:t>write the body of the message 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18</a:t>
            </a:fld>
            <a:endParaRPr lang="en-GB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354067" y="864609"/>
            <a:ext cx="512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Your turn - write the body of your message. 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-103517" y="4772438"/>
            <a:ext cx="5475586" cy="1772833"/>
            <a:chOff x="87570" y="1074991"/>
            <a:chExt cx="5475586" cy="1772833"/>
          </a:xfrm>
        </p:grpSpPr>
        <p:sp>
          <p:nvSpPr>
            <p:cNvPr id="12" name="文字方塊 11"/>
            <p:cNvSpPr txBox="1"/>
            <p:nvPr/>
          </p:nvSpPr>
          <p:spPr>
            <a:xfrm>
              <a:off x="617593" y="1519801"/>
              <a:ext cx="4945563" cy="1328023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	</a:t>
              </a:r>
              <a:r>
                <a:rPr lang="en-US" dirty="0" smtClean="0">
                  <a:solidFill>
                    <a:schemeClr val="bg1"/>
                  </a:solidFill>
                </a:rPr>
                <a:t>You can break the body of your message into </a:t>
              </a:r>
              <a:r>
                <a:rPr lang="en-US" b="1" dirty="0" smtClean="0">
                  <a:solidFill>
                    <a:schemeClr val="bg1"/>
                  </a:solidFill>
                </a:rPr>
                <a:t>paragraphs</a:t>
              </a:r>
              <a:r>
                <a:rPr lang="en-US" dirty="0" smtClean="0">
                  <a:solidFill>
                    <a:schemeClr val="bg1"/>
                  </a:solidFill>
                </a:rPr>
                <a:t> to make it easier to read. Similar ideas are usually put in the same paragraph.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570" y="1074991"/>
              <a:ext cx="1146628" cy="1016000"/>
            </a:xfrm>
            <a:prstGeom prst="rect">
              <a:avLst/>
            </a:prstGeom>
          </p:spPr>
        </p:pic>
      </p:grp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6354067" y="2547873"/>
            <a:ext cx="1226441" cy="1602066"/>
          </a:xfrm>
          <a:prstGeom prst="rect">
            <a:avLst/>
          </a:prstGeom>
        </p:spPr>
      </p:pic>
      <p:sp>
        <p:nvSpPr>
          <p:cNvPr id="22" name="雲朵形圖說文字 21"/>
          <p:cNvSpPr/>
          <p:nvPr/>
        </p:nvSpPr>
        <p:spPr>
          <a:xfrm>
            <a:off x="7188155" y="1205348"/>
            <a:ext cx="2502691" cy="1629824"/>
          </a:xfrm>
          <a:prstGeom prst="cloudCallout">
            <a:avLst>
              <a:gd name="adj1" fmla="val -54909"/>
              <a:gd name="adj2" fmla="val 4239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The story: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www.edb.gov.hk/attachment/en/curriculum-development/kla/eng-edu/Lit%20Classics_Pri/The%20Elves%20and%20the%20Shoemaker_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39" y="1382019"/>
            <a:ext cx="1576011" cy="15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內容版面配置區 5"/>
          <p:cNvSpPr>
            <a:spLocks noGrp="1"/>
          </p:cNvSpPr>
          <p:nvPr>
            <p:ph sz="quarter" idx="12"/>
          </p:nvPr>
        </p:nvSpPr>
        <p:spPr>
          <a:xfrm>
            <a:off x="197493" y="967168"/>
            <a:ext cx="6133868" cy="39817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 of the book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book about?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part of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think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enjoy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most? Why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en-GB" sz="2000" b="1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message</a:t>
            </a:r>
            <a:endParaRPr lang="en-GB" sz="2000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connection between the book and the recipient?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message do you want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take away from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book?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hope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encourage or motivate the recipient in his/her daily life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341" t="1419" r="175" b="2221"/>
          <a:stretch/>
        </p:blipFill>
        <p:spPr>
          <a:xfrm>
            <a:off x="7041214" y="4100595"/>
            <a:ext cx="3960666" cy="2647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0" b="100000" l="1042" r="88542">
                        <a14:foregroundMark x1="76042" y1="26752" x2="76042" y2="26752"/>
                        <a14:foregroundMark x1="69792" y1="35032" x2="69792" y2="35032"/>
                        <a14:foregroundMark x1="61458" y1="33758" x2="61458" y2="33758"/>
                        <a14:foregroundMark x1="57292" y1="33758" x2="57292" y2="33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6366" y="4599800"/>
            <a:ext cx="914528" cy="1495634"/>
          </a:xfrm>
          <a:prstGeom prst="rect">
            <a:avLst/>
          </a:prstGeom>
        </p:spPr>
      </p:pic>
      <p:sp>
        <p:nvSpPr>
          <p:cNvPr id="23" name="圓角矩形 18"/>
          <p:cNvSpPr/>
          <p:nvPr/>
        </p:nvSpPr>
        <p:spPr>
          <a:xfrm>
            <a:off x="7604208" y="5473023"/>
            <a:ext cx="2878340" cy="757857"/>
          </a:xfrm>
          <a:prstGeom prst="roundRect">
            <a:avLst/>
          </a:pr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圓角矩形 19"/>
          <p:cNvSpPr/>
          <p:nvPr/>
        </p:nvSpPr>
        <p:spPr>
          <a:xfrm>
            <a:off x="7580507" y="4582623"/>
            <a:ext cx="2890274" cy="800228"/>
          </a:xfrm>
          <a:prstGeom prst="roundRect">
            <a:avLst/>
          </a:prstGeom>
          <a:noFill/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14" name="AutoShape 3" descr="data:image/png;base64,iVBORw0KGgoAAAANSUhEUgAAAfQAAAH0CAYAAADL1t+KAAAAAXNSR0IArs4c6QAAIABJREFUeF7snQdYFMn2t7t7ejI5Z0mCKIpizgnTmtecI4KKChIUBFQyggTFgFkRc1hzWCNrzhhBUESQHIdh8nR/T7Hufnvv/+4Kioqzh+fx3lV7quu8p5xf1alTp3AMfoAAEAACQAAIAIEfngD+w1sABgABIAAEgAAQAAIYCDoMAi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EEIAAEgAAQAAIg6DAGgAAQAAJAAAioAAEQdBVwIpgABIAAEAACQAAEHcYAEAACQAAIAAEVIACCrgJOBBOAABAAAkAACICgwxgAAkAACAABIKACBEDQVcCJYAIQAAJAAAgAARB0GANAAAgAASAABFSAAAi6CjgRTAACQAAIAAEgAIIOYwAIAAEgAASAgAoQAEFXASeCCUAACAABIAAEQNBhDAABIAAEgAAQUAECIOgq4EQwAQgAASAABIAACDqMASAABIAAEAACKkAABF0FnAgmAAEgAASAABAAQYcxAASAABAAAkBABQiAoKuAE8GEb0uApmkOJpEYyilKT1BTo5mXm6uhb2go53G5edoGBlk4jou/bY++/ttomsZra2sNc7KyWtcIBPoMJlNsbWVVwWbyi9V11QsxDBPgOE5//Z7AG4AAEPg7AiDoMDaAwCcI0DRNYBjGy3/71jgzM9Pp8cOHne49eNDlzessc4lEysIwmkkQBGVobFQYGh4e37VXr1Qcx5WqBDY7O9s2Lipq1dWrV3sSBMFXyuRKPp8vszA3r3Bo2fJp1y6d79i1anXf0MwsS1NTE4m7StmvSr4EW1SXAAi66voWLGsEAjRNM188edHp1OmjQ0+dOt0t63WWHUbTOlwWm0nTNIbjOBJ7TKlUUkqlkjY2M320fceOBe06dXqoKitWmqbVZk2Z4n3q1ClfDQ0NnkAgwDX4apRCocCVSiVGURQS71q+Gj/PqW3bu2PHj7/mMmTILwYGBsJGcAE0AQSAQD0JgKDXExQ89u8iUBdiLqk1OH7uyKAtW7a45ufmtpVKpTylUokzGAyMYGA4pqRojCZoBkFgFE3jcrkcI0lS3Kd/v+R1mzev1tHRqf7RqSEOt9LSek6bMiVGIpF0ZBIMXKFQoNA6jaPZDAPDJBIJxmZxcZIkaZFUolBTUyseNfbnTf4rlh3T1TVGWxCwWv/RBwL0/4cgAIL+Q7gJOvktCSARe/funX3QihXuD+7dHSMQCIxxGiOkUinN5/ORoFE4QUsNDQ2LdbV0i2trhHoFhYWWCoUC43A4BEZjmSuCViya4eZ2Fcdx6lv2vbHfRdO0+qwpU7Zevnx5uEKh4GFKitLV1S0xNTOtLiot1RRWV2oSBMER1UowNKHhqvFpmUyGMZhkVbt27R4s9faJ79O/P+Igbey+QXtAAAj8JwEQdBgRQOAvBGi6RO23y09HrQpZ7Zmdne0grhVxSZJEAkWRJFlg2czyXivHli9aObbJNDczy7Y1sarKLXxnEREesfjVq1dDmRw2ao0yNzd/cOzwYW8TG5s7P6qo0zTN/e3SpZlTpk5dw2Aw+CjErqurm+Pl5RXk7Oj4tLCiQv358+fWrzMz7V+/fu1QVFjYViQWW6GtB4VCQTCYJG1sbJLj4eGxfcKUMfs4HK33qrINAf9ogEBTJACC3hS9An36LgRQ8tvdW78NX7LYM6i0uKRdbW0tzuVyMZlMpuTwOB9GDBtxcMqsqUdNTS3fGhsbCzAMkyOBKi0tVT+8K2VsbGJcvFgs1uDz+XRNTY04Kioqcea8eeE4jou+i0Ff+NLSwsI+vt7eay5evNge5QtQFEUPcHG5HBUVtcjU2jrrY/PMmg8f1PPKyizOnT8/6MihQ9Pz8vKsmUwmSy6X0ySLiTGZzCJPT69NC2fO3IBraVV+Ybfg40AACPwNARB0GBpAAG0I0zT33o0b/b28vGLfvn1ry8DQxi+NaWpqFvTs1evUkKGDz7h07XFbw8ys8n+tMotyM63jEjf4p6bsHyuXyzWR+DVv3vzdzt07Ftq3avPrj7aPXFVVpR0eErJz/77UIUqlkklRlKJXr563lyxasqF7377HcBxX/HXgoG0KDMPUMl+86HD27GmXs6fPjn327JkVi8UiRSIR2ooo7+/isnNNaGiska1tCQw6IAAEGp8ACHrjM4UWfxACNE0zampqtJ/du2d16dKVHkePHp5SWlrWFsdxBp/PVzo5OWW4DBqYMnH8+MOahob5OI7L/s40mqZZD27e7B8REbHs/oMHvQiCQHvK1JBhP50KjwrxMja2eveDYEGTG87GxPXjQ0JD4gkC00a2GBgYfFixMjhizJifjuG4WvE/cCCFQqHOg9u3R6Smpo6/cP58LzabzRIIBBiXxysaMWxYkq+v70FzW9vc/54U/Ch8oJ9AoKkSAEFvqp6Bfn01AugoWkZGhuml8+fbHjt61K28pKhDWUmpBlqJcrlclMWuaOXo9Gz2nFnJI/v1S8XrefyqqKiIfzstbVxoWGh0UVGRHtpHxnG8atXK4DD3RUvW/9OE4KsZ+xkNp9+/77jAw2NLdvabLhhG4Xw+Xzp24viTS5bM9zYxsUETm08WkEGTgttpac7HDh8OOHjgoAuGU0x0xA2dAnBxGXB3wvgJCQO7d7+G6+vXfEYX4SNAAAj8DwIg6DAsVJ4AEvCamhrNkpISo0ePHrW4kXat7b37DzvnvMmyYWEME4xWosIwNINJ4hKJhHZxcXk4edqMzYP697+IcbkF9REwBBGFnd9nZ7eMT4wP++WXE4PlcjkL/bGhoWH6+nXr3bv36XO/qcMuLCzUX+7j53XhwvkFBEFo0rSStrCweLUnZXeInYMjCrXL62sDOr/+9NGjvvv27nU7eGi/i1wiZaHVvkKhkHI4nJyOXTpfGTBo8MP27do/aufgkI+pq1f9aFsT9WUBzwGBb0EABP1bUIZ3fHMCKJyOYZhucX6+1ekzJ7ucO31u0Lu8d7ZykUy3sqpcQy5TMjhsNhJhJDAYk8VCZ6hxC8tmWSFhIdFtnTseMDExaXAyG03T5P07d/qsiYiOunP3TjsMozCZQk4PHDRwW/y6pBB9ff2Cbw6jni+kaZp3ICVluo+vzypaSRmgyQiTyRZNmTZtbXhQ5AZcHS+tZ1N/PoZODTy4+7bXxg1J3r9euNiLycAJVJhGU10Dk8plCg5fXaKlqZln18I+032B+wknR6dnmnp6KOGu9kc9HdBQRvA8EGgsAiDojUUS2vnuBH4v0VqtWZgnaJ2e/njArTt3nM+dOWVfWlKqTyuUPKlUymCRTFTdDScJBiaWSmgMIzAWm43VSsQ4g0mK3d3dYhYu8dpkYGBQ9LkGVVdX65w5+su4iKgo37KyYmsWi4VramkWzHWdu2XxUp+Yppr1/urZs26TJk9Mqq6qdhLXinAmkym3t3O4lZCQ5NrKudXbzxVYmi5VP3r0ys8pO3cH3br5mzWXxcYIDKfRZEomryvUQ5MkqcSZpKBFixaVgwYNutWlZ7drtrZWd3R1jd/8KFsVnzte4HNAoLEIgKA3Fklo57sRoCsqNO8+f25648aNjk8eP+725s0b54LiwuY4TqjTSgqF0TEOi8RQ4rpCKlNyuVxaLpezUfiXojBcSVEYh8+Tde/ZM215YODSFi1avPyS0C+KDpQVlNnGxa1ZmJqaMoumab5YLKZNTU2zoqKjpw0ZMaLJhd5RAZkVvr4r9u3b5yGXy1FFPNrGxubFPLcFm6fPmbntS0QVbUVUVVVZXLpwzjshbu349znvDGklVVdpjslkYzU1NahgDyYSi2k2m41OF8jUNNSLmllbZbZzdk5zcel3zcmpfbaBgUHZl/jluw1QeDEQ+EYEQNC/EWh4TeMQ+Hg8ilH59i0/Iz/f+tz58z3v3r7d48WLF/YEQZjjOK6GBFWmkGMMBoOQS2W0urq6XEdLo2Tw4MHXHOwdchgkwd+5fcf0VxkZujRGoNKldM8+vZ8tWbpkTa++LocaI/sahd6fPnrUwWPBgpi3b992oygKrUSVLVo5bNqTuj/ExMSkrHGIfHkrqK8XT58e4uvnu76kuMQcwzBcT09PMM/VNXLWNPed6kbqX3zMDEVPqqqqWm9P3rhqXWLiEFqhZKLJllJJY1paWlItDc3KKkE1WyQWqcnlCibJZlE1tUKMySAlXD6/2MjI+I2zc7sbAwYMudLNuc1rQxubqj/qAHw5AWgBCKgGARB01fDjv8KKvLw8bnZGRvv79+60u3X7bsdn6eltBQJhMy6Xy8cwikCiKRTVIgGvC+cioW7VqlVBf5f+160sLLK7de56Vs9AszI9/eWAlcHBfu/evWumVNCYmZlZ4cJFi+OHj/15p4aGRnljwUQFZzbGx3vu3LXLiyAILalUiiqnFgYHBkYs8PLa0Fjv+dJ2CnJyWixYuDDx/v37/T9euKKYM2fOuQXu7kst7Oxy6psU+Kl+0DTNfvro0UBvL68VGS+fd8JpDMcwgmrn5PTsp6FDz2tq6bw9ceK4y42bN0dQFMXmqvEpuUSKyyklhuMMVFJWzGIyi5pZWr7q3bPnw74DXR527NIlTRVq5n+KHfw9EKgPARD0+lCCZ74bAZRUJalm6V+6dMlh//79A5+kp/cQi8V2MpmMj2qGEwRJsFgsWiIRobAtzeKwxXr6+oXNLJp96Nq580OH1i1z27Rqk6bO5VZwdXTKJNXFxls271yRtCFpkkAgYDFJtmLClMn7fAMC4gwNDVGovVFrrz++d69teFhY5J07d/qLxWKmtra20sDQ8MbJY8em6JqZ1TuD/ms5AK3ONycmLoiMigqTSqVq6urqmKWl5Yvo6Ogw5y5dGpTV/qk+ouiKRFJtFR0SvWjnjm1uSqWSQysxzLFly8wFCzzW9Xbpe/H2jTutXrx8PvDunVtt3+flW5SWluqLxWIWm81FNfTR7W402nNH2fbqaur5zVvaXZowadz5fgOGpBsaGqJIgqixJiCfsgf+Hgg0NQIg6E3NI9CfOgI5OTmcgtzcdqdPnRpx7fKVrm/fvrVms9n6FK1gURSFsVgsgqZwGmOQNFr5amlp1Xbs2OGKrb1dds9uPe+1cLB7o6Grm8/n82v+SEJD4nXr6tVBcfHxofcf3HVCK3pdHf1C/4DAsAlTJ+/Bcby2sfGjzPHjBw9OiIyMXF1aWmoqk8loJoslXuTuvnH+/PmJ/O+Y9Y62Ju6npXWeN889vqyyvCPqG7p4JTQ0dNOQAQO28vX1C78CD8blCxd67di+PfTm9bSuYpEI19LSFk6bOuUXr6Vefnx9fRRK13n7PNMk98O7lseOHetz9+7djmXFZTYo76EuoZEkMZlEqkTHDDEGpsBwqkxXVzdr8KCBtwYN/OmGfRu7V0ZGlqhufKNOzhqbBbQHBBqbAAh6YxOF9r6YQElJidq+PXv9kzdtGi2srrbBcazu7nH0C8MpNGZpgiCULBarjMvXyOvYsdP5Ll27Zvbu2f2hkXazEg0zDXQPt+KvX+hoD7e6pMRq+/bty7Zt3z62RlitLZcplZOnzdjn6+kXZGJtkvvFHf+bBvLy8nR2JCcH7N61a5ZIJNJGExJ9Hd2q5G1b47v37RvxvRK9Kioq2ixyc4u7cT2tl5xSIsbiGTNn7lzo6RlvZmb22Vntn+KI/Hvvxo0xnl5eMZRMrldbW4s5tWmTH7s21rt1p07ncBwXfsyVYBYXF2u9fPjQ6kVGVvPfbqT1S3/4uKNCoTBSKBTaSqUcheNxJotRd/SQzWbLmSS7Em2zuLu5pQweOPAoxuXmwYr9Ux6Bv1cVAiDoquJJFbEDrRrv3bzZbc7s2bsrSsssUYIWumcbmYdW4uoafImRkVFhM8tmrzt17HTHvkXrB2Y2ls9atWpViuO4+O8woFrt58+cGbN5w4aljx49aovC9RYWFsLQyEjvQUOGpOA4LvmaCJ89eTIwOioy+NqVq50piiJJnKC7dOt6d11y8mQjI6Ocr/nu/9U2KlWbGBvrFbd27UpMSXEVNEUbGBhkJW5YF9yrT/9TX/NoHfLxk/v3nWNiYjZevXKlHUEQBItBylesDE6YMnNmMpfLffvXPiNxLy4u5pV++GDxNien/asXmZ3u379r9ez5U2ehUGggV0gZTCYTQ8WBaIUSheYxfT1D4eBhQ4+4zZq13tbJ6XlDCuJ8a1/A+4BAYxEAQW8sktDOFxFAK+iy3FzDUxcvTdm7e/f0xw8ftNLS0kKHlXFUE93MzKzEub3zvREjRhxwdHJ6wWOzK3VMTFACm6Q+odWSkjzb5KRkv23bdkwS1dbyWWy23M3V9da0uXPnW1paZn7tVRxdWal15/nznrFr1kTfuHHDnqAxgsXlSIf+NGxrVPzaVY2ZjPcpRyDWe3bsGBkWGhYtqhXaEGi6xCDkrvPmJXr6zo/R0Pj6Gfh0ebnGL1euLImKiPB8//69FkEQeI9ePR+vXBkU5NC67fm/8ymq+odVVfGLBQKdirIygxOnTw97kv6o79u3b00+FHwwYeIMVPWPqhHUEtra2jItTa3CvgNdDk8dNyWlddf2X3Qc8VNc4e+BwPcmAIL+vT0A78foggLewSu/9tuyeeuk9+/fD6TkCm2RSISS3ZCYY1ZWVtXLA/zXDXZxOcrU0kKrWZT49B+3ff0TRiRgZ06eHBIZEZ7wJivbGv3e2altWVhkRIxzly5JX3M1+ke/6kLIVVWa+48f949Zu3ZORUWFDooScDi8nEWLFvt7LfP5PzeYfa2hkZ6ebrBg7tz1WVlZo9FtaDRNU63btLkbHxPj06Jdu7v1mSB9ad8Qj6ysVz+l7Ng9Z9fu3SOVSiWurqFeGR0ZubZX/wEbPpW5/jEkT4rFYsOKihLzsoIim02bN3ucP32uo1wuxzGaxnCCqFu1KzG6Vl1d/babm9t2Lw+P6xifX/K1J3Bfygc+DwQ+hwAI+udQg880CgF0gcfL9HSHdUnr5vx6/uIUpVKpKawWYOiCFBRClUqlqIIY3bJly2fRa6IXtenU6cbnfBGjym07tm2Zvy4xcZlSplBDhWYmjht/LDY+LoylpvakUYypZyNlZWUtokNDPXfu3DmHx+MRtIKmtLS1Xm7evGVRt369bn7t/XSaprXDV632iY2KWqytrc0Xy6SYgb7+ey9v75CZrq57v6SATD0R/PmYQCDQu3H16mhvH+/YsrIyDZQXMWP6jIsz5s71bdmy5auGTCxQ8Z51sTGr1ies80DbCRhN4yjJjyRJXIoSEZlMDCMZotGjRl1duMh9rW2L1g/RXn1D+wzPA4GmTAAEvSl7R4X7hkQ2/eG9GUu9vKZ++PDBHqdoHkoW47I56GgSRVEUuqmMlsmV1LgxY08sCwxYbmZtnd1QQUcruZcvX7aMDA2JSUtLGyiuFTF0NLWqFy3wCFm4zGcXjuMV3xIzChmnXbnS0W3evB2C6urmHCaHkEql8n4DBhyLjYxfYmht+LdXk35pP1Fk4sWzJ9OnTpwSWl1RaSKVSnEU9v9p+PDklcuWRRpaW3+1d/+vviMWb1+8aLsiKCjxxs2bXSiMRkfmClaHR8x0cXFJa8jkAk0Or547N97P1y/+w4cP2jKpFN1lj5qsoWiKK5NJWAwmScsppcLG1jbLzW3e0TETRifzeHpFDZk4fKkP4PNA4GsSAEH/mnSh7f9DAB0dEwqFdqd/+WV6ZGTEjNKSIkMWg4HhOIEplUopn8urZLFYvKqqKnSdKY4TpGShx8IN7p6eYdra2uhIU4N+UALWhQsX+i7xWLC+uqLKHlNSmLGx8bOtW7csbN+jBwov1/v2sAa9+B8eRjeaJSUkeKampMySiWWGOI5jGtpaRXPnuq5YutwXrZLrvZ3QkD6JRCLzAB+flP379/fgc7i0VCZV9urbN23BwoVrevTpc7mhk6WGvPvvnhUUFOht3bEjIilpwxSJXMaTyWTSFUFBEa7z529WV69/hTo0OUh/dK+f10LP7W/evDFBIfdmzZrl/TxqdGpZWbnltWuX+759l2OopqGOi2VSisbo6jE/jzntOm9+imPbtr997aTIxmAFbQCBTxEAQf8UIfj7RiOAVlGP7t6dHp+QMOvKlastKYVcncdhUlKJCCdwsqhvn77HmjWzyM3MzOj/4OHjQaiQiFgiE4aEhYa7L1kS/TmCU1FRoblz+3aPhLh4b0qh1CZxTNze2Tll147tKzS+U/lVtFJ+cPNm85g1a1xv3bzjqVQqGUwOW8lis1+dOHF8eksnpyefY+s/OQrVat+zZ9fyQL/lXiRJsiW1Itza2vq57/JlK0eOG3cJx/Hvci85mnA9+O23YUu9vGLyPxTYoi2AXn16X1u+bLlfu06dUFj8k3evI7tRO9mvXnVcNH/BridPntjyuFzCzrb5w5CQVT66WlrknpSUfmcvXhiV9yG/Gclm8ShKiZFMlkRdW7soNDRi4+jRo7dhGFZd3/c12j8KaAgINCIBEPRGhAlN/W8CdaHex49bH9i/f+m58xcH5Oe/NyRJFkGSBEVjSrmzk9PDjp06Hxs0+KczLaytmX7L/VadPn1mNKrHzmbzytesjQ2YMHXq1s/h++bNGztUT/3RvQdDmASDwedx81etDvGeOGv6L19rJVyffqIV5a/nTnWLj45f9/RpuiOGM3CawGVDhw9NXRcXF8LV1m60c/GIf9rVq4OX+fnG57/Pay6Xy2lzE9Mq93nusePHjNpQ+wArAAAgAElEQVSiYWbWaOVu62P7fz9TWVLSbt6cueE3b9wYhPa8+RrqRcv9/SOmjx69B9fVFdSnzbqjbbnFlgFBvnuvXPy1i0IuxwyNjN6vWhkc0a9fv9MSqZTx9MmTFhuSN/309PmzGdXV1VoEg4FKz9IcNX7l6NGj0ubMmZ3UsmWbe7C3Xh/i8ExTJACC3hS9okJ9QqvylOTkASGhYfPFktr+JINFSmVijM3i0roG+hVz3Obd7NSl69YOHezvYZh6eWV+seP0mVPXPX78uDdaLaFQ9KrQ0OXjJ01KaSgWFN4/c/RoHz8f3/UisdgeFTAZNmxYmvcyP89Wbdumf+/VWE1NkcHOTXuDN29cP61WJNHAGAQtFNVWRMesWTvH1S2xMbLvkdBlpKc3nzxzWvKH9/ndWUwGyeVyJXPmzj07ffqsKGNz83qvghvKv77P0zStsy421jMmKtofwzBSQVOS4SNGpK6OCA41MbGu98SGrqrS3rp/X3Kgf8DPJJNgsEmm0HXevKS5C2cnGhhYFdE0rVacm6t/5tcLkw4dPjzzxdNnlrhSQSoUckyppBSmpqYZE6dM2Th+yrQDlpaWsFqvrwPhuSZDAAS9ybhC9TpSkpdnu2Pb9mkpKSkTxSKhtVgsZqCynRwOR6mlrfPUw9Nz+/Cff07T1tZGd17XFYUpyM1t7z7XNS49Pb0HupTD2Ng4IyYxbmm/fgMuNJQQTdP60eGh0xLXrg3hsLh8GsNkru5u8Yvc3GK/V7j9rzaglfP7N2/a7di6xW/Pnt0jaiViDl9Ng9bR1s7avH2HW4cOHa5/6aQDJR8GB/gHHDx4cLFSqSS5HBbWrVu328GBK8Id2ta13+jlbj/DT8xbV670nTVnzgFJrUgbZbvbtbC/ujY+3r+1s/OD+raHJnC/nj8b4u7m7i2TikmFQkGN/fnnw4GBKwONmjWrK1aDnhGJRPqXL192OfnL8fG/njnVm8dl80W1EkIoqqW0tLQKuvbofmqB+7x1XfsMfA0Jc/WlD881BQIg6E3BCyrWB7QSenTnzsD4+PiFN9N+6ywWi3l8Ph8Xi8UUj8crbO/c/srIkcMPTxo9+vp/h1Rzs7O7L5jntiY9Pb2rTKnAHB0db63bvHmho6NjekMwoZWpqLra2d/fz/Pw4cOTCIoguFyuIGj1qoDpc+bsaCpJUKiC3Y3rV1y2b9nucfHixb4YgZMEQci7det2ZevO5MWamgZZDbH7vyYM5J7t26eHhoWGVFRUmKLLawicKA5YsSJx3vTp23F19dLPbbuxP/fh7Vv7n8eOPZH/LteOwWBgLB63LCIiImTc5MnIV6L6vA/to1+//GvwtGnTfZUKGQfDMKpPn74Xw8JW+1vb/+f4QTX2X75Mt7pw5vzInVuT55SXVzZD9wOgaoRSuVzs0Krlo/Hjxp6aPGPOXj09vcIvnVjVp//wDBD4UgIg6F9KED7/HwTo0lL1rUcOjdmUtDGgqKjIhsUg0X0aODqH1szGOqd/374HXV1d95hYWaEjaMr/EiD8RXr6wAWu8yKzs7OdCCaJ9+rd+3T4mjWLrays3jUENfpyz8nO/tlziUfgo4cPW1MyCmvRqmVmaHi4W/fevdMa0tbXfraqqkr73s2bY0JWrw7OfvvGlMlkooI60uUB/t5LvLyTP/ds+qNHj5otdHVNzc3N7YJ8gBE41bZduzNRMbHBjo6Oz5qSSOW/eWMXFBy89uK58y4YhrFxkiGfOn3qlhUrV4eo13PigSIezx8/9Bg7bny4oLpSDVWM69Sp060VgQH+7Tv3QGf8/yPBrq44TWWlRtzWTR5HDh6a+KGwsIVCoUBlZGkFuqgdw6rnuS/Y6u3rF6+mpvZNj/R97TEH7asmARB01fTrN7cKCeibjIzOSRs2uJ07c8alqqrKiM1mY6jSG0EQtebm5s8WLVq0vnvfvtebNWuGKnX9h5h/DIfid3/7bcoSj0Wh+fn5lgSTVMyZOzdh7vz5UWYNTNxCxUV+++2695KFC3wKCgq0MQqXjRs37nhwWFCwgYH5Z696vwZYJCxF7941Sz24321j0sZFQqGQy+PxcH19/Qfx8fGruvfte6Ghol5bWmri7e296MzZc4tpAucicTMwMnqxdOlSr0nTpt1qKhGKP3iWl5drHDtwYFzY6pAAiqKsCCZJt3V2vro1OdnHwMysXsV/6hLj8vJGjJswfm12VqYNstnExOR9VGSkX7/BQ4/+XfgcHZ27fP2605kL5wZdunR5uEQiaa5UKgkUKeByuZWDhwy5GhCwItWsWbOLTWGL4muMQWhTNQiAoKuGH7+rFehI1NFDh7qFrloVXFpa2oEkSQa6mhTdXW1sYlI8fNiwI7Pnzj1lYW2NzvtK/66zdUlsx497L/PxXVZZWalNMElJbFyc34Tu3bfiVlYNujwFhVR37twRGR0eOreyspKrralTu2DBgvWLfXyicByvV+Z0faF+LEPKwDCMlZubqymsrDQTCMRMc2vzXDMzMxSu/eQ1nijrPT8np92qlSvXXbx4sQOtUGIkScodHR1vxKyNXejQtu3rBvSHs3Ft/MK1a2N9aJo2FAqFmLlls+IZs2YkT505O063npnjSGRLCwoshVW1GvoGxgUW2twSTF9f9t832dW3X//03O/h8svdFrsviCyvKO+CkwzC2Mz08dYtW/2d2rdHZ+T/zwTwv9tDfqgoKeni7j4vKu36tR5sNhuJsmDNmjXeYydN3f1PNQcQ/5ycHJMLp08OT/vtxoSbN292oGmajU4EUBRFN7Noljtt5rTE0WPG7zU3N/+mxYgagy+08e8gAIL+7/DzV7OyrKzMdG1U+PLUvfsnEQShjVbkqCAMT42v6Nql6zlXN7dt7Tp0uKmpqfmPX4Loy7iyslLj8N69q0JXh8xHX6ZsPq92S3KyW/8hQw429IhZUVGR1ZroyJRD+/d1lctkuEuf/vdmzJy5bcDw4an/dCtbfUB9FHBW1bt3XAWDwXtfUKD36tkzu5evXnV4/PSpQ42wxojJYrO6du562zdgebR2PY+gof30h7dvj/b29l7+5nWWI4UK6+C4vH2H9utO7Nu3GtfX/+RZcdS39Lt3+8ydM3dncVGRBSp/qqevLxk/aeLhuQsWBJuamr6vp42cw4cPz92RvHV0ZUWFmbamxtvmts3ftHNu+8ShRYtnmlpaRWYGBkJ1U1OUzFivC3I+9d43r17ZRYdFLD534by7nFIyNLW1SkNWh6weP2XK1vpWjaPFYstlAQGBu3fvmIVuceNwODIPj0Urli7zRzX7PzkpRBPBjIyMtrdvpE1NWp80vqigUJvJZBIymYwiCELSrk3rfZ7+vuv79x/cpLYsPsUW/v7fQQAE/d/h50a3EgnH0wcP7MIjQhY8vPdgilgq10HbtEqlEjMzM6scOWrEhcE/Dd7Zwcb+DqanJ/zUfu3HKzL1j6SmBkZHRrnjOE4STFK4ffv2Of0GDz7eEEFHe6mvX7zotny534Y7d263RleVurnNTx0xZMS21t063q5vdbiPwo3+jTDKyso4tFDILygp0SirqdEkKIL1NP1Ju4d37zTPe//e7kPBBzNKSZnXSsU8BoPBkMuVmGOb1m+Skzcvsm3RAhVuqc8Ks+7O9tS9e+fFxa5doFAo+KgcLovFyggJWR04ee5cxOEfC62gCdYKX9/g07+cmMlgoEMFTOWgwYN+CwwOijKxskKh9k9mtSO7c3JyLJb5+G67deNGL1quZJIMXEnTtFRNXf0DX039g56ezvv2HTu+7tajxyMOhyPSVNet1DLQqtLV1a3R0tJCIo+q3aG+0p/q81/D7tfOnB8ZEBiQJKgVqhMkQ7JwoUe8f1BQeAMS47SiwkI8ExPi/XEcZ6F+TJ4yOT4gOCSsvpEJNLGqLitzOH327MT9e/cOf/jwYXMGhqNSxDhO0JV8NbW7ifGJoQNHjkRH/v424tTo/+igQSDwCQIg6DBEGkxAIBDonjh2ZGDMmhifyvKKNjKxBFU6Q2Iud3Z2fjpq5MjjE8eO3aZuZFRS38ZRyLW4uLhZ/Jo1a/fu2j2cyWQyWFxOzarg4KWTZs1q0Koare6vXrw4ZfWqVX5Zma/seRyefPbcuVvcFyxI1jY0LPgoNBiG1eBYLUGKJRKyWi5nMhQKplhCsarF1RylUMLGSAyrLK/SKi4tNc57l2NXKRRy8t7lWD18/LhDZXmFJqpLSytkJJvFwhVKJcZgMOqS/+SUEudwOJiltVXB5s3Ji1s4Op6s74QETUbuXb/eedfO3UHnz5/rR1EUk6JpzMHB4fGO/fsmm5qaomTC/xnCR0IUt2bNsrjY2ABMoUTXiNLN7exeh4aGB3Z36XukAb7AMzMz7YICVuy6fuVyJzUuj5CIxTQSei6XS8sVCgyJtEIuV+IEqdDU0a5tYWf/1q5liwyJWFLjYN8iw9LWKpfN4kk4HFLBUVOrVWezxSw1NQmPx5Ow2WwZn89HQojK7v7/CUplJfN9ebnppPETjuS8z22Bkvh+HjPmQExc/DIej/ehPv1HuROHDxwYvdRzUbxSqTRmMBh06zaO5+NiEjxbODll1Xdygd6FTmtcOnOme1RUlHduzruOYrFYHZ1vr4t66OjmRUVHxfUaNGSfmppaWUParY8d8AwQ+BwCIOifQ+1f/JmCgoIWsVERCy5cuDi6qqLSSC6XM1DyG0mSEsdWrdI9PT1DOvbocU9dXb2yPnvHf6BE++dZL144rly5ctdv1663QeKorqVZGRsbO2vQ8OFn6iuIH7+ItbZu2OAdHh6+mJbL1JEStXJoldOqpeNLFpdVq6BpJIg0xsBxiUjKksvlLKlUxhaLxGyBoJonrBVxUISAy2XLq6qq+RKJRLuqqoonl8vRKo1QKBQodR8jcez3W+EkEpqoq0ePY3W5AxhNof/+adjQm2uiohdoGxq+aMgXPrpOdt+ZM1NTU/cFPHnyxAJdA1orEUsCg4L2e3h5RXE4nP+T1IcK+Jw9fWKS95Kl/jU1NbZMgkGp8dUks2bP3Dlp8uRYE+v6F2hBDEtKStT27d0Xsj1509zSomI+kySRrbhEIqkTdHQEDm2vMBhMTKFQ1EVmuFyuAoWmDQwMxHxN9XICJ9CqHudxuRJNLS2RjoFeubGRSW4zc/P3RiZGuZoaGpUURclIDlm3nq+tqdHKepXpnJCYsKBSUK2NMwh64MBB1xKS4r20tQ3qFeJGE6IbV692nD17xvbq6uqW6P2WlpYvwyPXLB4wePDVhozJP0T9+uXLrY8dODDizNlzswU1VfoaGhpI7Gl0BHPspMnXp86YutHGxh5FP+pVpvZf/PUBpn9lAiDoXxmwqjSPkoZqysqs/f39gn85eXKkRCLhkgwWzmazaYrCKoYNHXrRfeGiTU7tnR7UZ6/yv7mgVfWje4+6L/X02P02K9sE3WltZmFetHXHjnFtO3Ro0JelSCQyDQkKCk/Zs2c6QdUdP0LxeyS2NM4gMKS8MqWCQpMGTEmhVTX6gkbZ+Dha0f2+OKv7YaD/QWJVF20liLrrONEqXCaT4SwWSyCVSYWamupChUKhJZFIDBjMukgFerYmJDx03ay589biOF7ZkHGARCg/P9/kwsmT8zdt2OhaXl6ujzEITE1NrTokJGTd6AkTUAgaJaf9+fPmTWbHWVNmrHv37l0nJLDo6FXnzp3RMT13u5YtEb9Phvz/2l7dEbDn6SN9FnuteJ7+1BlddlJ3BSmOS7W1tTIZDBIvLCnWl0ukunw+n4k+i+53RxOaj/xwVESojvnvPzRN4ErElyRJBYPBUOIMQomRBIVjOIbLlRSTxSKE1QJOdXU1l6euhiFBt7S0zN28bfvcli1b1luMM9LT7Uf9PHJXZWVlZ+RTQwPDzBXBgV5jJ0xBWeoN4vBR1MmM9HTrQ4cOjTtx8uS89+/fm3G5XORnWq6UUS4uLleCAlescmjj/Ki+e/0NGQ/wLBCoLwEQ9PqS+hc/h1Z/p48fn5S4bt2st2+znBVyOQ8JIJfDl+nrG2aPHD1679ifRx23srd/W9/96f8h6PzfLl8b7um5aH1ZcYkOKvDRoXOnV1uSk8eYWltnNgR/cXGxTeiq4DWHDxwaTWAUTRIMAscZFBI6JMgMksTQJSBI6NH/IOFhYDiGCtlQcgWNJAn9nsIxGqdoJcEk5doamhImhy3X0dSqMTQ1KTbUM6hpZmF2xbFNy0dqPA1x8tYtU6//dn2uVCJnIsF3bN366ebk5OW2LVqgDO0G356GRL3g/ftumzduXHrmzJm++fn5WmhiYWvX/H1gULDXsJEjT/3RbnVens4iP7+oq1euTFcoFCwej4eZm5tnx65du7l9ly6bPjcJUCQSWRw/dGh8cFBQiKRWhI6+0WZmZhnhkRFelmZmhY+fP7e5devW6Hc5OW0LPxRoiqQSDptkksVlpaSkVsRmctgMSq5AjP/4hdFEHXKUOU4oaYpGE0LEnZYpMDabjcslUhytgGVKBS2WSjBbW9sPG7dsXezk5HS6vmPr+fPnLceNGr6turoanb9H0YTCBQsWrVriU3dd7mfdrocmOAKBQOvG1auT9qWmTr5z504bsVTCoygFskGuo6PzYsrUyfFz5i088zm3AjZkfMOzQODvCICgw9j4RwJv3741XB8f73ryxDE3hUJRd4c2WomZmJgIJoybeNZl8OAU+5bdb+no4NVfgpKupnUOnT0wI8jff7WkVqRG0zT10/Bhl1ZHRk43asBe/O8rqmqdlN1H56em7J37LueNsVhYSxI4iaNJCFqNo9UujWN1K+6PIk8zcIJiMEmFhpp6jZ6BfoWulnYlm8cROtg7FJiam2ZZmJjlEmymXJOnVmxoZPSBraFRrqGhIccqK4kSoVBv7rzZfk+epM9BYXlNLa3q6TNnBS/2XHqgvkVR/hc7tCeen5/Tel3cuujDhw93k0gkTJJgYJZWVpc3b4yf79i+WzaKnPgt8ZiXsjs1mMFiGigUCpTVXrLcf9m6qTNnp+A4nve5fkHvf/r4cbdlPj7xGS9eOorFYtzSulnm5q3Jc8wsbZ8ymcy6qkFCoVBfUF5u9P79e2MWi4UqtLGLi4os058/M6+pqtaprqrSLS4u1i0tK9MUCoVspVLJQme8CZKBi0QitESnSRonkG8ouQKF7jGJXEZzuFzJ1GnTjrl7eMQYNmDbIicnx2j65HHbsrPeDEYrdIqipCNGjU5aGRK2ysTEpF5V5/6OGdpXLykpsTmYmjJtb8rekUXFhTYKuZxGE1AOh1M0evSoM8GBq2L0zcxQrgOE4D938MHnPosACPpnYVP9D6E97bS0i+YJsevcHjx4OFOpkBkgQSRJktbX1y9f5LE4tXefvvut7OzQVZ//Ef79HDrovPT25K0eYSGrfBRSGRvV854waeK5lYGB89QMDIoa0iZaTVVUVDg8efJw2JP7D1uWlZeYUkqcSVMULpZI0OKbJtksimSQCg6PK2UyyVo1Lk+gq6dX3MzC4rWZqXmutqZmcV2cmKms1mHwhZimJlrSoy9otNpG58nqEtPQu86f/qWvl6dnVG2tyFkskWAdOrR/GLMmboFju3aPPyfE+1db0VbErbQ0j9CQEI8XL180k0mkqFtlrvNmBS309E3Jzcw0mO/mtqW0tKwfwWAQHB5XNHnq1P2LvReGaWkZ5X6pqNA1NfrRCQkr1scnzGNy2FyRWFgzetToJN8VQQm2trZ1SY8fTwOQKNiBYRhRtyKvqeEIaIm2XK5gSCRSjrhGaFBRWW1eXlrerLi42KCivFyrVlSrriRwhkKhIBgKipTJZASTICkWi6Vkctm1hsaGr3v27H3Oxt7+TkOiDAUFBbxg/2Wxp06dnEOSJIumaXmXbt33botL8NKxsfmiiecf9r5//97ht9+uD4kOD/MuLyvT+3i0DU0eRIMHDz7mvdQ3snX79kjUGxydachYh2eBwF8JgKDDePg/BNDe8cVz54avCFi+sKCgsLNSqVSjlHKUBIQ1t7bJdnV13TtixKg9HC2tosY6tiMSicxTd6fMiYoI80XhXSSEHl6ee5e5uS2uz/nr/zYC2YBhmDqGibiVlVKU8c3AZTKG9PfwL81i0TSGof1/SoFCpjweD4Vi0S+0x1on2qgW+KcEuaaoyGB1dNjKfan7ZxAEgbYi5JMmTtjpvTwwyNjYuFFqpVdVVVkdOXBgZkxszOKa6kpNuURK6+vpvXNu53xFUC3Qf/zoUX+MwPkEyVD26tPv8pz589f27t0b7Tl/sZggjvdu3Ro8Ydy46JqamlbqGnyKyea8Wb58mf9sV/cT//SOvxTcQb74/7+EQqaIIJBPmFKplMAkkroEBeRDFouFEhqUNEUpuTosKYapCRo6xtBkNCYibFHS+nWrZXK5GkmSlL1Dq5MpyVvmGdvZlX/pJOejqKOjjAZpl38demDv3gn37t9HhWxYglohyhmQWlpY3ffy9YoZN3EqqvL3xX6ArykgUB8CIOj1ofQveoamaa37d+4M9fVe6p/5+nWLupO3dStzQtjMwuKJ69y5STNcp1zGcY1GvUO7urra9uj+g7OjoyKW1FQLuCwWSx65Jjp+4vTpAQ3NTP5W7kLC8SbzReclnku23L/3wAFNFKwsLV8HrFjhM+Lncb82RuTijxUhOkaWunPnzH0H9v6slMptUeKdQiavS+xjMBgo8146+KchlzwWLUls27lzWkNF8J+YvX72zCE8IsL37Nmz0zk8NqoAKOvfr29KXGxCrJ6paYOOgn0L36BtiK0bN45fu3ZNuEAgaMZgMChjY7O0/Skp020cHfMbQ9D/sAPll9y/db31kSNHpx86dHgyRVFaaBsHV+KYjo7Os8WeS1JHTZiQChe8fAvPwztA0GEM/EkA3Ut9dP/+mXEJ8YvevHljgUKnKEuZy+UVt3NyOjJj1qxDo8eNu9dYQvVX9OXlha22bdq2YkPShlEMDOfIlArxrj17QgcMGRLVVF0kFldZp+5J9YiKiHSTSuQ8DMPEbvPdt7vNnhOpb2GBzrs32g+69Ob28/Tua9bGTn5w/8FkpRKdBSfQMTpMqaBRzfLKRYsWbRg9alSKpoEBSk5stP1bmi5VP3H4qouPn2+SRCQ2RjkUzZs3f742ISGic7duqEb6ZyWaNRqc/2oIbYOcPX68v7ePT5KoRmiHstFNTU0ebEpOnuzctSti88lSvA3pW91FQJmZtjt375x95NCRIZVl5fZcdABfoUD76jUDBw7cvTo8bLOeicmrhrQLzwKBhhIAQW8oMRV9XlpW1uLA0YO+sWsTh5ZXVBjQv48MSldX9+WwEcM2Dhsx+mT37t2/2jWSpaUFHQL8AtafO3m6A9qH1TcyFCQkJgb2dnHZ0BSRI9HIyHgxPSRwZcD1q5dtGAQTM7Uwf+br6xv588SJKBT9yTKj/2TXx3A1UywWGyglAq2CgmLH27fvuqTs3dMhMyPDSaGQUwySSWAYQRMYThsYGAhGDB32ol+/vvtt7e2vaejpVfB4PFQqtvZLxR3Z+vjevdaR4eFJN27e7Ip+z2GyZF4+3ocW+/gsw3G8sCn5CLG7cuFCRy9Pz22VpWWt0O81NTXzN25JHtnLxeXpp7ZRPscW9I7CwkLdg3v2dD6w78CM97nvRmIYxmSRTIzN5YgmTJx0zc9/2TI1HZ2Mr/H+z+kzfEb1CICgq55PG2QR+iK6nZbmuGnTes9ff700kUmyuSjErqCUku7du9+fNXPWnjbt258zNzf/amKOOpyTldVnntu8DS8ep6PQNSqbWhy9Zs3ydp07726QQd/oYZTtvG3bluCkmDj3ktIiNXT8qmfPnmk+vsvC2tjY3Md0dJCgo+S5fzz3jMTxj/3liooKVlVVlVYNSigTVOhXlVdav3zxrEVhXoFxZuYrq/z8D20rKyvVCSa6Mp1AmdU4gZN1Z+gxJUXpaGuLra1tXlpYWjw10DcsbO3UutjYzCjT0NS4RC7HhXw+v9rU1BRlef9HYt/fIfvYN9Q/VsazZw5J8YmRR48d7cXhcFgos7uts/OLhKT1823s7VE53UZd9X6pG+/fvOm41Nt7U87rrG51sGi6OjEhfuLoqVOvfelk6x8nYuXlGifOX+qxbed2r+ys171qBAIm/vtpCkXv/v0uLfb02NGtZ19UObBJRTW+lDd8vmkQAEFvGn74Lr1A+38njx3rGrjCP6y8oqwDg2AwcYyBBKJ24KBBx4OCghKa2dq+akiG8ecYgvaib6ZdHbF8mX9UzutsG5TG3aFL5zexcTG+tvYtf/mcNr/2Z9DlL36+3tuvnf+1J00pGDKFHO2Zlji1bvfI0Mgoy87O9n3L1q1zbWxtc7lsdjWTJOV1tVNxLi7BJLhSJGIKRXLN15nPTauqq43Ky8q0M7IyLctKS401NDULystKrR89eNhBIZOpkwQDHblDRXzQsTtKKKolmBy2iM1mVSsVGJuSKzT5PB4hEomQcBBqamq0UCikaYyWm5ibFxiZmLymcYxnZGKUb2fbPMtQz6CimZVVnomRUZG+nl4lyWDIaRbr94mHRILJCIIhEQjYgtpas2dPnphmvn7d/PnjJ61z3r3rUVJSooFC2Cwmk6Grp1ceFBoeOmrMqO3o9NrXZt6Q9t9lZFj5+PnF3v7txmhUe0AikYqX+y8L9ly8eC+uptagUxMNeS96Fp1MyHj82HnXnj3uZ8+dG1xTU6OP/lgqldIMkijy9/ePmDZ74iENDZOyhrYNzwOBfyIAgv4vHR+ocuX506fdVwUHT3/79m1LdJEHEg0mmyVq167txcCAwFWdevR4+S1WEugL8NjBg/PDwsOCSwuKtNGXXx+X/ulR0dHeZpaWV5qii7Kzs22DAv333rl2o4NcJkFV436vOIdhSgaTlLJZLDlBEEI9PcMKTR3tSgNd3VoOj6egMQydvWaUFhfzyisqNCW1It2amg0qd5IAACAASURBVBoeKqsqVch51dXVJKrIhmrZoyIrJAPH2UxWnRgoaQpVX6NNzc0Kh48cdbpX75738t590EtN2T389eusDgqZnCUWiwn0DKoUhxE4LlHIUciXqq2tRee75Rw2W0wpKVpXS7uWyWRWa+hoC9TU1Go1NDQkKBscVXoT1dayyktK1cvLKwxra4XqDAaDV15WxkWRBNT2H5fWGBgaFq8IWR0z6ueft+A4/smb4L6lH4vfvjUMDg0NOXX8l7kocVCuUFATJ0/aGxUdHcnR0GhQoaLP6TfaVy/58MExZe/esXv3pkwrLS01Rz6WS2WIX76rq+sut0WLdhgbG7//0i2Rz+kffEY1CYCgq6Zf/9GqyspKrXMnT05ISlof9ib7jS4KF6PVH4ZhFc7t219a4ukZ37VnT1TC9ZuEUdHkYs+OHZ5BK1YEKWVyDgohT5wy+brvCj9fY2OL+03RRVVVVdpHDh3wPHboyIiXz5/aKWRyjpKmCEqhxBhMkkYCjyq7obJz6Av74/3wdfXekSjW1TtVUhiTJOtKiJJMJqpkR8gpZV2JVZyi6/4co5UYA68rjlJ33K61U5uCGTNnxHXr3+uEubntB6yqinP93r2OKbt3e127fHUgQWMMCsdQaVpKrlTIOFwuE11FKpXL6i6MQalyqHobi8mk0JExVCceVW/DKRr1EZW/rbtkBr0LZdKjpEj0Z+i/1dTUlLVCIUEymVIel1s2ceqUm9NmzFhvY2+PEiWbVAi5oqJCMzYszH/H9h0+DHRkkSCwrt27Pdq2Y8d8DV3d+99CRNGWhVAo1Lt25depK4NWuubn59uSBINERXVQRKNrly7HVwQGRrRu3/71t/q31hT/LUGfGo8ACHrjsfwhWqqpqTE4kLJ7bnxcwpyysjJLvroaVlVVhfP5/Pdz5sw+OG7MuH2t2rV7/qm938Y0trS0VP3w/tSglUErvdgkE9VPx9wWLjjpuWTJcg09vYzGfFdjtYVWqUXv3jV7lZHR8tyFMwPv3LzdIb+wwJ7ECQ4qgYq+zFE9eg6TVVehrm6fGx0bwOsE/s9u0EoMXXJCYzhOo/rmJIspxXBcrKOlI7RrbptXIxAYvX79urlCVlehjx4waMCt+MT1k3VMTD78WdympETNPzwyePeunYs5LDZLIpFgLR1a3h7406CrDx88Mi8qLW7zoajQRCgUqtFKioWuAiUZDLSzgbbe6/4fifYf/aqr2Pb7L5rBYtYVtUeXyLHZbJGetk5l914902wtLR/06t//Tpv27VGS1xdVX2ssn/y1HRT1SYiNXRgbGRWFbqxD5X1t7e1e7923z8PEwgJdZ9topwD+qf9onCBR37tn56gNSRt9q8ormuEUzUIRFzabXePU0fnX0IjQsLZtO6LLZxpcZ/5rsIM2f1wCIOg/ru8a3POygoIWGzdtDN2zJ2WwqLaWX1cKFaOV+vr6r2bOmJk0a+zYAzq2tjXf6svuDwPQHuPm9etXx61d60biBE4TOL1o8eLtHl5eq/h8fqMe/2owtE98AAl3aWkp78ObN3r3Hz9wKC0uMXz1+nVroaDaRiCoNhKJxAYymUxNJpMxKIpiEEi6SVLJYhBykmQqWExOuaaGRimLzS7ia6hnt7Czy7G0tMzX1tcXWhiYCX67eX305s2blpWXl6qjePigIYOvr9uSMEFNzejPKztRidbQgMDA1L0pS1FCHUmSck9Pr2AvN9cNaCbxPC/P/HF6ukVG5ivb8tJy64qSMovS0hIzpVKpL5fL+GKZjCWXSJkypYIgaAxjsJhKdM0ph8MpVePzSzR1tbNtrWyyLG1s8qwtLd+0tLbOMbazE6BCPN96rNTXf0hIU3ftmhXgt2wjKjWLJiymFua5+/bt87Oytz/2rcUT5askxsW57NuzZ3zhh4IROIZp0nU3/hHydh2c723Zsnm1oYnF9aYW6agvb3iuaRAAQW8afviqvUCik377tnFUbGzkrVu3RuE4zkPhVpIklS0cHN4v8VoS16f/gENfUnf8cw1AX7w5OTkWKdu3h27atGkK2mdUKpVUdHR07NRx42JwjcYtYPO5/azP51ByH9pnLi0t1RaUl5uKxEKD0pJyM5lcrieV1vJlMjkLx3CaySLlXA5HzGSyazQ1tIoYTGapOl+7TF+TW6hubIyEEm11UFhVlcahE6dmhYaGrBIIBBro6tLho4dfiU/aNEFdXb3iDzFFYrE6MHDFzq3bfJRKJYoOKDwWLFy1fMmidZieHkpWQ/1CP2RRUZGhqLpaDyXiiUUiQ5FQqCtVyHhSiYwjV8gYJEYo2Wo8GZ/HFbBZ3DxtHZ1SdW3tXA6HU6yvr4+y42U/Snj4+JEjUz0XLExGEx5Ua71Vm9avExISlrdu3x5d9PLNq7fReXncG1lZbQ7vO7D4woXzI8QSCQ9dBYRun3NwcHi2LCAgoK+LC6rw98WllOszXuEZ1SMAgq56Pv0Pi1ByzpkTJ/r6+/u7lhQVDSdJko0KXjAYDGmXrl2vLvHyOtirb99fcBxHQvLNf9Bk49XTpy23b98euWf37qHoxi1tbe3a6DVrlg4ZMWJfU8uebiigj0e//rxt7C+fr7um9ePvUbnQ/xMCpquqtFOPHXONCA0LrKmpURfLpPToMaMvRa+NH6ejo/NnTXIUXg5ZGeS/fcu2ZZRcwVFitGLB/PkhgV5eibiu7v/06x+JbX+5Ce2/vwtQf+rujW+qq/BP+SLtypVBK4OCNuRkv7FG2x/WzW3fromKCu3Spw8aV99FNFEVu4LcXMczJ0/OTkxInCoUi9SFQiHB5/MpPp//0t3dPWyxjw+qY1B3HSD8AIGGEABBbwitH+zZutuy7t93cZ03Lyw/P99eJpOx1NTUkJgL+vbrd3bevHnxHbt1Q3t3X1QE5UuwoAnH/du3O2/csCHu7JkznVFCmJWVVV58YuL0Dl26oPPN/9ovNlS5b9eWLe6RkZEBQqGQi0RpzLgxF0MiosYaGBj8eUwMCXrYypDlW7dtWY6S89D5d7d580IX+3on/puv8szMfO4UsSo89uK5831ReVw9Q4PK4ODgpNETJkR+5zFP1pSV2exJSZm+dcuW6ZVVVaj6HgPVsadp+tWc2bN3rQwI2IOrq9ddfgM/QKC+BEDQ60vqB3sOrQwvX7w4IjoiIuTJkyct1dTUGChrWiqVSseMGXPSzd09rk379ijb95tksv8dPhSmvnT+fP+EuLikBw8e2KLjVjY2Ntl79+4dY2ZtjY7N/WsThejqap3tqake0dHRy2trazlyuRwbN2HchQ3JW8f8NRENCXpkaOiy5OQt/kjQaZpWznF1Dfde5pugpaVV+YMN3Ubrbnl5udmqwMDY/XtSxvB4PJLBYsr8/Pz2uy9evKApJPLVlpYaHz91yj0qKmpRTU2NFioUxOFw0G1zNUOHDo0NDgtL+jdPyBptIPyLGgJBV0Fn0zSteeHEiaGrw8K88vPy2qHViUAgwAwMDN6PGzf26MzZ0w9Y27VK/15hx78iRyHIo4cOoYlHQl5enhkSdGsrq6dnT536ia+v36QT4r720KEFAt2te/Z4xsXE+qBkN6lCTk+cPOnc+k2bf/5r5AIJenR4uG/ypuQAhVTGRcfWZs2ZFe0XEBCnoaHxry1eQldWaq2KiQnckpzswSaZbKlCrlyyZMmpZUFB05rCVg7a9pBUVVmk7E+ZsXbt2nECQU0LkmAyUM0AVKp20aJFu72WLVuL43jV1x5r0L5qEABBVw0//mkFTdPqxw4enBkRFuaX+/69CUEQaNaPCo0ULvP3jx4wZMgpS0tLVMziu67M/+gwTdOsndu2TYkKD48RCAQ66Gasdu3bXT917sLo77Wv31SGBC2g9bbsWOedkJCwVCAQsNCxtcnTpp5N2LgRsfnz3DcS9NiIKJ/NGzaukEql6OpZasqM6YmBfj7RaoaGxU3Fnm/dD1Sed3NioltMbGywVCTWkCkV9IwZM9JWRURMVPvK1eLqaysS9drSUsOdKbt6b9y8eWltjag9uuFQJBJh2traFaGhoXHjBw9e/zlXCNe3D/Cc6hAAQVcdX6ITSty4yEjX5C1bfOQSqRk65iSTyXAHB4dXfgH+m506dDhoZPT/jzs1BdORGMXFrnGLWxMbTtM0H6NpxYhRo45u2rZtTlMIi35PRrRAoJe8bZvfunXrPWtqaphSmYyeNn3a6dikJCTof25FoElRXMQa780bNgSJxWIujWP05KlTNi8LDgzX09P78D1t+J7vRv8eTh45MtI/ICC2oqTUFB2H7N27d0ZMYuw0CwubJ01pOwfVYriVdrXvxqRN3tnZ2d3FYnFduV89Pb2qea6uJwePHOnbvHnz0u/JE97d9AmAoDd9H9Wrh3RFhWZYYuKATRs2hOE43vxjdjVlbmb2Lmjlyuihgwadx7jcvKaWsUzTRfyV/glLN2zYEMBBoQSali5ctHBbQPAqn++ZuFQv6F/5IbqmRn/j5i1+SUmJS4RCEVMml9PTZ0w/tWbdOnT08M+seCToidExSzesSwr+KOjYxMmTdgYFBoRqGhq+a2o+/8rY/hqtYt5KS+vrtWTJhoK8fFtUoc3CyrIgJi5uVudu3dDxsCZV3Y6maa13b7OGxMbEepw9daajVCplfjxpUDVgwIDYwJCQbSDq32r0/JjvAUH/Mf32H72maVp75+bNK0LDwqZK5TKD3wuS4UpdPd3HwcGhST169zhiZGRU2xRNLSgo0FsTsipkz549c9S1NFlSiVzsu8x33VK/5YHf46xwU2KEBD1p6yb/pMR1HrW1InSVKu3qNv9kVFzcqL/2Ewn6upgYz8T4hJUymYyHhGvA4EGHo+LignV1dTP/xYJOvExPd/JZ4rUt/Wm6M4PBoLV0dQTbdu6c0KlrV3TrWpM7QYGiVBkZGU4HU1OXbNm8+ScGhquhZFaapiv79u2zKywkZI1169b/2m2UpvTvsyn2BQS9KXqlAX36f+xdBVhV2fY/cfvSJYIIgogBBip2YAd2omCAICjS3d3dHYrYMcbYnRjYCSIIIp237z3n/L/NG9/fx8zT67xRQeH7HBzvuTvW2mf/9lp7rd8impqkjpw5s8XZ1dWdw+EooGQSIGbB1DUHPPH184syMBh/XFFRsVsVzvh0emVPnqj5BfimXbp4aR6EIihEIB0+fn7BVjY20d3lnv8r1PGPPgpoenMzUjyTkpK28dgcMofPI7ZabvstLCZm2Z8APTbWNi4mJkDEFzAAK9qseXNPREdHe8kqKYG0xO9Cc/qPTv4faAy4rN88e6Zlu8M249mzZ4YCgQBiSkly09PTzWbOn3+8u17pgFTOspcvDSLDw3ec+f3UKpFQCFLaIBqd3q6ppZlUsG9fmuIvHjD6DyyPn7KJXkDvwWoFd4SZKSmb4qNjPNrZrH5gAyNgSDRgwIB7Pr5+UfMMDM7Cn+Qrd8epPr5zR9PJySHv1atXk/kiIUKnMZtDI8I8jU02gApevyQQfdQTAPSs1GSvlJSkbXwOl8QV8KGtltuOhEZHL+8K6KlxcTuiY2IChDw+EwD69JkzLsbGxbnLKyuDIju/rBxZ9fXKW6yskopv3loOrqEQMonr4ePls2X12hxYVrbbRo8Dr8uTkhI9VwenkAcPH0xgMBhMNpuNkGjU5s3m5ns8fZxCmUzFD93xne4d04+TQC+g/zjZ/089gxe+aFfRrOiI0MR3bysGMCQlYARBsMFDh950dXWKnjFn/kUYhrulm/3TiT+9f3+glZVl7tvy8kkYRMBSkjI1sQkJzkZLluz9nwT0E3yZxWL1yUhN9ElNTt76CaAfDo2OXtEF0MkZiYk7IqOjA/lsTiegTzWcfi02Pt5DSUXl5q8M6E1NTVJhgYEhe3YVbkUQhEQgMGZuuSXHxd3TT0JColu7rkHA6OXz58emJSWtv3L5yiYqlUoRYCKYwWC0hISFpCxcsixBqgdRI/8Er2S3n0IvoHd7Ff15gIATOn737u3pGRnm7PYOHQRBQFUskZ6e3q2gkBCf4fr6wCrjdvepAdfi7UuXxri4OqeUl5ePglAEkZSQLs3KydkxdcaMM919/N96fCwWSzkrNdE3OTnZ4iOgW23dfigkKmplV0DPTEnZHhUZGcxlsTsBfdLUKcVxiYkeyqqq4K74l7XQASge279/s7OTczSHw2EIcQw2MTU9Fujjs1VCSan2W+vwf20f8DS8evy4X2pKmsvZM6fXslgsGVAJT1pOtm3VqlV52y0tI5QGDKj/lXX8v8r4Z/p+L6D3MG2CDSoxMnJdclJyEIvF6gtyVkFxBxW1fpdTkpNj9CdMuNYTLHMgdhAAtHfnzvnxsdHBNTU1gzCIgGSk5Z7u3b9/63B9/Vs9TDX/+HDZbHbf9KR4v5SUZHMBl0fiCQUEAPTgyMhVXQE9Oz3dOjI8PITTwZIAgD5+0sT78UlxnipqA879yps9YCJ88fDh3FXLVxaw2Cw5UAxl7rx5l4LCwzeqqqpW/eNK+wYNgjm01tcPS0lMcsnKyloHUlFBoByVSq2du2hBUXBYRIqysvLbb9B1b5M9TAK9gN6DFAbuyO/dvLnGYrN50IcPNVp0Op0QYRhCoVBEGgO1kvceOhSh1AOsjo8ib2trkztQVLQuPjrKs4PV0RcQf2hoaF3ZU1S0TWPQoBc9SDXfZKgA0FPiY/zT0lLNhDw+CcjH2srmQEBY2JqugJ6Xmbk1PCwslN3eIQnqmhtMGP84NiHBU11T8/dfHNDhktu3l61esTKHy+VKk6gUaJS+fnFsTMxGzcGDS3uKbEBFvRP791u6uLhGCYVCMrDSQQU5iISy5s6flx2bmBTYSxP7TV7DHtVoL6D3EHUBy/zm1avjtltbR7c2NevDOAEJREIA5kR7Rwc0WHfY8ZSUlICRY8c+6CFTgtrb2+V/P3p0tpeHW5JAIJAHd+ijRo4+kJmf79RTrKdvKWs2u0ElMSY5ID09bRMmEJKEOAYAfZ9/aKhxV0AvyMzcEhoWFs5qa5cCgD5mnMHz+KQkLw0tLVC565d1uQM5Pb1/f67JuvW76+rq5BAyCdbT03scGR9lpqen/6CnZFK0trbKFuXkeEZGRDqCg72Ax4fJVApEoAgBIXDVkiVL45PS0jK6a+T+t3xPetv+fwn0AnoPWA3grvnh/fvLnZ2dvF4+e64HYThERlBIhGOd+kNQlJBXUryRmZ0dPWb8eFDruVvQun5JtACwUuMyVqYkJwYJhUIpmITio0cbZO3cs8dTWlq6+Uvf/9k/B/KJj0oMysvL3chlsVERgeN2to57Pf3913cBdNKevDxz/8DACE4HSxoA+lA93ddpmZneAwYOPPirA/qHd+/Grli8dG/lu8oBMAklVFVV34VHRVlPnznzfE/hOmirrx8YFhIWt2/vHiNgnWNCEQGjCNgBUISE4mQyuTo0LNRj7XrTw786IdPPvi98bn69gN7NtQ9SbcrLy/VdHB0Tb964Pg7CCZgEI5i8nNxTQCDT3NKii2EYQmXQW52cnOK3OzgkwTDcIypsgU0qMDjYfP+e3XY4joOiIqLZs+aGFOzZE9odCsf86KXB4TSqxkbGB+Xl5m7gsTkoBhG4nb3zbg8fnw1/AvSdOzf5+/lFcTpYMgDQhwwb+iYjK8tHQ1t7X0854H0reTfW1Ayxt7HNvH7j+kQ2j4vIyck1BoYG+axeu76gpwSPPnv8eNnWzWZRZaWl6oA4qE+fPu8kJCSfvKl8O47OZCi0t7cTWppab/bv3x+upqm5q7ux4H0r3fa2+58S6AX0brwigGutpqZGzd3Jyffc+XPrIAiiklESrNJH+WlwcKjP2zdvZOMT48Obm5sVUAoZnjZt2uXU7DRXaWmFbu9KBHOrq6vW9XByd7pw7owJOJTgMCQw22TuHBwVlfKrW5VgWXYCekRccG5urimfw0VxGMIc7Z0LXby9N3UF9P27d2/w9fGJYrd3yIHPdIYOeZuVleU7QEen6FcH9Obm9/1jQ+KidhUWLucJ+CQGg9Hh5uYWt9rEJFZOTq6tG28BnUMjGhokU3buDA4NDjGXlJSkC4VCoY3N9rwVK1YUpmVlLcnMyLBgMBhSINtFd7jei7zcPEslVdXiX13v3V2v32J8vYD+LaT6D7VZ/vKljoeXp929e/fWs9lsQAGJ0CjU936+vvFrli8vqK6rk/Xy9Iy9cf3GXDKNCiyPjoioKN95Rka53aE85OfEAAC9rKxsvNOOHVEl9+5MBG5ECWkplrenz6YNFhaH/yER9uhmOJymfjERcSG5OdnrBVweCqEI5mDntMvZy2tzV0A/tGfPeh8fn+iO1jYF8NlAnUHVmblZvto6Q4EV2iOuYL6VskDwZUF2tldMRKSNiMApKIpyHOzsErbY2MRJSkp264In4D15fO/eMD9vn/z79++PAnuAvLx8fUHhLmdtDY0zZe/eqcfHxbleunRpqVAoRCEEJgwMxl4KD4vwGayn1wvq32pRddN2ewG9myoGFGrw9/QMzMvL29DW1ialpKQEC4VC/uKli3LsbR0SB+jovG5ubpbMTU93TE5IdMRhSALHcWzJ8qWHffwD3fr27VvRTaf2L6uDINB79+7NtTIzS6p+VzEARVG4bz/Vuvj4pCVTZswo7s5j/15jA4AeFRodmpeXu07EFyAwCcXs7Z13Orm7m3cF9KMHDhh7eXrGtLe0KoLPNLQ0P+Tk5voPGjYsu6cDOgC1P+YLfn/8g4s7L4IgGAeLina4ubn5Crg8hkAg4FvZbM93d3IKYnTzanQgGDYtNnZVcHBIEpVKlRbiGDR4yJDXRUVFWxRVVIqhhgbqg9LyuUGhQQH37t0bCjxbAqFQqKs37HTuzkKn/v37v/le67W3nx8vgV5A//E6+NMIwL358wcPDDeYmGa/f/9encFgEO1slmCsgcEDTy83z8nTZ10HwTyALe744cMb3F1c/ZtamlVIJBLUX0P9dXRMpNPEKYbdOl0J5NZevnzRxHKTWSSX3aFIEASkrKpSk56eZTR24sQeE6n/LZcPh9OkFhkaFZqXm2uMCYQoQiaJ7O2dCxzd3LZ0AXT0xMGDaz28vGJbm5pBcR5ITUO9Ljs/x3+o7ghAodstLXRwqIMg6OMfEgTV4VAzGYXkKFRus4DaxOHQCD6fxuXx6Oy2Nnorh0Nvb2mRFOJCKpVCrzacOPGFpLJy/Zd0AN6TM8eOmdna2UXy2BxJPp8vWL5q5W9eAZ7e/fppvf7S93/k50/v3esfHh7pdv3aVWsMw2AMIkRrjNde9A8O2S4lJfUGADjBYimfOHNma0BAgE1tba0s2D8IGGJvtdwa6BsUlNbdvXU/Ur4/W9+9gN4NNQooP+NCwyMz0tPWUSgUVCgSEepamjd8vL0T5xgZAaDmfBx2yY0bU/18/WPvlNwbhaIoQqZS+GbmZslmFltD1dTUum2kONhkT506udXG0ioYE/KlhEIhoa45oCo9LXPhiLFjQcDfL//DaW7uHxEVGZqXn7MWF4pQlEoROdk759m6uFh2BfTfjx5d7e7mFtfS1NwHHI5U+6s15O7MCximNxJs6GIDOgCDjo4Oubq6OjWgIwRBRCBAkU6nCxEEEZDJZCGO4yIajdZZjx3mwDD4T+ffQXg1gpAQPoIIMRZZhGFkDMfJGIaQMBxDCVwASsCShCIRWcDnU4QikURLYyOzvr5eRiQQyNAlJGq5LJbMy1evBtW8r5HHCJzR0dpGb2lvo0MijIIhMJ3V2kYXETgqxZT4YGtvl7XBwgJ4IASfWyzg4HDj0qUV1tbWaR2tbbI4jhMjRuvfC4+JsB06dPj97hrpDg69d65dm7t6xUovPp8/gUqjYUICbwgMCkgx32od95FACuisvaFB0z8gIOzAgQMLYRimoWQSISUldSc7v8DawMDg4S//Mv0iAugF9G6o6PLnz2evXLEys76uTh14pxlMZrmji7Pv1h2LjsDwAN6nQ+7o6FCMCQ93Ldq925bNZlMEAgExcuTIp6ERoT5jxk083R1LRILxA1fiqVMnLa02mgULRXxAhkKMHK3/LDUpdYnG4MG9rFcgKK4T0MPD8/LzVgNAJ1EpQkd751xbFxervwD0Fe4eHvEtDY19AaCrqPVrBoCuO3xUsriADoChsrJs5IEDB21Pnz47DdRWl5SQwKhUKk+aKSWQkGJyJZgSHBqNxkZIJBEKcqBxAsJEGCISEQiO4ygmElJ5fB6Fw2IzuDwejcfjUcDdLofDRthcLonN4aB8Hg8VCAQIJhLBJBRBIAxHCBxHCAjCRAQO2qH8cT6AwD8SOA6hJAqE4yKIJxTATCYT4naw8I2bNh30DQu1k5CQ+CKFa+nz5+M3mJoerKqoVMFxHO7fX602LTvbeOSYMYDr/rMHgh+1RbS3tyu42TmEnTj22zoymUzn8fmYpvbAo7HJyZEGBgZ3u47r5tWr0+xsbR3L37wxolKpCIVGa99mbe3t4ukJ1sAvzUXwo3T4vfvtBfTvLXEx+jt15IiJnd2OBBaLJQfqmo8bZ3A8NS3TSVldvbzr14EVdfns2cW+vr6J5aVlyghMQBQalbXDzj7T3HpjpKTkl12SYgzpH38EMF/9duiAk521jQeGCZkoiSIyGD+uOC41dW2/fv2q//EOe2CDANDDosIjdhcUrOLz+QhKJYs83bxzrOzsrLsC+oVTp5Y5OjomNNbVq4C0NWVVldaCnfkBw0bqJ34FoNMOHCjaHBQYFFRfXy8H4hpIMAKJeHwChUkQhYRCbDYbotJpBIzCEAhkxHECWOYQ3Ok5/9cFN/gFDhUf777B5wBNALUv+Hcc+td3Og92GA6RIBhC/ngaQ2EYhyGIgBAIJSAIEQIyNBQSYQSBITgEIQQMyJT4be3QvHnzroQkJGxVVVUt+9Icq6qqBu7YuvX3u8W3tIGFrqio2B4ZHWs5d9EiUEa129U9ANb5u80mrQAAIABJREFU62eP9G237Uh9+uzpKBJKQQgEbjcxNfV1d3DYLaWi0th1Sbe0tMiEBfluKszfFUoikWjAPT9h0qT8qNgE2wED/tMQ6IGvQ++QxZBAL6CLIaTv/UhORsZ2f2/PcARBmARBsB3s7JLsrbaFw/Ly7X81lo7aWqX9R48GB/r6mSIwQWWz2cSgIYOfJ6Yk2Y8aOwEU5+h0j3anH6KNkEvJjg0MDw3dQuAYmUpj8IxN1+1z8/Z16a0g9S9NcVta1MPCgiMKCwtXCgSCTgvdy8Mn28LGZltXQL90+vQSB0fHpIbauk5A79NXuSO3oCBgxOjRwDUrlssdBI/l52Y6hYSGeLS2ttIpJBKEi3CIAqMQIRRBdDodAlcjQlwEYzhOICQUeNkBVsPER/sP//gXYFvjMIqSIQjCCQDQBITBEIFABEpAMCh8BoCcgAgEHAhgmMAhjBASOCGCCRyBSQQJgnEmiSmUZEqwJOSl29l8rsSbN29UaBQEJQkwaOyYMU+iUlI2qQ8c+PBLc2x4/15ni6XF0fvFtwcDHnRJpgTf3dvTZ/PWbYBdraM7vRudB532doWQ2CiHrLQMZ4GAT0ZIFGLokCG3vH18rKfOmvXsr+YLCrkcP3JgXHhwaHJ1dbUeDkOE1kDtC4V7s4zV1HS77fVbd5N9Tx5PL6B3M+0BqyYqJMQpMT42AIIgOoqSWvLz8zynz1sAUtGEfzVccJqvKC1dtc3SyqPibZke4HjmCfgckw0mcRbb7RK0tbW7XWoOt6VFw9PbO/7Anr0LIQhHaTRmnW9wYJgpSLnr5jXcv9eSAYAeEhwUUbh710qRSIRS6DSBl4dPlvm2bTZdAB25cu7cEjs7OwDoqgDQFfoosfN35geOHGMQ/SWw+9gWAPTszFSHkNAQLw6LRQdBlrgIxzVU1Vpam9txghABqmEIBzY2DME4AkE4hhMEAc6LSCcowzBCwAhMkBASAQMMh2AcRRCCRCYTVBJZRKVShXQaVUCh0vgkEonPoDH4NBqDJyEjxZGUlmbJSEtxZWSlOmRk5DroTGaHLFWGLSHNbIMkGawbN66NiQqL2NHaUCvPIFBIS0uzIjUnx3TQiBG3vnRo5bW1aRuvNz54r7hYD3gJSAhKbDI3T3b08AySkpL6k7X7vXT8X95n+PGDuzNsbWwCX7x4OYFKpUJ0KoO9xcIi2cXLK/hzxZc+fPigaLXRNO3O3btLwUlJTa3/raLc/GXa+vrdbg/4kTL+WfvuBfRuplkA6IlRUU5JifEBLBaLTiaT21JT0nyMVq0ClsRfAjqYAq+9XScsNNQxOSlhE4NGR0Gij0KfPq9d3T0djU1Mzoq7qX8vcTQ3Nw+327Yt+/K586MBDpAptMrQ6Cjn1cbGJ3upK/+lhZaWDxoxwZERuwp3rfiDDRBY6Jlm1tY7ugL6tfPnF9na2SXXf6jtB6qtySrIc/IKCoJHjxsXIa7uCYKg5+dk2IaGhviyWCwGsKDlpGVbPTw9vAZq6JTDZBhBQNAclwUi48gCgQCiS9BEwLtOhkF1AYQgkxEBTEJFJIgkgsmQiExmgLt2jIogGEqjimgwLEBRupBCIokwCkVEw3GMoNM7TwWAMEVOTohBUB+wzsEpAaSmdZr84NB67OSxBW6OrqnslkZVOkqGZBTkGtIyszfoT5hw4UvMaCAS3HjThsPXLl0ah4AfCCYWLV58OCAyyl5eXr5bXfEAIpmQ5IS45ORkEzKZTOHxeJDusOFPQsLCXCdOnfrZssLl5eV9zIzXppeWlS4CgD5gwIAbubuKluvo6HSrQ8v32md+tX56Ab0banxnVtZ2H2/PMBzHQW45b6uVVYaPs2sALCvb+t+GC+6kz544Mc/F0Sm8va1NWyjkwyQKmTV37vz0MB+fYHlt7b901/+o6TfUNIy2s7VOvXLh4hiwu1Ko9Pc+Qf5BG8227OwF9P8H9MigiMii3YXLMQxDqQw639PTN9Pcysq2K6Bfv3hxoa2tbWpdzYd+gBpUSlaGk79zZ+iY8ePDvgbQCwtytoeEBPu3t7YzAUTLSMs1Fu7eu3Tk+DH3Aa7+0S/YN5BP/v/TgCvw90//dOLxH9/7j99fE6gFItXP/P77bA8n14zGptr+IhSGpKSlWnOz8jdNnDIFZH7818PuHwcC2R3WVoWH9u2diyAICg4rU6dPPRMSE2+toaHRbYIwQbDo4/v3h9nb2RW8fv16GBg7k8nkb9myJXmbpWXM52q4g3iafQUF0319fFNEmEATFPPRHDDwVH5RkemAAQP+697xo/aA3n7/eQn0Avo/L9P/ucXjRw+ts9hinkCGUXkQwDNx4qQzKalpdkpqaqWfaxwExQR7eXkcOXzEGoJwCS6XC0nLyFXExMVuW7Bs2dXuUompM5r6TeV0J0fbtNvXrmsDQJeRkX/l6e/rutbEBGzOov9ZiD9BA62ttQMiA8IjC3fvWgYAnSEpwfd0907fbGVl3xXQ71y7Nt/K2jqt9n2NGplMBqx73J2FO8NGj5sQ8hWATisszN8aFhgY1Nbc2lmGVV5OsTk3N2ep/qRJN8Rt51uIHqyZuzdvTraz3pFXXv1GU4hAkLySAistMXXLzJlzjnwpUp0gCIn46Gi7uKhIB5FIKI/CCDFqjP6N6KRUy0HdpFQv8M611NUNi4mNtc9IT19Pp9OpPB6PmD179iNfPz9LHV3dks/poOPDB0UvH78dBw8ddKPSyGQ2jyuYNGVq+uHf4txgWJv/LfTS22b3kkAvoHcvfXSO5tmjR+O2WVnmvi593cn8pNxX+V1MZOyW6XPnXvmcJQKsmIP5hVOiYqNCmxrrx/F4PARCYOEGs82H3Vw9IqUVOjnef3j6CnCfPnn4cJmtjU1i+avXfXBcBPfX0CyJiY+zmDB1akk3VMkPGVJra61meEBoZOGuXcuARcyUkuR7ePikbbKwcOgK6Pdu3Ji71coq7UP1e3UA6HQJJrdg167wcZMmAUAXKygSeHn27t1lHuIfGNJS3ygN7tAlJaVbM7JyV0ycMRWsPbHa+RbCAmB358ad0fZ223e+q3o7RIBjEEOCwUlLzbCeP98IFKD5LGABy/fowYPTXBzs4rhc7hBgoQ/T1b0VkZi0dcSIEd2C9wBcefx+7Jh1WHiY66vnL5SoVCosJSXV5uTgkLZ49epQRUXFzwbvvXj8WM/KwsK/rLRsKYhWJNOojQ7Ozna2Dg57voVOetvsfhLoBfTupxOI6OhQ8gkOSMjPz1+J4zgJRVG2s4Ozo6mFxb4vFZOor69XLsrOtUtMjrfFhCKaCMcgJSWlJm9f/6TlM2fGdYeAM7C53r52w9TScktMe1OzJJ/PhYcM1b2SVbhry8CBA8u6oUp+yJAAoIf5BkfuLtoNAB2WkJbie3n6ppqamzt1AXS45NatOZZWVhk176o6AZ3GZPAKdhVEjJ88NUhcIAZ6OXhwz6YAb9+Ixg910lQyBWJKyLQmZaWtmTF7Nrin/qGA/uTJE13LzZt3VVaWj4ARBKIzaNyY+ETbJUuWF37pmgYcIq9cuGBosXljNJvN1kNhBBo8dOjdiIRES319/Uc/RMGfdAoO49evXx8ZEuAfd/fu3UkyUtIEyFZZtXLlbWc35wh1rUEnPjdGML/Tx46t3Gq+xQ2C4RHgmmOAluad9Lw8yyFDhjz50fPr7f/7SKAX0L+PnL+qF+BerK+uXDp12rRsDocjA8hi+qtpnExLSvIfPWXKZ1N0gCVT+vixwa7dOx3zcvOMEAimwyhCaGoMLPULCdoxbeZMYGn9UCIN4P48duiQtauLSwBgAiOTEHzu/AW7g6MDXJWUBnyRJOSrhNmDH26trdUMCg6IOrB//1IQFCclK8MN9AtKWWVq6tIV0B8WF8+ysrbOqK58NwBEccsqyPMysjKiJk0zDBAXiAGg//bbQVNfD6+o5g/1MmQUhZiSsu1xycnrZi2cC0iKfhigg/mWlZUNNNu8afer508NyCQShCAwLzw82tV4w4Ycca6TgAW70WR90vv31VOBhS6vKF8WEBK9ZcmKJVd/5DIB7+yjR49U4iLD3U+dPmNGo9HoHR0dwINQHxYS7jvZcNohGIabPjfG5ubm/t6urslHDh6ag6IoBYMIoZeXV/R2BwcQFNmt4md+pKx/9r57Ab2bari1tU7LYqN54eUrVwxAkBMCkxrWr1+f5xUQECkjI/PZeucEQUjevHhxgpeXR3hFRcVIdgeLoNGZ+IJFRnsD/P39/oqg5nuKARSeObh3r7uzo6ODiC+goCRYuHLl6jifkJAw2c8E/n3PMXaHvgCgBwYFRh/Yv3cJjuOItJwsNyAgJGnVunVuXQH9UXHx9K3W1pnVle8G/gHo/PTMzKjJ06f7iwvEIKjqtxNH1vu5ecQ01dTJAkAnU+kdCalpG+ctMQIELJ+NbfiDSOZj8RQwRPB3MtTYSIIoFDLU1ETu/C0UkiAcJ0N8ggoRBBniCigQhYJAVFIL1Ee2DpKWbv2rq6GqqirVjevX73vx/MkkMoJCJBLK9w8O8TXdbJ4qDl95+fPn6htMTVLeVrydDxMQwpBgNrr5BViam5sf+ZH6bmpqkspIS16Wm50V0N7O7g9iF5hMpmDxkiXHfNwDnORU5Ko/d1UGrPuyZ88WLl++PK25sUmFIAhCU3tgWVZOzqbBurq3f2Tsw4+U66/Ydy+gd1Otg5c0JSnOIzoi0hXDMEkeV4ANHjz4eWxysvWYf9FV/te7cLCxslgsxZSEuO2ZqakOFAqFyeMKEJRCbrRzcMg0NzVNYSgofPhR9+nt7e3yJ44ec3B1dnQlRBgJJcECy63W/l6B1okwrPJvnvpuqprvNqzWujqtwADf6AMHDiwGdKUyCnLcAP+QpJXGxu5dAf3JgwdTLC0ssqreVgwC7lYpWRlBRlZWzBRDQ9+vAfQTp35b6+PmHtdYVSv3B6CzYpISthgtXw6sxD8BOrDqoYaG/lDt+6EVr0tHcBvb+7GbW2gYm0eBeHwyGYfJGJ9PhjACJVNIZBEmpHA4PEQgEJDoZCpFyOajdJSKknAY4UAinvRgzXfD508rgvQGX4AkJBo+XaOAQGn1WuN9Tx89nIZAEIxSyAI3b58wS5v1cTD85brm1aWl/TZs2pDw6uXLpeDtgVGEa7HNxtfH3z/pS1Hy30rpIG7hUcntJRbmls7V1dX6gHEP3H/3Ve13OzIqJsBwluH5L+mPYLP7Fh3Y5+ngYG8hxZAiczgc/tz5RpkxyfF+X7qi+1bz6m33x0igF9B/jNzF6vVxyZ2pi4wWpXK53GFkEhViMBgs62073BxcnfK+RFcJQP3pw4ezfLzdI29euzEcxyBEQkICHzhYp9TNw9Vt1twFP4znHRSfOXzgkL2Xu6sTIcLIJDLCdXf33LHVzg7MSyxWM7EE2MMfaquvH+jv6xN94OD+ReAaBuSWB/oFJS5ft86j69SePnw4eYuZWea7txWDEQTpvG9Pz0yPnTZzts+XAOFjW4Bp7PTpk2u8Pdzi6yreywNAp9KZ7ODIcKsVxsZ7uwJ6Z7W04uIJDy5e2lb24vlkVmOLLBVGUZzNhVARAZMxCIdxjKChZIiEICiPx4OFuBACd/womYQKhRgBo1QC5uMQhY+hFCoV5TEpGKKmVDFo1uR0rZUz82Gp/6c4BXXNN61Zu+de8Z3ZMIHBKJksdPTwiDE1M/ui1wrMsf7tW2Uziy0hJSX3N5IQFBURGH/pqnUZ/oH+Xko/iMyIy+VqRIT4h6Ukp4I4CQqdxoRoNBpnlbFxoIubW9aXvHFgXuWvnk1xcXFJvnHjph4FoRAMBuNDUEi41SqTtZ+9d+/hr0fv8P9CAr2A3o2XRWtrq6yp8SrrkpIHHihMkuDxePj48RN+y8nOclfs1++LZR9BGtuRg/uNE+JiPVsam1TAVIUCDDI2Wf+bi5tbuHK/fvd+BIByOJx+OemZvhHhoWaECEOZEvT24NBw89UmJge7sTq++9AAoPv5esccOLDfCES5yyspcvz9g+OXr1nj1XUwpY8fT9iweXNWZfnboYCDnS7B5GdkZcRNnzXH+2sA/dzF0ys9Xd2Sassr5YFbGyVTOIHhoTbGGzeDwLN/53oD8IdKHo+/kpwZ0PD8xQQSBaVCKMLhCwX1CIkkKy0jzSEg4jWNRm8VCvgwm90xHMYJvpqq6tOmhkYNAsP7KGqon+dI0utRMirBel01SVDTMhwX4LCIhEKoosIHQ/N1CcypY9M/Uh6D9Wxnsz3n4rnzS3FChKAoKtph55hktX17iDh0wW1VVXJWdtvdLl287ECjUMlCTCScPGPOgezcbHtJScnvzqRGEIT8meO/bffx8rRvamqWEQqFMIyQOqZMnXrOwc3Na/To0a++5EUD12uZyYlOCXFxjq2trRIQgRBz583dlZyY6MFUVPzw3Rdtb4c/VAK9gP5Dxf/lzs/9/tsoFxe3/A81dXrgLp1KpVeFhYcGrTExyRfnTrO1tVU9JT7WuiA314TP5SnDCAlYSB0zZ8864ujh4a2jo/P+y6P4Z59obW3VCgkIiisq3LkAVNpS7qtUHxYdazZn/vzf/9meenZrANB9vb1iDhzcbwSsboU+SpwA/+C4JatW+XSdWfmrVwYm69dnV7wp1yWRSDCgic3MzIw3nDvX82sA/cLVs8u9XNyT35eWKwBAh1ESzz8sxM7UbAvwnvw/oFfVD7y7c49bxZnzJjQOm6agIFevO3LkCcnB2o8qSu4ZNzQ14mMXGeVBdOoHSCiUfXnxolljQwNvsuHMoy9KSqbUvq/RNVy1LA+SoX2AYDLt9plzxqIWtoaomU1qb2rToDOkSLy+8g/mhbhuowwaVAzm29DQIBkeGpK0t6hoPYGLSGBeW623ZTk4u/qKA8j19fUS/m4u2w4fPhJApVBoGIHjalo6JYVFhSu0tLTefc/VQhAE8/ffjy9MiI4Kffro8QAqldZ5hTZSf8zp7ba2CTPnzPli8CqIbL978+pEv4CA8BePn44XiUSEgrxSW2xsjJXhggUgN/+zZDvfc769fX0fCfQC+veR89/uBdBAWrm7+B8+eGQ7IJpgs7nYtGnTrqYkJZgpa2hUinGCR96+eqob5B+8/eyZMxtJJAoJw3FUiGMdq4xX+zg6u+3V1NSs+9sD/MovAtdxeXm5vrO9Q86d27f0CBEG6QweWB4REW1uMHXqla9s7qd+vK2+XtvHxzP2wP79C0Cte0XlPqwA/+DYxStX+nWd+LuXL8cYm5jklJe9GQ5c2mQaVZCRnZkwc848AOhiEfUAgLhw7cJSbze31KqXZYqUfwG6wCvQx9lsq036R4AA1znYk9JN2cGhQczWNlVZFGlduGhJGqSpfRB6+XhF8dUb69ntHXJysjLVPA4H5nI5kiKBUE4o4BNMJpMrEonoGIbRBDwOm0amEjgZgdpIOL5i4/ooREm54trO/V6cikaddgq5Y5rPDg+l2TOyAHgTNTWMiPzckKS4hO1kEUHGcRxfZ7Zxt6OHh6uSktIXsyPAfb+Pi+O6/PyCJJiAmDiIyJOQajx46NDUMWPGvPxeiwmM4+bNm5OiIyMc79+5NVfI56IklEIMHTr0uZu7l5fhvHlnvpRXD8ba1PRezd8n0OfIoYMmIr6QhqIobmy8/npUaOhKuJvx038v2f7q/fQCejdfAeCe8tb1y7Ottm5La2poVP+j7GRDfn7+1pnz55/7XKGGj1MDRTfu37gxzt/PJ/Tho0djwMZNJpNxhEy9FRIWFr92/XrAzvZdgtFAJPWDe/dmWllsTa2ufqcBYTg+atSoJxEx0Ra6o0b9qcZzN1fPNx1eV0BXUlbuCAgKjlm0bAUo3PMfP5VlZaPXGRvnl5eW6YICKiBgLCMrM3HWvPkeXwPoV29cWuzh4pZW8eq1EhkmgQAtoZO7q5uNk0vKx3RHAOii20+8Uv0DPWgcDl1JQqJt4uhRv7W3tgielTxcwufz5WkSDJgrFHEoFBofQhAEpN0hMAxIFXAMFFIF0WAoGUVbWVQCEtE5dBRTGap5brzJ+uz2ew9mX8o5YkpRUIQHbVnjp7VuZQIYB/hKenqqd6h/oDNZKKICQF+6zvigd2Cgo4KCwhc9TWDdhwcGLslIS8nFhCIpDIcIlEZpPXzo+MyxE8c++KbK/KNxILuamreDfDwCnc6fP7NWJORJgLp0ikp96qNiohJmTp6eDYvh/gcH46tXL053sNkB+Pt1aDQaAkNo04HDh6JHjB0b02udfw9tdr8+egG9++nkTyMiiLc0H8/0yD2FRVs7OjpIVDIKTZtqeDs4NCRYfdAgENz2Rfa3qqoq+q3rVxbGRkf7lZeWDpWUlIS4XC6hN3Lks7j4eI8heiOBi4/9rcUBctAvnz691NvLO6qioqIPgcD4uAkTr8fFRFtrdBMKzm8tA3Hbb2hoGOTn5hJ7/Pjx+RiGwapq6qygkMCoeUZLgrq28b60dNTKtWsLKt6Ud17N0CWYgoSkpKT5ixYBQBfL9QoOj7dv31jo7uycUfripTIJIkEUBBXZOth77/B0B2VYO/kLACjhF+8E5QRHOveRlOTI0ihlGLdNtq25sT8s5FEIKlXI1NS413/4iFsMOcUKnELiw3SqCIFhoQSJKqDQ6KIOXIARHJ583YtS3bJbxYvQ1nYNCBEKp60yOiQjr/D8Utpe2w4clhyzfUugytpFnX2De/uCwkK7AB+vQGFbC50EI8QMI6OTQWGR21VVVcVymedmZk7z9vQ8DOOEXOfhGEXa8woKlsyaNw9QI3/TgEwAwlVVVcqpSXHORw4eNeew2qUgFCEQBGnx9wvcudjIKFZOReWzKWof9f7+/fv+Xi4uoZfOX1jD5XJRSUlJfIzB+H0Fe3cH0Gi0L8bXiLsGe5/rWRLoBfQeoq8bN27Msdi8KYXD7tDistiwvIwcy9nVNX/ztm1e4hJHNDRU9N1dsG9Z4a6dzlUVlRoMBgMSEYRowYIFV11cXfy0dIaBMpTfdlNrbZUtOnTIOioi3L2hoYFJoBR84SKj3wN8vG1VNDUre4g6vsswAaD7ujjHnjh5Yj4mIiDV/mqs4JCgyLlGi0O6DqC6vHzEmtWrdwKX+0dAT0xMTJ63eLH71wD6veIbc11dXLNeP3ulgiIIhIpgzM7Z0d/Oyy3qoxu4M9/8aonnrqBot1FDBj/TnT8nueLIgYUvnj1cweOzINmBmg+mW2xxgcZoP4WEDBEEKUAQ9EexL5Ak//FHUZGAPnTQ265e3HI1LdcJFfHk4X7S7QgC1dHq+OptIlg4boeFT5+VC5OBlwEA4tGjx7a4OtrFctubmRCEQzPmzr8QGRZtKS63wv7CQj0PD4+TAi5PDXgJIBRh5ebnL5o9fz7gqhfrauLvKr+urq7Pbwf3r4iKigwEVxIgT1+IEbwFi4wOuru6pQ7W07srzhjAwWZPYd7K8KDQkJbmjgFUKpVobmttCA+L2GBhYwW8dt/0Hf678+/93reXQC+gf3sZ/yM9EAQh6+Pm5padk7mDSiLTMaGIGDd+4jMvv6CtowxG3REn8Am4HCtLS7UTE+OsDx88uBbHcQUCQUDpStHGzWb7t1lti1NRV38uzv3d350USFlLjIz0ysnK3CoQCMhcIS6ysbXZa2Vj46ysrFz/d9v9Gb/X0PBex8fFI/bEiRPzCBxG+qn3bwsMDoyYu3BRWNf5VpWXD1+7Zk3B27I3I4HlCSz0xKSk1Pn/AnSxCnMAwHx4r3ims7Nz1ssnL9QBoMMCArdzdgxw8PEAjGOd7XQCevFj66KQaP/B6hptuhoa126dOqHPZbfrYXS0csLyReFyK1YUQsIOZcGzqgkwRyCFEyKSSMCnwhw+lSsU0EQ0Csroq3RbUnfIOQhDBhe7B6XWlr0YRx/U972CosKTpicVBu04SpriYO2utHhu5x066Pv2pRtrt5hvyGhrb5QSEjgxeYrh9bikWDM1NfEog8+cOKHr4uKyv6mufjDI98ZhqCMnL2/ZPCOja9+KQfEPXgiFXXk5ZmnJqaaNTU3DCExIUGk0rE9f1Tvevp7Bi5auBB4CsTxkDQ0NfV0dbAMvnD1ngmMIBZSaVe7X7+Tu/Xssesuk/ow7gfhz6gV08WX1Q58Em0JZWZnm2hXLCmtq3hvQyBRCIBCIbGztk22dnWOYTKZYKSrArXrnxuVRBQW7LE+cOLFOKBQygMueSmNwZs+Zc8bLwzOuv5YWqOrE/RYTBhHuwV7egXv37F4NylhyBBg3MjoyYbOFBSgiItaG9i3G1R3bbKypGezl4RZ34sSJORCBIP001FuDggPD5ywwivhLQF+7Nr+i7M0o8BmNyRDGJyakGi1d5vY1gP68pGS6o4tj2uNHTweRYQQiBDhuY28b4hrgG/qRL70T0B+9WrUvNDqUU1+vqiYjU0m0tTNZvHYVsoLMSSN/L0dIRart4q5DHm0lpWsoHVwqAQlgCBPBCF+A8gRCBKPSYNqAfldnbrfwZQwaVPUuJDHg3sUL5qMWTbswYNjQ327nH7Kt5wnkpzrtcJKZPQ2kzHVa9i/uPzFas2rZzpb2BlkhgUOj9A3upSanmg7Q0RErqO3OtWuaTk5OuWWvS6eA9D4MIjhJSUkbVxgbgziSf3zNg0MSh8Ppc/ncueWWVlt9RHyBIshYIFNQXFpa+pmFhVXcWlPTg+LmwRMEIXX62LHFLk4OgY2NjRooAsj2iDfefn5O1nY2J8U52HfHtd47pn9GAr2A/s/I8bu0AjaHnVlZO0JCQ32FfK4sKI+qpTPklYOjo9+K1asPi+Ou+8PCIj179kw3KzU19NjxY9MEAgEdeB/JZLJw8uTJV7dbWccMHDbsuribjLiTB0DQ8P79iLDgYK/9+/aCilAoQqE3Z2Vnes5ZuDBX3PGL219Pf67pw4eh7i7OcSd/PzkLhlBEXUuzJSAwMGz2/PlRXedW++6d7qqSMPihAAAgAElEQVSVK3e+fVM+CuiSQqcJ4xLj05csX+nyNYD+4smDyQ6OzumPHpQMAXfoMA7j1tu2hXsE+4MD178DJ4lX76YcCY+OJLM5mgsMpyXX1tZIX7l73VxaTeXoAhsbd4hMZuzxDcuhVjUZ0oQCCEeFEASLICoMd3IhiBAyBPfr92i8tZmn4vgxd0pjM9yKz51xlB+s+q6PjFx5273SkSyQXhnivp05btzJj/OtfP569tJliwubGusUcYKABw4Z/CQrM8dYe9iwZ+Lou+rpUzlHL6+kG1evrUZRlITjONcvwN/ZwsZmpzj0seL08fEZEADaUFEhd/7qVbu42Nj1tbW1aiIcI0gkEt6vX79SY+N1KYuWLSsUt1Y5eH/q372b5eDs7HLt8sUZIpEIoZCZoslTJuYkZWW697LCfY12fs5newG9h+mVYLGUN5ib51y6cG4eSiHDXDaPP3bc2EMh/oFuIydO/GKk7yebDfnd27KlsTGxGw4dOjwDlG4EgVdklCRQVFQ8GxYaGmcwZUrJP8mt3sk5XfbSID0uyW7/vr0rIQhCGVKyHzJzsuynGhoCatEfWvyjuy2F2tp3ut7O7rEnT56ciSJkRAMAelBQ6My5c6P/CtBXr14NXO6jAE0smUYFgJ6xdMUqAOg8ceYGAOPl06cTnJ0dUu7fuzeSBCMQgpNwcyvLKN+QoMD/APSaxsHnoxPCWp6/HLfKzNQHa2kR5e8vCpdUUb672m6HDSTTlzgdFJrJf1I2TxIXQRjKhQhCBNHJFEggwiEhjkB4P9X7hl4u9nTdwWXPYtICn968YaY8tF8lweG3C59U62CSEuXzYvysYF3d6x/HX11RYbh86dKd9e8qVcEdtHJ/tReZOwvXDB8+XKyKYsTbtzS78PDwQwcOWgNmNuBmN7e0CPcPDY2FYbhNHDmJ8wwA82cPHw797dCRmVm52S5cLlcJeBnIVAo0ZMiQ0g0bTLKWrVpbJK5nDfQJKJNz09ODk5OTTYR8LoPAYUhbW6fMx8/fedqcGSfECY4VZ+y9z/RcCfQCeg/U3YHdu9d6enqmAOYsMgWFEQSp37jRzN3J0vKwvLa22JWVOnmk798fE+Dv5/j8xYsZ9bV10hJ0BnBtCvqp9rvj5ORcOHnqpHN91NXf/RNgC4J5npWUzMzKTLc/cujwbAAgfdUGvI9PinecMHky8DD0Avon67G2qkrP29019uTvv88AgD5goFZzQEhQyIxZc2K7LtsPlZXD1q5dC9LWRgNAJ9Gowpi4uMwVq1c7fw2glz5/buDkbJ90987dsQDQIQzFN28xiw2MDAdV21j/PhC2tcndTckNfHPyzLq1601jITnJJ8cK8mMa+bxmMy93K2iodtW56OQI7o2Hm2WFAggiOBCG8yGQUsfHIEiIUCCyluZFQ3/XbZB0H/7lgODU+oryiSu3m6QKWtp4F1P27EBk5cvmZURsgdXV/219V76vnGxqvL6g+umLAQQmgqVV+rzJKyhcOcrA4KE4rzKIIwn08vLITM9wA+QuCIKAoMzM9Ph4T/gLRY/Eab/TA1Zby7z04MH4vUVFFieOn5iLkkjSMAmFMAzDh48cUbnJbFPs/IWL94rDbvfJAZx6+ezZRWHBIVEvX75UBzS6UlJSjQ7OLvHb7G1BSmGruOPrfe7nlUAvoPdA3QJK2A3GxuGPHz1ahRMi4HrHFRX6PEhJSYmbPmfOga8J7gEb3LVrF/V35e1ad+3ylUXsDpY6hmEok8HAJJgSjXPmzbtmusEkddjo0SAC998b+t8RGyDUuFt8c1V2SprtyRMnxoDgLb1RY0rDIsLMR4weDQrO9EbnfiLYuurqER6uLrG//35yOgmlIJraA5sCAgODDOfMSfgLQB9q/K889LEYhkEkKkUUGxeXtXzNGsevAfQ3L1/qOzk7JN4pLp6IIAhECGF842azxNCYCFC17d8WLLBAn6TnWD4u2BcwTU/3nYBCqi55/nwSH4M7Fm/cECK5aHrRnYK91u+Png1S4PGpEMaGcIwPqGQhHkZAEF0Kkhqhu9vAcas9pKSkemabez7MYcnMsTcLqHv6dPiF3ENm6vojL08K97GGP6EwraqtGme2ySz3zb0HQ3CBAGYqKlbs3L3bePT48bfFWZPASxQbFmaZEBcfCEGQPLiemDRt6pE9u3bZwwxGlTht/LdnwLvUVF3dJys3d8P5M2fXvCkrG4LjOAVEnaIoyptmOP3SKuM1BydOmXZIXl7+aw7e8Id37/Q9PDyCzv5+ai6JREJIJJJgqJ7u/pSsLFcNDQ2x4mf+l7n1frdnSKAX0HuGnv40yuuXLo3ZYm4e0tbWNptJo+NsHheaDhjkUlPtZPv0efo17jdwN/+0pET35MmTC/bs2m3W2NQ4EEWQzrVBp9M5y1csPzF9zpyMcRMnPpD+L6UtxREjcOtfv3TBIi05edOVS5dHAeto0rQZL5KTE1cqqKiIFdQkTj8/yzPV1W9Heji4xF24cH4qDKEwAPTQsLCgKTNmJHadY01FxRDzLVvyHpc8MAAWOl2CKQqLCM9evW49AHSxg72q374eud3GNvHunTtTQB8whuKmG01Tw2JjQJGXf1uBYM2wLl+feio0MpfK5fanKSu8IwgSr+1DS1+9KZMPD3HYbFtz5faMO1m7Cii1DbIyTDLE57IgCokCCSAEaodJmP6yJRFqZitDoLomw1PekSnayn1aB64zSrh26MDKd6Xvpo+cOT19mMWmgI9c7mA8lTU1o3dss8q+f+XqCBIEwZJyClURsTHmCxYvviiOhwd4hXIyM40jQkMjWSyWKowTxOhxBleys7Ls+qipPf67awd4n6qrqzWO7tu3Iik52a6jpbUPnU6HRCIRJBAK+PPnL7xkbbcjdqyOzl1Y7suV4T4dR3Nzs/SB3but4+LiHFht7Yog3U5NTa08Nj5ux0RDw9N/d8y93/v5JNAL6D1Up8AaiI2MXBAdGZkK40RfKoMOZsL28/HJ2GhqGguLGfX+iUuP9ObNm76P7t6dHhMZZf62/O04lITSREIhQaPTBcNHjXywft26kwZTJpzX0BgIUtvEtjA+6YN58rcjTmnJyWse3i8ZAg4dM+fNL0mITV0toyzztoeq4psN+31Fhb6Hq3Ps+fPnp4CymlqDtAGgB042NEzu2imIiN+0aVPuw/sl4wGgUxl0UWh4WO5aE1P7rwH0qjdv9Gxstyfcu3t3emc0uwjCjTeYZkbHx4MiL02f9ks8eaJ2Ijgql19fO8lwmVGhnGKfR8ez9nmS5eVq5kUHr4HaWcKbKZnJH+6WzJckRGQ6CYa4QhHUAUMEU0Or2tBkrSV12dwLootX3Y6GxLuoSUpjUn3lX1a01Ou8a23FN7s5WFEMDY9+CtR1dXXDbexsMm+dvzAWwnGEISVTFxIe4rRyzbqD4gb/Hdm7d76Xt3dCc3OzNhlBCe3BOo+zMjKctIYNu/C1ygRADu7HXz5+POPCpQvLCvIKptXX18tK0BkYi8WC6TRa/cxZM4s2W1gcmGxo+FDcMX76zhTm5s5LT08Prays1KKgJITP57O2WlvF7XB2jvsnY1y+du69z3c/CfQCevfTidgjampqkooOCwvZXbBzM4ZhDByGIFVV1YrtNjZh8xcvLlJWVv6qNDCwgbe3t8u+efpKNy8/y/HYiRMzhTw+E9z/CQQCQlZWljV+4sS7s2fPPj5qxIjLw0aNevs1wA4qQxXkZHmnJCSY1NbUKNNodJHpxk2/O3t72zAYDLED+sQWUA9/sKaycrSrk33cxYuXJgELfeBgnYbw8FD/CVOnp3WdWsP79zoWlpbZ94vvTOoMbqTTRGFhYXnGGzYAQBeb1reysnSY3XbbhLt37oBASRjHINx43dq8wLAIj64FUIj6eol78Wm+ZXdubxs10eCEzsw5mcV5haFVDU2aU03WOClNm3AIevDS6GxhUSj39RstKSoVaoUwSKAow9ZeMCtPf8mSIIjHQ6+nZmfWv3k7aZTmoOt1L8tVyhs/DKcM07y70sVhG6yj8+jTuTY2Ng5xd3dJO338+BQCRHnTmC0eXl7BFsuXZ8BirverFy9OcrCzS62pqRmOwgQhqyBfn5Od52QwefJucZcM8KJXNlYqlZW80r184cLsU2fPLK398EEDhRESl8uFJSQkRAMGDCjZbLpp1xiD0ScGjxwJGOC+irgGHBYOFxbOj09M3FZWXj4LhmFEKBTyFhsZnU1JS3OlSUn1MsKJq7Bf5LleQO/him5vaBhka2OTeOHCxdmgxCYOQyC/9XlwcHDIsqlTj8EqKmJv5p9YBeTSZ8+GHTl2dOOhAweXVb2r6gdSzEDRDw6HQ0hKSnKGDx9eOnnq1AMLFi8+ICkpWd2vXz/el9z8gBwnKjQwJDEu0QzCMYqMjGx7QEho/HIjo1RYUrKXVKbLWnz35s1YD1fnuMuXL08kcBgePGxoXVh4uN+4yZMz/gTo1dWDtm3blnn75q0pOI4j4A49ODS0wGTTJruvye8HgG5vY5dyp7h4KgB0AoeJtWvX7oyNiHCDJST+o4hPZxri/qOrru3bH0tDIfYCo0WhtWVvF9+8d28hra/KjQWOth6Qkuxz6NET0/IrtzeWvX6lzpcgd4ycM/Oi2owpMRAVamo/ct3kaFGRr5bekGeTjBY7PcvZZ1ZWVbV+wKq5ycM3rI/rWmQE8Bj4+HinHNm/dzYAdJRC4Wzbui3Vyt4+VJza4UBuL588GW6xZUvm27dvx+IiAYSQScLM9Cz3BcuWxX9pOwAg297eLvngwd0R2dlZa+7cvLO8sbFRWkJCgiwQCCCYgAiQ7rlkyZJLC4zmJYwbNPQupKjI/tK70bVfcKVx/dKlUa72junvP9SM4IuEZBRFMUVFxYt5+fme+uPG3fvSWHs///Uk0AvoPVznINDsacmjVfb2dhFPnz7tQ6GQYBRF+f3V+1/29HIPm7twCQg2++rocRABX11drXb9+lWjPbt2b7x/964uyHsFtKKgQhqCQri0jGztQJ3BV6cbTj22fNHSYnUdHRCcw/9vmxeH06QWFhQRmZWWvppBo0HyCgqN0fGJvlNnzgSBfM09XBX/+PCryssNXJ0d4q5euToBAPpQPd3a0LAwP4NJkzK7dlZfX69tZ22dce3ylWkADFAKGQOAbrp5s+3XAPqHysqhNjusk+/cKp4OXPcYARNr16wpjIuKcoUlJP5U0Yx4+nrk5ZTMuKaHj0eryck9wkmQfFVdbX+CxGDNWLW0QGHFgkhIQgKH2I1DodY2DYyJtKIyKi8hHlHLvVFidH13kUtbW5PGtPUr0pk0xr3i3cedWvnCAdPsLJzkjOaAVMb/sGpbWlo0IiJCEnfl5i6EcQKBSSTemlVrd/mGhHiCqG9xlFD+8qWO5datWa9evpxMRmGYJxSIYmPi/deYmgLynL+siwAs8paWFonHt+4anLt8fkLx3VvTnz17rk/guDSZTCYANS8IcNfWGVRrZW11ZNrUyfv7qg14AMNwhzhj6vpMS02Nuqen9/ajR49sJ5FIdOAlk5CQaFy/wcTZ08dvv7iBjn+n797v9FwJ9AJ6z9Xdv0cOQP3sid+9N2/ebAFBuBJgwOILBcLp0w2P2TvbhUyYMPXR340gJ4ha5tWrr0afPn7c7Mzp05NbGpvUIIKgiEQCAgT8EBACXJYtenp6b8YaGFwdPXbsbd3Bgx/RpKVbJCUlQVS86OOBAqRWRUVH+BQWFq4iQzAsISXNSs3MCp0xZw5Iu/lbG99PoL7/OoWK0tIJ7i5OcdeuXTPAMQjSGzkCALrvmAkTsrt+CdROt9mxI+3S+QvAVY4gZBIWFBq8c6PZFgDoYmcn1Lx9O9jO3iap+FbxDFAhTYRDxKqVK/cmJSS4wH9xLQJStN6dvWzxKH+/M53PUVAd1P/iEL2RDy6fuWBaw2FL9J8y7pT+rGn7GQP7v4EIjAOhOAlq6VCouf1i9oNTFzexa6v7U5m08jmmq9JvXLs9veVN9RQN3ZGnxtpvc4c1Vf7E7c9pauoXmxgXm5qashy4oGEYEc2ZPe9UUlycFfOTaPjPrYv3ZWVqO+zts4qLi+dgQj4kwER4gG9AnI2zMwj843XGDkAQCkEQubm5mfy+okK77PVr/ft37o67eev2nIqKt0oCIY+CwxBBQUkwjuMEQqI0DB8+/NaGzZuPLVi06DSDwaj7O+9cZ7AhiyW/OzvXIT09zbypqQkEwQFeoebFixfHp/j5RcNqamIHOf7M70fv3P4sgV5A/0lWBUEQ8r7unvapqckOJBKJQaZSACNV+8KF83e7O7qE9Rs0qPbvWOqdZgdBkNrq69UvXLw4LCc7w+zu7TsTJZkSsjiOowiFBO7XcRyDYCaTyenXr1/DEN1hb7S0tSsnTpp0SEZeuk1Fpf9LKSmpjmfPno1LSYgN/P3kSUNYhEEMCYn29Kwc7ykzZmR/TeDWT6KyL06joqxsopuzQ/z1a9fHAEAfoT/qAwB0/XHjcrp+ubWuTsve0TH1wpmzM4E1CaEIFhgUULjZ0mrH1xyWqqvfDHLYbp9QfOvmHAzDEWChL168+GBGaqrTX6V1dYJNRYXOpYgE95aXzxdraQ+4MmKh0ZF7uw86VVbV6GBkqkiyj2IdXVaySVKKyUKFGNpUXSvNamhVFQr5DMk+ku/IFLSZhlCU65taFIV0Jsdoq4U9feHMI38VQMZisZSzkhIjo+Oi14ErJoKA8AkTJt/MTEtbL6+qKlbaWX19vbKXq2vy6VOnlkG4CFxTYXa2DjkW27e7ycjIsNnsBnl2M4/5vq5u2IP7D+YeO3x41ItnzzR5fJ4UqOOOkkgwTohwkNbH5/B4WoMGPl++akXRtKmTz40ZpFsJKSiwvtbF/lGfHA5H7beDR1YmxcXYVVZWqlJpZBKro0Mwccq0gwlxcT7qOjrlX1w4vQ/8shLoBfSfSPWvXr1SsNi0yb/09evNFBqVwuVySXQ6tcXP3y932ZIVhTKKik/+Lqj/Aezo4zt3+h88cGDs3Tt3Zr58+WIcT8AfQqFQSBCBAIsdBZscuGvnCviigYO0azW1tZtnzJxZMlBzQFXZ65dqu3bumv+o5IGiBIMByysq1uUV7nLSGzkaRCh3lubs/fl/Cbx582qyu4Nz3K2bN0YDl+7I0fo1oWFh3qMMDPL/BOi1tZrOrq5JZ0+dngsOWgQCYwHBgUXmllY2XxO4WF9VNXD7DuvY4pu3FgB9QihKzJu74GhOVpYDTKf/ZTU8cK9ce/z4xAs5u/worPZRg9Q0Wto7WPXKCsq33759N4rL5eqxeVxpMhmFqSiCYzwRRkNIArqURPX0JXPyIRpN/UzRwXUdBEEdNGvK4eGrl9nD2toNf7UWiPZ2hfTM7ICQqBBLAoZImIAg9PX1H+Xs2rWsb9++FeKsn7a2NrlQf3+n/fv3Own5XCogfFmxeu3d9SYmpzra2iSfv3454PXLV+ol9x/K17x/ryrk8VE6nQqiy4FfHSaRSAQE4/UaGholo8eMOWm0YO69oaPHP+3Tpw/n7wI5OBi1trb2v3XthkVMdOSmF8+f9+18j3hsbOyYMeeCI2O2jxw5svLvti+OXHqf6fkS6AX0nq/DT13v8O1r10aFh4eFPX702JDD4ZCAga2kpNTi7uqaMX3atHQVLa33f8cV+KmYCIJgvH7yRPn5ixejbt28ObW0tHT6q9evVdqaW6QgGCcDUAekMSDqXigUQjQaDWPSaDwSiQyzWCw6h8VCyGQyrjlIu6KgoNBWXVv7zNdGAP9EavuvUyl/9WqKq6NTXHFxsT643tAbOeJ9VGys1wh9/Z1/Begenj4JJ4//Bmqno8Dl7hvgt2fL1jXbYVh8EpO6d++0XN2coy6eP78IeGZAzvPMOXOOZ6Rl2tNl/ntqIdHUJFV7vXj9g/x9Pq3lVUp6E8bc0J05NRlCYUHHmzfzi89fXsrD+ITkwH7vZKSkmzUkFZqf3S7RV+uvUd3Q0qpeWl+rrjlhTMnYjcZRkLYmSFX7S5IhopWQLdib4ekbGGgnEgnJBIYTQ4YMfbl3T9FiJTW1MnHWBcgOuXPj9kIH+x0p7a3NsiiMQDCKiJhMppDNZqM8oQC8NxBKoiAojIAiSJ1rmE6n85SUlD4oKytXGs6ceXbqlCk3h6mrP4VkZTv+l3cKgPn79+/lDu/btzo3L9elsbFRHbw/ILNkxowZxc7OLtGjx407Is7cep/5tSXQC+g/mf7B5lBbXT3Wxckp4MaNG4Y4joNNGdzzNf4fe28BllXW/X+fc+6kuzskbBETO2bGGFsRCxEDpUNCQAQxkA4FCwVGMTDHbsUkTFpQujvuvs/5v5tHn/f5zRighNxsrmsuddxn772+a3s+Z9daa9asObxm9eoE/aFD839mpv5ZMhAtDGEwZMtrahTS0tKGPnjwwOT5syczS4qKFDgcDg1EtAIfFCC7FMHHAdxxOp2GAeBjGEZo6ei8jj+TaKOsrPH8Z16IAubC/5qTl5c1aZujawgAOriKNmT4sJKgoNBtQ0YO/+vfQG/U8vZ2D7186cIcHo9HRv6/mbD3Dp/ETWYrrDsTyKSi4qOml8f2vbevXVuE4zgFzAinzphx/VD0ITu6pGTBt7QmKirkmA9fOj25eG1FUUWhpKKKQr66qlKaprQskf0sdZaIpPitQRtWnUQwjNr28NnwV0/T7KprmpSa+Bz+sJnTXxmtWOiGyEunovLyX93zJwhC9K/YWBcf3x3uTCaThiEkRE9P78PRhLiFWlpaYAXqi4fa/vlBev/27SlWGzbEMVpaZchkDIRPRlic9hk4OPUOwrSiQsLCeHNzK1dbW7thzJjR6aNHj306atyohyqyivWiMjKlIO7Dz45bsGdeWlCgHXMoZva5pLObmlpaDMBhRBaLw581a1b6voB9tmra2uk/246g/huBdv1fBSDQBXBEgJlV/tu3Q908PbelpqbO5fP5VBBDG8OwOpNJJtc3rF9/etAwo+TOhJ/85oucIAC46eUFBTLZBQXDst6+HfQ2M9Ow+ONHvZaWRrHmpmZ5BoMhAfKf06k0DMw8eDwePtJ45MO4MyftpKUVQaCa776IBdBV3zTpfXb2ZHcnl5CU1JQRADDDRgwvDggO3jZ0xIh/3ZduaGjQ8PPeHnL+zJl5AOgEhuJe3t6nNq9evaUzQK8vK1P33OHtf/XSJVMwbsCS+9QpU28eOXzUji4h8f57PiAY9eo199OnP7389+rKjJyhsihVVARHCILJotCFhQuEpMVLGEyGMJ+PK9UzGUqIrFSLrP6Au9OXLolFxgy7j6Io9ztjjX4xMdHOzc3dl8Vi0dk8PqKvr18WfTB68cChQ0F44u+GDwZbBM8eP56+dvXqE8yWVmkEAXnbEABxvoy0HENCWqqWz+e3iUqKF82ZNSdl8PDBmYMGDcsWERGpEhcXBwGV+F0xXsG/04qKogFRoRH2CQkJv/F4PA0anY7xeDy+ioraUy/v7aFz58+/3BUf39/zG/x7wVAAAl0w/PhFKz7m5Q338fEJuXnjxiQKhQKCUhAkCsY3MhqZZrbcdP8K83WdivveUana9wMLCyWK6+q0GcwW6YyXr/XTX74a/i4jY2JxYaFu+315HOfPmPn7pfBDB7dKSEgUdsULsqP96yvlcjIzp3m6bA1+kZIyDCx9DzMaUbIvONh98LBhp/5pQ319vfoeX7+gM4mJCwHQQTwCT2/vM9bm5ptRKakOJ+6oKy1V9d3t53sx6dwqAHQcRYmJkybfOXLwsK24nFxuR7QDoOKmp4/Mvft4aeXrnAW1xSUKfA6HDPIDEDw+r43HwUUUZLjiGsqvDCaNv61ibHQO0dQECYA6BOP7V65s3mS1KYDFYdPZXD6iq6dfFR4etdx4rHFyR+AHDg1mvXkzdNWKVZfqa2tUeVw2KiQizDGZMCFlzOixD3QMDFJkpKUbZBQkSjU1DcAW1Tc/MjqiyT/LgD7UlNZoXbh8dm1oyD57NpsjzGAwMJwg+Ooa6h+c7Z3tzNauvd0Re36kffiMYCoAgS6Yfm23qj2aVUHBmM1WVj6vXr4cR6PRRMF+IIfN5hgOHJgzf9GC6OUrV99VVVX90JGXaWelaj9t/en6T1VRkXzi6dMW+yMiHRkMhgiO49wFixcdCQwP3/HPCGSdbUdQy+dmvZ3h7uwWmvIiZRCwcYTxyMKAfcHug4YPOfNPmxl1dWo7dwfsO5kQt5jP51P4CIF7eXud3WK+1qozQK+pKVYO3B3kffpkogWO4zQ+QhDjx4+/F3v0uI24rGyH4+0DqCOVlVJ1GTnDeG0MzeaGeqnm5ma6EInKp0mJtlKUpCrVDQ0zEJRWhCgoMDs6/kC9Lx492LRq5cogBoNBRzAyoqquUR21P2rlqLFjH3TkLAZY5i778EHXcv3GhDcv040pFAqqpaVV6evn6zp60qS7wsLCICYCiN3QJTPxL8Bc6emD5MnnL53/4/q1q3/U1FSB1KogbwJPRk7+elBgwIGpM/54CO+aC+q/7O6zCwK9+7T9JWoGs+VXKSlDnZ2d1715/XqVmJiYNEiKAg5ZCQsL59vY2t5ZtHjeSWV1HZDQpcvyQf/rJVZXJ37w5Enz0MAgfy6XK87hcJhmq1bu3hcWFtqZwCe/hKg91Insd+9+c3d2CUtNTTUAL3yj0aM+BgYFuRkMHpz0BaCr7g4M2ht/9OgysPfNI3B8m9e2JNt16606kxYUXOmKCgl0Px57bCOO40IICSPGjBnz4PixeBsxGZmsHzH904cdGSktxRAej0A0NQEsQXyCTm+zgIBHd67+bWNta+3f0tJKwwkU0dDUKo08cGDF6NGjOxxECaxEOLm5h96/dWs+hmEkBXmFqn2hwVsnTZ9+tbtSkYLkRLXl5epJSedXX7lyxfTt29fqOEJQ+HwuQqPRGPp6enc8PLz8p8ycCeyYhIYAACAASURBVPbMO63Nj/gGPiNYCkCgC5Y/v2gNgHr+ixdip65dczxy+LAVm81WIJFIBIAEmYKxpk6dmjdp4sSz46dMOKWnN6SkO5YYKysr5WMiI7fGHj1qw2Qy6RSM1OK6zcPZ3sUlFi4rfnkQZr9+/buri0t4amqaHojQN3L0qA+BgSFb9YcM/NeJ57aaGuWQ8MjdRw4dNAMpO9k8Lu7h6XneYePGTaiERIej8LW0tMhFhYQ4Rsfst+dwOMLg8KKxsXEyALq0ouK73v7n0tpapRAWdmDH4UOH1rPZHDLOxfHRo8a+DYkMXzFgwICcjoKwublZZo/vTt/jR45YkilkmqiEePNWV9eDy1evjhQWFgYH3rrsB6wIVBUUyN5LTl7y/MWLqffv3P29pqZGhEajgaA2KJlKaVhjbn5xjcW6XXp6eiA/AoR5l6nfvyqCQO9H/gYv6xfJyRsiIiKWp6Wl6WMgnhiG4BwOB8Wo5JIZ02ZeXPDnvHOGRkbZenp69R1dBu2IhAUFBep+Xl47b9+6ZYZiGFmISqv38PLcss7KCtxB/+7eaUfaELQymW/fznJzdApPS0vTBdH/jMeMLtgXHOyiP3DgxX/a2tbWphS2L9DvcEzMaj6fT2NxOYTHNo8LjlabN3QG6ARBSEQEBVlGRoV7MxgMSR6PRxgbj0w9Gh9no6SkntrbGr8vfG/kaGsb/uzJk/EUChWjYBTW/IVLLuzdt9dJ9Auhab/WX3BaPmjvXveQoCBHCkYSQilk/nJT07+3eXi4ScjLf/fwX0d0AB/SVVVVwuVFRboXLl6c/ld8/GY2g6WGIASVSqGgHC4Xl1NSLPTy9o5fMnduNCIqWgNh3hFlYZmvKQCB3s/GBtiDzMt8YxR1IMb50vmLv+M8jjg4cAWAwefzuQrKSrkL5y84N3nq9OvDR40q+BS+lfOzL5qMjJcDne1cIt6+eTMVhOyk0WjFEVFh6+YuWALyWMMZyRfG4btXaXO2OriEZ2RkaINT7mNNxr/fFxTmPMBwwN//LA4iqEUFh28/FLN/HbgyCJbcnVycL1vZ2G7oaIxzUCcYH3dv3fpjvYVFJEEQmiwWi1BUVCzdHxPjYTJp0qneWk1pTwRTU6MQFhbsGh93fBOfzRYmkymImLjkh4NHY+0nTJgAYhl0+PAauHJ5/PDh9d7e3v4ElycFrvktWbr0oYf7djtFdcWMn3kttJ8faGgQyS2rHnD7zvUp6ampM588Sh7b2toqBlbGQN1kEtaorav9ys3TO+y32bNvwcBKP6M4fPazAhDo/XAsgCXAhvJy1YvXrtmFhQQuqa2qVieT25O6tMe15vF4bfoGA3MXLlj4xGiM8SMDg0FP5OXla3/0ZQ5exndu3DBxd3c9WFZSZkClUjFRUdGcmIMHV06aPv1lP3RBh0x+l54+18XRKTIzM1ODz+cT4yaY5AeGhDjp6Old/QLQFaIjIrfFREVtZLPZNC7ORxycHP+2cXBc39lDhwXZ2UNcXFwinj59OplOp6NsNpuz1HTpNddtXq6qqqoFPb2iAsZrbW2J4sGDx9cePBBlg3D5ijQyGW1qbuEvXLbskoerj7OWoVaHosR91g1ANzH+xPLt3tsC2QymIrjmt2TJkr+9vLzcZZWVO3z473/98OmjQ+Tjx48jku8/nHz37p05Be/z9FpbW8VxLg8EU8LodDqBIkTxylUrDq9euy5JS18f6NmptKodGjywUL9UAAK9X7r9P0aDiG93bl4dv9t/l0tmZqYxiUSSBjHZwd8Ji4oQXC4X5HQunT5j5qURI0bcHGxo+EFORaX+06wdzIbwjsyuwQs58fjxeXv27o2ur6+XB9fWZGRlU06cObMCJHXpxy74pulvXqbOc7F3isjKzFInCAIZN8EkNzgo1ElTX/f6Px9saWmRjz0Q4xYRHrYZ3M/mEThiY2dz1cHF1VKsk6lpwf7y4f377QMCAtzIZDIVtC0sLNy8cNGiRAcHh+Mq4uJZiLQ0SBACtkrAWYwu2TIB4wSEVv10M4LW2tpKr6+vF3uTnj7wr1MJS9+kvZzLbmVIITw+ivFwQkpOtnpH4D6PuQsXnu5MzvdPYx+9cvHi/K3OzmGtTc3qBIYS8+bPv+fq6eatpTXgeUfG5Kf+kpCGBuFaPl+kurxc5+7du1OvX782q/DDx2EtLS10sPL1KVoizmKxag0NDXPcXF3DZs6dewPmL+iIyrBMZxSAQO+MWgJYFqy25+S8VjuTcNo0/q+EjUwGW5FCodDbmAwUBKMBd9eFRUQYYqKiZQYGBnVDBw1+O33GjCc6urpvFKSkahARkbrPL3bwcv/v0s//LKODNiL27bOMOnAgmMFgCPN4PFRdXf3O3zfPrVJU1IV50L8yrl6lps7f6uAYmZ2drQa0HWsyPic4NNRZU/ffQCfAYbbDR53CggLtWCyWMI/ACWsb6+tObu7rRP+Rx/x7wxjMXp/cvTtuh5/fkTdv3uiCmSXYlhETE2sZOmxY5tQpU5IV5OULFVVV6yQVZMrEJMUq1Gni9YikJON/xsD/bqP87+//953z+fek2tpaqeryavXauiqFupoatZraaqW6+nrlrMxMjdev32jV1VYrInycLkymomwmi8Bwomn5avMzLu4+PnKaciCzWae3be7fvj/D1cVhf1V5hR6HzyOmTZ2a5rJ1a4DR2LHn/jnz/p8/f/7ooH/M/ajCYDKE0l+mTsvKzJqYn/9e6/WblxoNDQ1iwnQhEjh/APRgs9ksRUXFj86uroHzZs9+KqeqCg6+wVn59wYi/PtOKwCB3mnJBPMB8BJPffRI6ez581Pv3r+3uLi4eAqNRhNHcALBcRzHSCDQHEZQMBJfTlGhRVtDs0pWXrZWR0e/RE1D46O+rm65vIJCNY1KbcVACkoSiUMmkbhkEs5paWnm+O8JWJ105qwzaAdE5DI0MDifdPnqRmlp6W67KtfXPfX6xYuFTg6OkTk5OSoAWOMnTsjZFxzspKWre+OfthHNzTIxx+LsAwP2OrFZLBGQ2nOjldUtVwcHi46mFf0/ECspEYq/edsyLDTYurKy0kCYRkfYbDbC5jAJSUlJHpVC5SioKLGlpKXrRcTF6qWkZdskxEVYNLowQ5guzJISEW2j02hMKo3G4VNIPJRCwvlgBs7BqTwGg8xhsYW5bK5obV2dUBuTKVRXXydaVV0pW9dQJ9HS3CTW0tJCbWlpIZNJJBTn8hDwccnn8hAKiYpjBFGuqaV1LGBf6MmRU8bl/gjMga0pKSmjXB0cDuXn5QwDH5lGo4yLrDfbnJs8ZUoclUaj8fh8SltbG8hNQOWy2UIMBkO8srparaK8XK24qFgyPf2lfl1djXxxcbFUU32DEIGh4Kd9AQD8iqJolbikePq48RNOOdrYPB5oZPTF5DZ9fZzC/v86CkCg/zq++CV6AsJiFubl6Vy+etXqXFLSrKLCQmUCx6k8DosCOgj2ANlsNgperlQ6DcH5CF9UQpwtLyPLlJCWapOSkGSJS0qwxMXEWqh0ejONTqnDeXj93Xt3RuXk5Iwjk9vjZPNGjx6dcDA2zl7+G3G7fwlBerET6Skpi1zs7aNyc3KVALRMJk3MCQgK+jLQm5qkjyWettnl5+vCYrHEANDXb9xw293JGQC9/EfMANHnrly8uDw6KsrhQ36BHJlMJtOFQPh+BiImJobU1NSApXgC7Nfz+Hzw4YeAQ180KhUXpQjzaWQKDvamwV12PgVrT9aD8/gYj8tF+SwOCewr4zwCQ1AcxQkC4aP89pjqJDIZwVAUbAkhCB9HwJgB9qMYyhOiiVTMWzD/9KqVllGDRg4q/5mZbl7eO0MXu61H3rxKHwduekiIS/AGDRteMUBXNxPFMCEuhyPKZDLbc6LX19dT2Qwmva2tTQRAnsXi0Bsb68HhTnCHHAGzcT6fD/TgUYWFWvX19Apm/fHHsdETJ94ZPnw4nJH/yACEz3RaAQj0TkvWPx4AM+nq0tKBmTnvhr9OSR9+5/adufn5+YogWxqFAqZbPJRAUIRMpiJcHg/h88AiL4GQSShKopDbX8YgeA140YmIiLB5PB4FTPQxrH3mwp49Z070weMJHl/Ked0/FP6+lS+fP1/i7OAYmZubqwhWR8AM/atAb2iQjE86b+W3fbs7i82SABHe1q23vOfl6mYuLCtb9v3W/l2iPdc5gog/vH17XlRY+IqCgoJx1dWVIuCQNvAtnU5HcBy0RCDg7DaAMU7G2v9McHEE4fEREvKfrHt8FExbEQQDW+QYivBJ7eMAIXFBUnOQwQf8fwLBEQLhEf95jkQi4WQymYthGFNf36B6wsRJTyf/NuPyuHETHqEoCrZ6fuqnuLhYx9nG5ujzJ48n4QgBbnmAnQUAaBxsE4GPCAwlo0wms72vFHJ7EjYCJE8BHy80Gg2cMyFIJJRHpVIZWrraOUsWLU6ePWvOMxk1tVQhISEQNrbTWwE/ZRR8uF8rAIHer93/feP/c/CnQYxRy9fJycseePjQ0ckZme8MGusbNNuYDDEWk0MHMzcSiQT2WduzVBEIH2RYAwfm2vcbAdSpVCp4sYGc0giFTGpZZro8MDBy/+4fPTn//Z73/RJpL14s3WrvEJGbm6sAvoTGT5yQ/VWg1xMSf12Kt/T18vRiMBhSADxr1po/3OrltUZGRqbkZ9QA0dkqi4u1X75IG33p8qWxJWWFBs3NDGkms1WczWaLEDycjvD5APIYC+dhPAJHyQSKAJSh7YcsAaYxBP0PuRE+hhMcEhgaCCFGpoHcKDiJQuZTaGQWmUZl0un0WlEx0TpxMfHqieNN8sdPMMlUVFIsllNWLxQSEgL75V2y/1xTU6O8zdH50LWrl2ejJAzkOW9PWQo+JMDHJ/gQQRFSO7zpFGo7vEGEOyqVyqeQyQwJKalyfT39PH3DAXlz/5z/xNDAII8mLl6JIEgrBPnPjDj47I8qAIH+o8r10+fa77Hn5al/zM/RKyupUC8pKxtQUlisn52bq1VcVKTaxmgTxjAEoZDICBkFv0MIDpuNCQkJgYQsKPhffJxbv2mLjY+3n99++OL7+kBKefZ42VZ754gPHz7IA+0A0EOCw5zUdLX+vYdOEOJJJxLNPT3cd7S0tEiTyWRi6XLTZC8/v9XS0tLFXTFcP83YqXWlpbKllZUqtfX18qWlxcpMBkOutalFspXJlGAxmSIsFovCZLEobBaLzOPyKQTOI/OA6xE+QSJTuFQ6jUem0bgUCoUjJiLCFhISaZWSlGyQlBYrl5WRr1WUly+WV1EpUVVVBbNwEAOhS07R/1MDoqlJ2s1r+4Hjx2KXiYiKouCDtJXJ4IPc5ywWCyNRyADuXGFhYZacnEKjoqJiobycfL6qqlqp4SCDfB0tvfzho4ZnIggCYtHDmXhXDDJYx08pAIH+U/L134c/vdzBGiSdWccUb2prkmSwmqUYHI4QC+wxtrXR2Gw2tbmugfbs+VOTC+cuLGSyWTJkCgXEp6twdnZ2snFy+lfWsP6r6L8tB0B3tnOMLPxYCICOmEyamBUcFOr8FaCLJiUmrvR0c/dvbWmRJZHJxBLTZU+3e3mtklJS6tQd7e/54JPvwccaSL4DzlaQm5ubSSQSicJkMkkgNjqHw2n/FWR+A78iHA541xA4mcwnk8k8Kk7l41ScB+CJ4zgPnKuQkJDggBnwp/86dCXye3391t8TBCGy3dU1LP54nCXYNgLT8mkzpt9aa2FxTFZBoZVCofBRMsKl0WgsOl20TUZEpFEIk2pBJBDWpw8NEJMe/kAFfhkFINB/GVcIbkce3bplssXKKqqlpXU4H8cJihC9MGD37vXL1qy5J7hW/7xlqU+eLHe0s48oLCyUA7PH7wBd5NLppGWuLs5729pa5VEMA0B/vmP79pWSiooff743glcD2Eo4FBaxLSwsdFtjUxOJQqHwrO1s97h6efnAGbfg+bs/WASB3h+83Ms2vn6aOnrNKrODzW2tw1ksFk4TFsqNj483nTxzZq8n++hlab7Z/PMnT5Y729pFFBUVtQP9O0vuQlcuXFjkbGcP0ooqgt3qRUuXpO709TWTVFT88Cvb2Vt9A+FfryQlrXRydIqor68XpQkL8e1sbELdfHzcumuZv7dshe32DwUg0PuHn3vVyqe3b/++xsIimslgaoGZj5ikxOvzSUmLDEeM6NKl4F41shsaf/E02czJxgEAXRYsuY+bOCEvODDUUVNf59o/mwOzzRuXr/5pZ705jMVkKoNj2gsWL0rb5e9vJqmgAKPxfcE/4DxI1qtXk9eZWyRUVVcpsbgcfN78+ccP+vnZoGpqIBIe/IEK9CkFIND7lLv6Zmf/PnNmhY21TRiXwMFdZlxFTe3R6XMJK9XVDX7ofnTfVKHzvX6RnGzmZO8QWVRUJAOADpKzhISEOGp+IZY7mG3eu3FjjtWGjZFsFkuJx+ej8xYuSA/Yu9dMQl4+v/OtC/4T4AZHcX6+4dJFiy+VVVbogD3+ESNH3j4WE7NWTlOzQvAVgBYKmgIQ6ILm0V/QniPR0TY+27fvRhBEFFxnG2sy/nx41P4tysrKtb9gd3+ZLr14/HiFg41tRElJyf8APdxRU0/nX8lZANAf3Lr720ZLiwNsFksVBHqZu2D+S/+AADP5LkoH+ssI04UdASfdp/7++8Ps3NzB4Gqlmob6m4NHY1YMGTIyuwubgVVBBXpEAQj0HpG5fzcSERTktWfPHk+wLIxgKGf5qpVR27Z5+cAocd8eF88eP1zpaG0PgC4NSoIZenBQmMNXltwpyXfuT7O0MD/EYbPVOVwu8efCBa937dy5XE5VNa9/j8CvWw/G5Oyp0++9fPNqLEikIi0jUxKbELtq9GiTR1AzqEBfUwACva95rA/219/HZ1dkRIQLhUKh8gmcYe/osMvNwzMYRon7tjOfPLq/ytnWMaK0tFTq8x56WGiEo5qO5pf20CnPHz+evMp0+REOm63B4/OJWXPnvAsICFgmp6KS2weHTY90GaxsLJ3757W0Vy+nslgsVEhEuH5fSNDmJUtMk+BJ9x5xAWykCxWAQO9CMWFVX1bAw8UlPPbo0S1UKpUsJCLc6LrN3d3ScuMRGCXuO0B/8GC1s71D+P8BekiEg5qu5r/Sp7Yn10l+ZrLSzPQ4m83S4PJ46G+z/sgIDg5e+qP5vfvDeAa6bVi16vSN27fnc7lcEkYmMVycXXyc3NzCURQFKYLhD1SgzygAgd5nXNV3O2qzYcORc+fPr0VRlCQtK12103+344LFi0EO626JANZ3lfq/PU9+8GC1i519RFlZmSSYoY+fOCE3NCTc4SuBZcgvn6SMW7FiWRyTwdACgVJ+m/VH1t69e5cqaWhkCYomXW0HALq7nd3RuBMnzEgkEplP4NxFixaG7D942A/mK+9qtWF93a0ABHp3K9zP6wcniVcuXXr+4cOHf/L5fExFXbVg9+69jr/NmnUVAv3bgyP54b01zjYO4QDooCQAekhYmIOa1hdDv5LTX7wYu2a5WVxra6s2l8cjps2ckRsUFLRESUMDhCeFP19QACRh2eXpFXEgOsaSQqfSQMQ6o1HGcUePxznKycm1QNGgAn1JAQj0vuStPtjXuro6cbPFi29lvcsYzUcI1GCQ4eudu/2dTEwmP4RA/7ZDH9+/b+5oaxdWXl7eIaCnPU8bY25mGtfa2qID9tAnT5uaFxoaukRRXT2jDw6dHukyAHrIrj27Q0KCbVAySZggCFxDS/PamfMX1n6KJd8j/YCNQAW6QgEI9K5QEdbxVQWqS0oGLFi48FphwQddkHVtrMn4B3sDAlwMhw59BQ8dfR/oDta24RWVFRIgfafJBJOcoLAwx6/N0F8/Sx29evWK+OampnagT5wyOT88ImKxopoajMj3FanBCtLRiAi3HX47PXAcFyMwlJCXk3t25tSpZfrDh/9Q2ln4OoAK9JYCEOi9pXw/aBfMfl6mps60XL0moaamRpbD4fCnzZxxafeuXe7ahob5EOjfWXK/e9fCwdYurKKiQhzkGjeZNDEnNCTCUVlL7UvZ1sivU1NHr125Kq6hoUEX3EMfP3FCfmhY2GJVLa13UOsvaw0SzZyJi9vi4rLVH8dxCYSEIaIiIq9OnDixzNjEBEbY6wfvKUEyEQJdkLz5i9kC7vieiouzcXd18ycIAuxPcn+bMzvBd9cub3V1dRgl7jv+Sv4P0MMrKirEPgE9OzQk3FFZS/3mPx8Fh7vevXo1ao3Zirj6uroBAOhjTcZ/iIiIWKSipfUWAv3rQL967twa6y3WQQRByIIZOoai706cPLliwrRp8OzBL/ZOgd35tgIQ6HCEdJsCBEFI7PX13X0wOmYzl8tFeQTOXmJqGuXj57cDBpX5vuwP7t62cLKxD6+urhYDyVkmTpmcDQLLqGir3/oS0N++eGFsbr4WAF2vHejjx32MiIpapKKp+QYC/etAv3/nxkKLNevCEQRRYbUxELqIcN7+AwdWzl24MP37XoIloAK/jgIQ6L+OLwSuJ0RLi7x/QEDwweiYlXw+H0x9WOYW5nv2BoX4wwNx33f3vds317nYOoRV19S0A33S5ElZQcHhjl8Fenr6yLWrVsfX1da2A33U2DFFByIiFirr6r6GQP+63s+fP5+6ycIisq6ubhDO5RFkMvljcET46qVmZk+/7yVYAirw6ygAgf7r+ELgekIwGCqenp5hx4/HLQHGkaiU1s3W1r7btm8PEjhju8EgAHRnW4fwmpoa0XagT52SFRQY+lWgv0lLM1q3xjy+tqZGHwB95OhRxTFRUQDo8ADiN/yTm5s7bOPatWG5ublTqCQygSBI2e49u9euWr/+bje4FVYJFeg2BSDQu01aWDGTydR0t3eISkpKmg3iZFOF6NVOW7e6b7G1PQbV+b4C92/etHS0sw8DQAen3CdOmfxNoGempRmtXWsRV11VZQCAPtx4ZEl0dPRCdR2dl3CG/nW96+pKVdessNyX+uKFGY1MQVAUrXJwctzs5OFx4ftegiWgAr+OAhDov44vBK4nrOZmfXtb++jr165OxXGckJKTzfbx9XVaYmr6r0NdAmd8Fxh0/9at9Q42tmG1tbUiAOiTpk7JDA0OdlTQ0Lj9z+rBjYLM16/BDD2usqLCEAB98PBhZUeOHFmgpq2dDoH+dYcQBCG0fOHCnQ8ePnQiIShCIpHaFi5e5BseExOGoiivC1wJq4AK9IgCEOg9InP/bKS5udZgi4XV0UePHo1ns9mEjt6A1NCwMOsxEyak9U9FOmf13Rs3Njja2oXW1dWJgFPuAOghQUFfBXruq1cj1q5dF19eXtYO9EFDh5QfjY0FQE+DQP8m0MmbLCy8rly5sp3g8REymcIdNW7MgXOXL3ugKMrqnNdgaahA7ykAgd572gt8y+XFxZMsVq2OycjIMODxeOCQ1t2D0dGWKjo6xQJvfBcYeO/mzY321jah9fX1wh0CekbGCIs15nFlJSUD+TiOGAwaWHn8yJH5qnp6qRDo3wQ6ycvV1TE+Pn43weOTQdIgdR3tv/6+ft1BWlq6qQtcCauACvSIAhDoPSJz/2zkfU7OErPFS6LKysoUSCQSPnHqlEuHIiM3iSkp1fRPRTpn9Weg19XVCZNIpPYZOri2pqihcudLS+45794NX7/WIr6kuLgd6HqGBtWxx4/P19TVfQGB/k2gYyEBARsiwsNDCR5fiMfj4bKKCn9fvXXLWk1NDUaL69ywhaV7UQEI9F4UX9CbfpL8YMsa05WBLBZLGEEQ/jKz5Ud37N7tISEhUS/otneFfXeuX99kt8U6tLW1FUAGmfH7bxn7AoIdvwb07Ldvh1lbWcXnZucMIpHJiKa2Vk3CiRPzNXR1n0Ogfxvoxw8fXhYcFBRTW1UtSqFQSLIK8qn7o6Ntxk2cCFc3umIwwzp6RAEI9B6RuX82cu/mdY+1q8x9cRynYBjGs9iwPtjO2Xm3jIxMc/9UpHNWA6Dbbt4S2tbW9j9AD3JQ1FD913UqcCgu682boTZWm+PzcnMHYyQSAHrdsbi4eToGBs8g0L8JdPT8qVOz/fz8jlZXVILVJERYVKTU29fHdZW5BUzz27lhC0v3ogIQ6L0ovqA3fTHpjP+WDVZuZDKZTCKRmM7ubj7W9ssPoKhim6Db3hX2dRbo7zMzh1ht2Bifm5MzBABdXUuzPi4hYZ6Ovv5TCPRvA/3u1atTXN3dj1eVV6iD8woomcRYZ2np4+PvD0+6d8VghnX0iAIQ6D0ic/9rBGSxigoP3b/Lx289jUYjU6nUpt17djsuWbUqEZ4c7th4uHX1qhU4FNfW1kb//5fcvz5Dz8vMHGy9aVNCTnbOEARFETVNjca/Tp78U1tP7wkE+rc1f/748VgnB4e44o+FA1AQxhBFePMWLAg8cOiQD4qi3I55DJaCCvSuAhDovau/wLYO8qBvc9169u/zF2eQyWRMTFSsLjQibMPMuXOvwBdkx9wOgA720BkMRjvQZ/7x+7uAPYEOipqq9/5ZA1hyB0C3tdocn52dPRQnCERFXa3x1IkT87QGDnwMgf5tzXPevRtqa2MTn5OZNfRTmGL+jBkzIuNPnXJDUZTTMY/BUlCB3lUAAr139RfY1qs/flRcutLsRkFu/lAw41FSUqoKjYpcM37SpLvgWpDAGt6Fht2+dm2z7eYtIWCGzufz/wP0wEAHRdUvAz03I2OQ3Rab+JzsrGHgHrqymmrTyVOn5g0wNEyGQP+2Y8o+fNC3tbWNS3n+YhSO4yDvAD5pyuToU0nnXFAUZXehW2FVUIFuUwACvduk7d8VF+Xmas+eN+9+Y02tOlDC0NCwKCQywmzIiBHwxHUHhwYAuo3V5hAwQ+8I0D/k5AzcYmWVkJOVPYzL4yGKKsrNp8+enadrYPAIAv3bolcWFmo5b90a+/De/YkYhmFcnI+PGT/26IXLVxxQFGV20GWwGFSgHiHasAAAIABJREFUVxWAQO9V+QW38ZKCgiG//fbbjca6emUQttTY2Dhnb1Dg0oHDhmUIrtVdaxlYcgen3DsK9ILsbEPrzVsScrKyhnO4XERJVaX5zKlTC3QGDXoAgf5t39TV1am62Nntv3X9xmxwhpPJYRMjRow4+9eZMxvk5ORautazsDaoQPcoAIHePbr261oJgkCz0tNHL19udqmhoUGBIAjCePSol1GHo5arqenm92txOmH8jb//tnKwsW0/FNeRGToAuoOtXXx6evoICoWCSMvJtpxITFw4cOjQexDo3xa+paVFfpevX3BifPwyPp9PxUgILqsgd+fq+curlAYMgIGQOjFuYdHeUwACvfe0F9iWwQGthzduz9u4cf1xJpMpziNw/qxZs+7u27NnnSyMvNVhv3cW6PlZWQYO9vbxL9PSjT4D/eSpU4sMhwwB5xZAWlD48xUF6uvrJY4dPupxIDzMms1miyAoTkjJyqScuXDGzNBwRCEUDirQFxSAQO8LXupjfSQIgpZw6NAmb+/t+3Acp3FxPm/jxo1nnT08bGCUuI47s9NAz8/Xd7K2jktPTTMmk8mIlKxMy6nExCUGw4bdhkD/tu4g41pSYqKFp5u7N4PBUMQJHi4iLv725NmTy0eNmpDbca/BklCB3lMAAr33tBfYlgmCEPH39vY8GB3jiqIoic3j8vz9/aM3WFuDK0DwgFEHPf9DQLexOZ6ekjoKRDtrX3L/66+lg4yMbkGgfxfopIf37v222XJ9eHNzsy6C4giJSsk7e+aU6ZiJ09500GWwGFSgVxWAQO9V+QWzcYKoEXPY5Ln74sVLW3g8HsYjcN7B6OiA+aam20HMDsG0uuut6iTQsaL37/Vt7eyOv0xJHQ2inYEZ+l8JCaZDjI1vQKB/F+jYq5RXY9atWRFTU1MzmERGUR6OF588dWLplBmzUrveu7BGqEDXKwCB3vWa9vsaGxoaJF222ETevXd3BZfLxTAKmR0fF+c59Y8/gvu9OJ0QoLNAL8wr1HNwtD6W9vzF2E9Ab42PizMbNnr0Nfgh9V2go9nZ2YO2WKyLzsvLM6HSyCiLx6k9FB2zct7S5bc64TZYFCrQawpAoPea9ILbcFNTk/Qm87WHnzx+vJAgCEREXKzpRELCVuMJE44IrtVdb9kXgJ7xKbDMl5KzYB8/fhzgbGt7LOXZ83HgqqC0nGzr8WPHVo4YO/YqDObzfaCX5JdouzjbhjxOTp5HpmAIm8dt9fX1ddhkY38c6tf14xvW2PUKQKB3vab9vsaqqioF63Xrjz958vh3cDhLWlamLOGvv5yGGhuf7ffidEKAHwG6i61t7Itnz8d/BnpsbOzqkePG/Q2B9H3hawprlLb7uPpdunzJEiMhKJfgs+3t7fw9vP2CYP6B7+sHS/S+AhDove8DgesBiBJnZmoaV1pWboIgCKGrr5dxLC7OWUNH547AGduNBn2O5d7a2koHzUydMT0jNDjcQVZV8Ysz9LIPH3TtHRxinz1+YgIOxUlIS7XGxsaajzIxuYyiKK8buyoQVYOra9EhYVtDQoI9hEXoKLidsWTJ4sORMUfAYc5WgTASGiHQCkCgC7R7e8e458nJIzdYrDtaU1MzFNyHHjHSKPlIbKyDvIrKq97pUd9stbNAL/1QquPgaH30WfLjiZ+A3nb06FGL0RMmXIBA//4YIAiCGrlv35aAgH2BJDJK5uJ8YuaMGRfiEg9ZoqhU4/drgCWgAr2rAAR67+ovkK1fOnd6qquja3Rra6seMHDazBnXDx88aEeXlCwQSIO7yagfAbqTo/WRJ8mPJ30G+uHDhy3HTpp0Hma4+76TCIIgH4uJsdzp6xfB43OoPAInRo8Zfe9i4llTVFy87vs1wBJQgd5VAAK9d/UXuNZB2Nf42NgFvl7ekXw+X5nL5SILlyw+uy8szFFERKRc4AzuRoM6DfTSUm0nG5vDT5MfTwF76BLSUm0xMTEbJkyblgSB/n1HgbF7PuHkqm2eHjGtjBZhAkORIUOGJJ+7fHWpqKho1fdrgCWgAr2rAAR67+ovcK2Dl+KByDDzXT47QxEEkQAGrlqz+kjAzp3bUHHxWoEzuBsN+gT0kNbWViHQzPf20EtKSrS22tsffvzw0dRPQGfs37/favLMmadhTu+OOerGhQuLXVy2HmlorJPEKGRET08/5cqlv5cJSUkVdawGWAoq0HsKQKD3nvYC2TKI475v1y7b0MCgXRiGCYP7z+s3bgjd4eq6E5WWbhJIo7vJqC8A/V1ocLjj1w7FVRUXazo4OBxKfvhoOuiShLQUAPqWKb/9dgrm9O6Ykx7fvDnL3tHpWEVlmTwAuqqqavapc2dXa2oOeNmxGmApqEDvKQCB3nvaC2TLRGWliOOunX6nE05aUygUGo7jXAdnJz9nD48QFEUZAml0Nxn1I0B3dHI6+Oj+gxmfgR4RGWk3/Y8/TsBrVx1z0stHTyfbOdrFfiws0MJRBJWUlCyKTzy52dh4LIy21zEJYaleVAACvRfFF8Sma2pqlG02bAi5d+fuEhqNhqEoxnXd5u5q4+gYA2eJnfN4p4FeVKTh5Owc8/D+g98+AZ0ZHhFhP2PWrAQI9I5pn/H69WhHG7uDuXlZQ9k8LkalUiviEhIcps74HZxDgGGLOyYjLNVLCkCg95LwgtpsflbW4NUrVh0prygZzeVyCQJDOUGBgRtXrLVMhFenOuf1fwJ9yvRp74L27XNQ1NS898+aCILAKgsL1d3c3WPu3Lr9O4mMIqIS4syg4GCn2fMWxsGkOB3Tvuj9+4Fubm6RycnJU3AcR6lUal1gSJD70uUrjkGgd0xDWKr3FIBA7z3tBbLlzLQ3Y9aar4qvrC7X4xE4gmEYKyI62nTRoqUw/GgnPd5ZoFd8/Kjm4eUVffv6jVn/BXpQ8NbZ8xfGQqB3TPzy8g8aHls9Q2/fvD0PfCSRSKSWvXv2+K1cty4C3hTomIawVO8pAIHee9oLXMvgBZh6//7U9ZusjtfV16iCaz8AJAmnEmdNnTrzEcz41TmXdxbo5eXlqh4uLtF3btyc/QnorMCAfa5zFi05Cs8vdEz7lpYWOY+tWwPPJyWtAgc8CYJgenp6htk4Oe2EH0Ud0xCW6j0FINB7T3uBaxm8AK8mXZjv5Ox4oLW1SQ4lk1A+n8+6ceO2yfBRo2CUuE56/EtA3xsY6KiqofHF0K8A6Nu2bt1/+/qNuRgJAUvurD1793osWGJ6CAK9Y+ITBCHu5eG289iR2C04jpMRBOFstrI6tt3FxQ3e0uiYhrBU7ykAgd572gtcyyB0ZsLBg+t8fHz3sLlMSZRMAjP0lgd3HxjpDh6cL3AGd7NBPwB0FS83t/03r1778zPQ/Xft9lxsanYQRdG2bu6uQFRPEIRQaGDg1tDgYA8ul0sH5z6WLVt2blegr4OoqHylQBgJjRBYBSDQBda1PW8YQRD0kN277cPDwrfjBE8YRxFCVla2/Pqda+NUVHRLer5HfbvFzgK9vqxMeau7+/4bV6/NQzECEZOUYO/c6bd9idnqAzC5SMfGAkEQtFMJCZt2+Pjsam5uFsUwjD996tQbERERtpKKih87VgssBRXoHQUg0HtHd4FslSAIYW/nrV6xx2JdyBSMwiNwfNiwYSnH/kqcr6ioWC2QRnejUZ0EOlpXWqrstm3b/utXrs7/DHQ/X98dS1fOikJReZgtrAO+AvHcH967vdTF0SW8vLxcDkEQ3GjkyOdHjxzZrKCm9rYDVcAiUIFeUwACvdekF7yGa2pqxPZs374rMfHUZiqNjHFxnDt9xvSk8P0x1tIwSlynHf4jQHf38Ii8dvXaQgTFEXEpSfYOnx07TVfPiUBRuZZOd6AfPgAOdma8Tpu+xcrm6IcPH9T4fD4xePDgnLiE2A0qGrpP+qEk0OQ+pAAEeh9y1q/e1cbGRimnzVuCb968uQZBcRJKJrWuNV8bvjMg0B8GNum89wDQ7a1tQpubm+kge9qEyZPehQSHOSpqqH7pUBxaW1Kr5L3DLeLiufOLKVQSQhcR5vju8N1lZj4/DEVlmjvfg/75RE1N+UjThctO5+bmaiMIgqqoqJQlnIzfqGc45Dq8qdE/x0RfsRoCva94qg/0s7m0WWbjljUHHj95vAQneBiJSqmzt3dwd3bfBu5BwyhbnfThrRtXreytbEKam5uFOgT02lpFb7d2oC/5DHTv7d57V1ssDoZA77j4zbW1BmZmZufevn07kMfjIXJycg2HY2MdRo8bB0Lo8jteEywJFehZBSDQe1ZvgW6tsrJSft3yFUfeZbybA4BOFaIX7/DxsTPfYHVJoA3vJuPuXL++yW6LNZihC4HsaROnTP7mDL2mpkZhx7Zt4ReSzi0jUzAwQ+d6enkGzFu0LAhueXTcSazGRh3LDRsSk5OTR3E4HEJERIQZGh7u9+fChSAfAbfjNcGSUIGeVQACvWf1FujWCgsLlVYtWhJfXFI8nY9zUQkpyZzdu/baLjA1vSPQhneTcbdvXttov9k2rLmpqR3oEyZPyggNiXBU1FD5l54gbe0noId9AjpKExbibvPYFrRg2fIACPSOO4nBYKi7OToev3Tp0lQul4uQSCSOp7fnfisbOy94n7/jOsKSPa8ABHrPay6wLWZkZKivXLTkdF1d7Ric4KFKqsqv9wbstZ05a95jgTW6Gw27e+PGBntrm7DGxkZh0IzJlMnvwkMinL4G9Orqank/L6+w82eTTMkUrB3oHu5uwYuWrwqQkpJq7MauClTVBIOh4uvvfzA2NnY2j8cD70hi46ZNx338nR1RFKYAFihnC5gxEOgC5tDeNOfGjRvD7DdtOtPS3KIHTllr6mg/CwoKsB4/eSaMEvcDjrl/69Z6uy3WYQ0NDSLg8QmTJ2WGh4Y6Kmho3P5ndWCGXlVVJbfTyyv0wrnzZiQyilKF6Dw3D/eQpctX7YFA77gDCKJFPiIoJjgkJGQ5l8sF0eKQefPnXw4MC9sgJiYGr192XEpYsocVgEDvYcEFtTkAlONHjszYud0nlsViqYJ70AMMDW9HhEXYDTU2zhFUu7vTrvs3b1ra29gCoIviON4O9IiwsG8D3ccn5MKZsyv+C3Q315ClK9ZAoHfCUQRBSB8/dMjPz89vA5vNphIEgYwdP/ZJ9OGjqxVhcJlOKAmL9rQCEOg9rbiAtgeAHrY3cHlEeGgYh8ORB8lBDAYNPBe2P8x54ECjIgE1u1vNunf75jqHLe1AF/sE9KyQ8HBHFXX1W1+doUOg/7RPQDz3xIR4D29PL0cWi0UDJ90HDhyYGRcXt1xdVzfjpxuAFUAFukkBCPRuEra/VQsSs9hv3rz1YtK5bRiJJMZgsxATE5PYkKgoTy0tLRgD+wcGxIO7dy2cbGzDKysrxTAMQ8ZNMMkKDg11VNfW/iLQW6uq5Dx9fIKTzpxdCWboNGEhnouLc9imVWt3oXAPvcMeIAhC5MaVy3YOdg7e4IYBBSMh0lLS+afPJ63QHzw4tcMVwYJQgR5WAAK9hwUX1OZAUouFc+YcTX3+YimKomQuzsenz5weErUnwF9aR6dJUO3uTrse3b271sHGNryqqkocnHL/AaDzXVycQzetttiNSko2dGdfBalukGTo2aNHFpbrLYNa6htFgW2SkpJFJxNPrhk6evQjQbIV2iJYCkCgC5Y/e80aEPb1j2nTzlWVV8zAcRwlMJQ3e+7snUf8dweiamrMXutYH2744f075k7WduGVlVUS/wV6WJiTupbWzS8tubdWVspu8/EJPnc2adWnGTrf2dklzGrN2l0Q6B0fCGC1KS8zc+nSZUujG6prJcF2h6ioaOnRY7EbJ0yffr3jNcGSUIGeVQACvWf1FtjWSkpKpH+fNu1SS0PjBPACREgYb+6CP91iDh0Nh9G1fsztj+/fN3ewtg2vqKyQADWMNRmfHRoR4fhNoO/YEXTuzNnVGAkBS+4A6OErzC38JeEMvVNOKC8p+WPBvHnHy4tLFMChOFFR0YqwyAibWfPnn+9URbAwVKAHFYBA70GxBbmpyvx8+d///PNyTWXVGBCmFCWTuIuXLHIIjTpwQJDt7k7bkh88WO1kYxtRXl4u+QnoOWGhEY5qulo3vjZD9/T1DTx35uwaFCMA0HFHZ6ewVeaWEOiddFR9ffWE5UtMD2e+fquPoigqKipa7b9nt/NiMzMQ/pXoZHWwOFSgRxSAQO8RmQW/keKcHOU/Fy78u6K0zIhCoSA0YSGW+bp1G338/BIE3/rusfDJo/urHK3tAdClwKrHuAkm3wR6S0WLjLefa2DSmbPmn4Hu5OgYudJivS+coXfOR62t9UNsrGxDb1+7MQXDMExERKTBdZuHl8XGjTEQ6J3TEpbuOQUg0HtOa4FuqSAjQ33OvHlXGuvqh4AT2eJSks1OLi6rN27ZclmgDe9G4x4/fLjS2dYuoqysTBoAfazJ+JzwsMivztC/BHQHB/vINZab/CQkJOq7sasCVzUI/xqwy9839uDhlQRBUGg0erOtve1ue1fXQJhoSODcLTAGQaALjCt715CcN2+0Zs+Zc4XP4bZnqJKSlanx3eljuth05f3e7Vnfbf3pw4crHG1tI8rKymU6CnQv3637zp1NWvtphk7Y29tFmq+38oVA79w4IIhGqQMRx5z37drrwuPxaCQSibF5y+Zo9x07PGCCls5pCUv3nAIQ6D2ntUC3lP36td7cP//8m9HSqgdiX6traRbtCwtbNHnyZBj29Qc9n/L4samDrV1kYWGhHFj1GGE8Mjdy/35HTV3df520BoF9WioqZLb7+wecPXXagkD4qJCoCGHnYB+xFs7QO+0BgiDIt69ds1y/1iIUXMkEEJ84ZfLff505swpFUXhro9OKwgd6QgEI9J5QuR+08fL584ELFyy4xONwdREEwTW0tbKOnTgxX19f/0M/ML9bTHzx9OlSZ1u7yI8fPyqAa2vDRxq9j4qMdtDU17n2zwbbgd7SIr3Dw2Pf6cRTn4GO2znYR0Kg/5h7kh/cNbNcbXGotbVVlEQi8YeOGP7syokTs1B5+dYfqxE+BRXoXgUg0LtX335T+/NHj4YuWbLkIkYgmnw+n9DV13t55cKFOWKKijCZxQ+OgtTnTxa72DlFFhQUKIGrUwDo+8EMXU/v6teA7uPuHnDm1Ol1n2bouJ2dbeTaDZvhHvoP+CD9xYuFlmvWxII4AOCgp4qG+tsbd+9OhQcMf0BM+EiPKACB3iMyC34jd2/cGL3W3DwJ4eNqPB6PP8J45NPEc+cWwL3bH/c9AIqTnX1UQX6+MthDHzHSKD/iwAFHHT29Kx0EOmFjZxu1bsPmHdAPnfdDxuvXv69bY55QXFQkR6PRCClZmfeXb9yYqq6uXt752uATUIHuVwACvfs17hctnD9zZpqdjc0JnMtTRFGUN23mjBvh0dGrpKVh/ugfHQCvUlPnO9naR75/n6fG5/PBDP3D/v0xjtoGA/51c+C/S+6ennvPnEy0BPnowR66ta3N/vWbrHeIi4vX/Wg/+utz+Tk5JpZrzBPz8/PVQGwFCWmp0uPHT/42ctzI7P6qCbT711YAAv3X9k+f6d3p+PjfnZydE/gcrhydTuf+MWf25d1BQZYQ6D/uwjfp6X862dpF5ebmqoObA8ONRnyIjj7kpGUw4NKXZujNzc1SvgDoiafWA6DTRYQRAPQNVjY+EOid90NZYaHRevO1pzIyM3VBOGNRCfHa0KCwBbMXz3/S+drgE1CB7lcAAr37Ne4XLZw/c2amrbX1XziXJy8kLMQdZ2Lyd+TBg+sg0H/c/e9evZrjbGcfmZOTo8lms9GhI4Z/jImJcdExNPxX+FEwQ/8i0K2tozdssfWGQO+8H2rLyw03rLM8lZqaOhjHcUxYTLTV28tnjflGywudrw0+ARXofgUg0Ltf437RwrVrl8dustiQxOfzlakkMq5vaPA06dSpJfBQ3I+7/+3Ll7PcnJwjs7KytFksFjp42NCi/TExWw0GDTr71Rm6l9fnJXcMzNC3bNkSs9HazgsCvfN+aK6p0be0sDz19OmT4eBpuohws4ub28rNNjb/OsPQ+drhE1CBrlcAAr3rNe2XNaanPzNcvsT0cnNTky6ZTEbkpeUrd+70WzZ36dLkfilIFxgNDmW5OjlEvn37VpfPI1CDwYNKIvfvdxs8bFji14Du7+295+RfJ9ajGIFR6DSw5B6zcbMtBPoP+KMoO3/kho3rEjMyMnR5CA+Vl5ev3B8VMXvyzNkwtsIP6Akf6X4FINC7X+N+0UJxcY7yjOmzztdX14wmkUgonUzn/DHrj527Q0IiZGRkmvuFCF1sZNa7dzNdHewiX795o9cO9EEDy6OiolwHjRhxoqNA37LF5uAmG1tPOEPvnHMIghC9c+WKmaOD477a2lpJihAFV1FTe/f3tYuz5eTgKffOqQlL95QCEOg9pbSAtwPiXa9ZtcL1xZNnzgwGQ5LDZKHa2tpZDvYOQaYL5p1H4Wn3To+A3Mw307c6uoSnp6cNJHAU1RtoWBkeHu4+zNg4rqNA37zZ+pCVrR0Aem2nO9APHyAIAkMQRCL71au53l7eHsnJyfoiIiIYF+e3LjE1PRQaEeEOQ7/2w4HRR0yGQO8jjuoL3Xz16pnm2lWW0Y31DTPZDCZKpVJxTU3Ncmdnl8B5f845hwgL14ArbX3Bll+hj++zs6e4OjuEpbxIGYoQGKo9QLc6NCLM03jMuCNfA/rO7dt3Jyb8teHzkruV1ZbDm+3st0Ggf9uj4IMUQRBKa3291sNHj0zPnzm77M6dO7pUKpVUVVtDqKioFBw8fHjT5OnT7/0KYwP2ASrwJQUg0OG46DIFCIKgJSUmrti1e5dnfW2dFjiZjREIoaamVjhtytRrI0Yb31VUVMzV1NOrVFdXb4JZq74tfUFu7gR3F6ewp0+fGqEICVXX0qwJDQvbPmbChBgI9K4ZtiUlJUI4g6GUnp6ul/by5cisrCzj/Ny8KXV1dSA6HMFgsxA1NbWG9ZaWiWs2mPmJiSnVdE3LsBaoQNcrAIHe9Zr26xoJghC+f+fOAldnZ6+qqip9jEAwLpdLkMlkNoqiDUKiIjWDBg58Ov23aeemTpyar6yt3SwuLt6GIAgH5pn+v0Pn48f3Yz2cXEKTHz0aA4Cuoq5WFxga5DtpyvTITiy5x1jZwlPun/UCSVdqa2uF6urqxArz8hTT37wy+fvSpeX5eflqwsLCMnwOl0oikcCyOwpCGItKSlTs3bMndsGcOQcQEZEqOEb79evtlzceAv2Xd1Hf6yDITvXo/v2Zu/z8AzLfvtFGUZQKQpfiOI5T6DTwouSSyGiVts6A98OGjSgcajQiZer48fe0DQ2LEQThwpn7f3xeXFBgvM1ta+j9+/dNMJSMKqooNwQEB/pPm/FbyFdn6F5eexNPnLT87yl3a5sDG61tt/f3Q3EA5BV5eZKPnj8flfIy7bfcnJwB5aXlWmVlZapkCiZKJlERFEUxHpuDEARBcDgcroqKSqmT89Z9azZankVRFOaT73uvon7XYwj0fufynjEYHC6qKi0ddPrEiSnnz5+f/f59/jAURRVwFMFIJBJBIHwERUggHgouIibaoqyoVDx46JDsCePGvxw5clSuorLKB5yEl4uLi7f010NIpR8/DvdwBUC/NwlFSJi8kmLTvsDAPdP/+CPgGzP0gJN/nQBARyl0GmFjYxu1frN1v4rl/ulgG5XJZMo11NRolJQWa6WlpBndf3B/bOa7DDUmiyVP4DiJzWYjFCoJBVHgcH47x9lCVFr5gAEDUkaONH6ycOni56NNTN6hKMrumX81sBWowM8pAIH+c/rBp7+jAHi5Zr/O1jl77uRvFy9csCstLQVxsckoipLBsiaGkQkQpxwjEASjkPliQiIssLQ8Zszo7KEjhr00NDS8MmTEiDcoijL6m9iVlZVDvFycQq9duzaVhFEwWQX55l17du2bPW/Bri8BHaRPBdnWzp4+sw5BcQB03M7OPnLdpv6TbQ2Mt/LycpVnDx9Oe5+XN+nV69fDwZirLCsXZ3LYVDKKESDqG9APwzCCi/MJnM/nCQsLM4cbGT1ZtHDhiYnTp9/T1NQEBzj5/W3MQXv7tgIQ6H3bf32m9+AUcW5uruqblBTDV69e6b989WrM+/fvx7LaWPIYhlFIIPsFgqAgTShYcscoZIRMJnMGDRr0cfDgwVkD9PQKhwwekquprZEpLC5eTqfTKwR93x2EHvV03xp65eq1mWCGLiMv1+K/2z/4z4WLfb8GdG83t4BzZ862A50qRMftHR3Czddt3CmIKT/B8g7S2CjRiuMqNdXV2vkFBXrFJSUGL54/101+9GgIg8mUQPg4GFftPwRB4O3PIAhOIpNZFDI5f4CBfsqECROe/TFr1jttff0CSUlJsCIEQd5n3iywo/+rAAQ6HA89rgCAe2lpqXxhXp7RjSvXxua9zxv6/v37gY2NjQpcLpfO5XLBsjxKp9MJJpOJkslknEKhcKWlpRu1tLRL9Az184yGD787wMAgU05aupImIdEgLS3N+rT/TvS4Qd3UYE1NjZ6Pq3Popct//wGALikj3eq70zdssamZ9xeBXtEi4+XvHnD+9BmLT0DnOzg5hq+x2OAvCEAnCALAmdZWXS1WVV8vX1leLZf+KnV8+ovUiUXFRVpNjU1y9Q31ohwOh4SCJSAymUBRFOFwOAiJROKLiYkxZGRkynR1dd9OmDDxxShjo6cahoZ5EhISjfCwWzcNYlhtjyoAgd6jcsPGvqQAQRD0ig8fBme/f2945/btOffu3ZtaUlgkCVZFyWQyicPhgJczOFTXvtGJYVj7C1pKSrJOVV0rT1pWJtvYaOT7KdMm31PV0sqXlpYGy/P8vv6Sbqqu1vXc5h564cKF2QiBYRLSUgxvH+9Is9Xm7l8GeoWMl6/vvnNnk9aCPXSasBDPydG4FBoNAAAVAklEQVQpbKWF5e6+CvRP++HkwsJC6Tcp6aPS0tMmVlSUDyotKjHMycmRZTBaRel0OpADbd8Tp1AQ8CHI4/EINo+L08gUroq6WvnkyZNvzJs3756RkVE2VVT0PYyHAN9FgqgABLogerUP2vRpKZSMsFjKReUlI588SB75PCVFFyzPNzQ0qHC5XIm2tjYSOMAEXtpsBhMszSM0Gg1HySQujUJpERMXf6urp5c5euTItwaDB+fLKUlXysqqNGlqajYhCMLqa4BvrKrS2eHjHZKUlDQXAF1MUoLp7um533zduq3fAnrSmbNrMRIC0qcCoAebmVvslZKSauwLwwIAvKGhQYzJZEq0NjRIvXvzRuVp8pMRKampAxsaGgax2SwdFoslhIDvOhKpfQxw+DwEnMMAH30oinJERUUbhg4dWjRy1KjsqVOmvFBRUXmtIiv7AREVrYU3KPrCKIB9/FEFINB/VDn4XLcrAJbmy8s/ar9Nezfq2bNnQ+/fvz80Pz9fA0EQSQzDxCgYic5iscDyKg6W6NvvDiME+D1XXEKCJSkhUWUweOBH/QED0gYPGpKloatbpKysXCIlJdUC9t/BEv2vvEzf2Nio7e+1Lej06dPzCRzFRMTF2K6urgctN2+2/xLQWysrZd137Nh3/vQZc3DskC4izNm61TVoo/WqfSgqDT5qfpmfzyfRQXQ2BEGoTVVVEjn5+To52dnque9zx+Rl5QwtLilRqyqvEMdxXAjHceBngkwigXMW4Kf9rAWbz2MTBNEqLCxcq62tXTZq1Khns/+c/cZo1NhkUVHRergf/su4HHakBxSAQO8BkWETP6fA55d/fXm53Nu8LJXMV+/UU1JSjDIzM8fXVlcOI6GYKDjqxOPxwB339uVXAmsf2uDFz0cxjAeC12hqalbq6w8o19LUrtDW1/ugo6n7UUFZOYtMJtd+WpIGB6Lwn+tt1z3d0NCguc/PJ/DkycRFPC4O0qFynVycj1rbO2z+EtCrqqrk/L29A8+dTVoNgC4kKsJ2d3Pfs85qeSiK9n6CHHAXvLW1VZrFYknW1tYqV1ZWGpQXF2pWVFao52ZlK2ZmZWqVV5RLs1lsOhnFyBiGYcCf4Lwkwcfbz0aAGTmXy8WF6UJ1CkpK74cZGz8bO2Z8uo6uVoGmqmqlso5O1a/8kdZ1owPWBBX4twIQ6HBU9EkFQJjZ4vx83du3bs14+PjhxNQXaXIMZps8hpKkWWyGBM5HKHQhKrhfjCIojvBxBMFxEEYeQygUEiIlJcNVUFBoFZeSLNfW0skbMWLkC8NBhunKysqVEjRaC50k2YaIIeD+MZjJg6+EHt+TZ9TXq+/euysgPiFhKZfDJ9HpdJ69k0Ocg/PW9V8CenV1tbyvt3fQhTNnV34G+jYPD7+1G5dGoqgcWJXo9p9PH1/g8Fr7ATZmHVO0gd0giqKoaH1NjcrD5ORJaakpwyorq7WaG+tlmpqaRBhtLWRGGwsFsQlIGAUB/iJw9POvBIVK5vJY3GYyFatWkFep0tPTfj9l8tT7s6ZPT1MdNKgYLLN3u2GwAahAH1AAAr0POAl28esKgGX5pqYm0ZKSEtG8vCz1jDeZepk5WUMK3n8YWFNVocfh8ET5fK4oGaNQSSQU5fMJFMUBm0mfAI8QdLoQj0qlsKSlpFp19QZU6+vpV6lpqBfJyMpWKCoplUiKiZVKKyuXSklJgdkfgHz7Uj24/gRWAbprb57BqFPb7Re466+/ElYwmUwShmG4nZPDCQ8PrzVfAnpNTY2Cm4tz8PUrV80wDEPFxMRYO3x8vJebm8egKNraVePo03mH9i2OT+BuXzZnMpnCzJYWjYbGOoXy0grViqoy1bLict2S0iKVwoJC6bKyEomG+iZRNodJw/kIBlZUwOwbHHZEURJBJmNgZ4Hg87lsBMUYJDLWIisrX2I4UP+l0agxGUOGGLzT1BxQqi8u3ogoKYEzEb/MakpXaQvrgQr8jAIQ6D+jHnz2l1Pg86nogoICyYbqas209HS1nJw8o4/v/197dxMbx13GcXxmdmZn31+8Xq/f4sRN3KRJC6LqGxy4cKGnXqpWPVScEKUScICKCoQgKVKDUItUqRG0HLiWAxKECyDKqahFgtCSpjVNjJ04ttfrfd+d2ZeZWfQf71ZRVYkDieo++Vpa5UXJZp/P8zi/ef3P5bsqtep8u96Y73Q6RbWHH9ENvdd31AIjYR0qmMNz8bqurqQPb5WLxWLDdDrdLs6WdpeWlq4vHTmyvbS4uLm4uHg5k8ttZ9Lpjh6NNmzb7kQikW4+n1e3z92Udekdx1l48ac/Of2LV1/9ij8Ymu6gP/rWN7752o+e+/ETHxfoe3t7s9/77jMvnv/d+ccNTddTqZT73Jkzzz725JO//H8W5lGHyrVy2e4kk0mv00l0PDfjNJ2M47qZ3fLm4sbVzZX/rK3Nl3fLpXqtvlSpVPL1SjXuuI7leV50fOpD14KROgcSvpS5aUY1tUKbaVteIp6oprPZazOlme3l5eULJ+869a/Dy3es33v3vVvTh6erHEY/cN9qfKADKECgH8Cm8JFunsB4bzKiNRqp3cHgcHlj84G333n7i2+88ddjF995J1utVnKO4yRU8BiGoVavi3ijcCWx8Jyt2tMdX4QVLkgSnpPX9UHENLuWaTYLxaI7NV2oHppfuDK7MPvuXHF2Y7pY3CgtLrYWp6Z6pULBTZtmTyuV1GF79Z7qFe7Z3/AKNyY+WnW3Upl7+ZVXfvDyuZe/qgUjs+s6o6ef+vpvzpw9++jHBXp1c3P+O88++7Pfnz//qG1aeqEw7Zw5ffqZR554/Fcq0McW4bbL+BWWeMOvwz3uxvq6db3bjfWazWS1Xo9v7+yUNtbXlzY3N49XdndX6vX6oXqjkeo5TqLT7WZ0XY+PL24Lt4zGF6ypW8ED0zTVw3nUee9RNGL6aiMpCIJ+IpHoFYvF1vETJxvH7rzzyv0PPvDPUyfv+cPMwsxldUeCMrpVRz5u3nTxTggcLAEC/WD1g09ziwXGoWZp7XZmp14vbe3sLF+7enXhg9XVY+9eunTs4sWLx9Wha9/3E5qmmWqRErXXrg4NqwuyxvfCh8uGqr1Mz/O0QGVzMPI0Qx/omu5ZUcvNZ7LlXGGqNjdTqqRymepMvtDIFgrtbCZTz+bzrXw63UwmEt1CPt+yE4m2lUp1s7re69v2oFgshoHvuu70z1966dvnzp17utlsWioUv/bUU789+8ILj002OMZcYRBvrK7O/fD06Rf//Mc/PaI2RLLZrPP882e//+CD9/9aHZ/uN5vx3mCQdHs9u9PtJtxeL92o1bKdTifTbDSyjUYjo4K6Vq1mq9XqdKvVUheuFTzPS/q+b6kNnkgkEg0fYuJ5ge/7hgpvZaM81M/3D3To4dWIQRCo1zCRSHTTqVRt5fjxy59/6KEL95w6tTY3P18uFIvXForFbS2ZVFfgq6MaHEK/xfPP28sWINBl95fq/ofAh/e/a5o6NGyr26f+vba29Le33lr5x4W/L++WK4tdx5mu1etTzUZ9ynXdVBAEGcMw1CF70zRNXQWtinu1XK3mByN1X7R6DrxuRrSR56sfRzErqpaz9U3d6BlRqx8zrUHUsryIZQ2iptW3otFe1Ir0LdsexOPxYcyOO7Yd9ff29u5+8803T6jwVI/zvO+++z54+MsPv2ZZEb03GBjqBP5gOLR8zzPbzWbuL6+//qXNa5uH1IaH2ss9unx0baZULDuuaw093/Y9z3KHffVgElOFdOB50eFgGOv3+zHP88Kn5YyX4A1/HIdz+P/EZINGvbfamFH16Xok6A8HfU3XOnbU7kSj0XYymWrML8xtLc4v7Hz23s+999ADX3h35a6VraxhtLR0Wi36o56op65Q5AsBBG6iAIF+EzF5KzkCk6Cv1+sJt1bLbDd2c+XrldnN69cOX7ly5c7V91dPbl6/fmp3e2dq4PZiasGb8b3w6m6r8Ily+w+fMcJFTybnjm84JB2G4iQcJ7+/f4GYrvZ61fn8oNfrGeq90+l0eDTA930/Ho+re691b6SOSuvh08L0YBQuuON0u6Zt2+EBfPXv9no9zbKj+8ufmma4ktpw/9FiYbMimq4Zuh5+FvV7/v5qfB82cvL5xnvgvjp8rjYsLMsa2Yl45+Tdn1k7dGjhwokTJy8t33Fko5DPb2XShUZhrrC3sLCgbgPkCnQ53xZUcsAFCPQD3iA+3sERuOGWLKvVasXcRiNX3qrkVi9/sPj+e5dm1q9uLO6WywvtTqfUbncKjUYjFfhe3PP9uFreVtf18GrwIAhM9V4qdcM9YM1X5+nD88/q1+o1+VKrn6lgnmwUhHvG40P/4d9Vz6M1I5o/HO/w+sF+aA8G4cpp6qW+1MZAuIWh65o3CsKL/sJTBn1Pi+jGSIuoNXm04Wg08tTCPJaljhpYjhmNunbMrqgr/hfm5tcXDy2VV44e2Tq6srI9N7tUK02VmsmZZHdyex8LuRyceeWT3H4CBPrt13MqvgUC4z16u729ner0esmh7yc73a7tuG6i6ziZZq02VanV8pWd3fndSmWmVt3LOf1etNtuZ7pOO99utXKO6yYDdRh8pKmkNvwg0Edq71tdmKcOoaub7QxDPTJM8z1vFI8ngv5gqAI8MhwOw6vIJ3vafcfVk8nkSJ0OGF/FP/J1zY/ZtpvOZprFmWIlGU82s8lMN5POtKaKhVpherqSz+Xq6Uy2lUgn2rFotF6cnnbtaFSd82+nSqXJuW4xD8C5BaPAWyLwiQkQ6J8YPf/w7Sbwkfu31R650Ww2E2rlNM91s+1eJ6ENR9ZgNIoYg0Gkp2mW4XmRoR4YehAY6jL5iKeeORYJ97Ane8NBENi+75vq0Pv+Gjhqn1v9EWOoFtAzLCPQDcuPGIY6P+8ks9lWLpcrp1IpdW+62rX/8Ap8riy/3aaSeiUJEOiSukktt63A5JY0Avm2HQEKRyC8H5UvBBBAAAEEEPiUCxDon/IG8vERQAABBBBQAgQ6c4AAAggggIAAAQJdQBMpAQEEEEAAAQKdGUAAAQQQQECAAIEuoImUgAACCCCAAIHODCCAAAIIICBAgEAX0ERKQAABBBBAgEBnBhBAAAEEEBAgQKALaCIlIIAAAgggQKAzAwgggAACCAgQINAFNJESEEAAAQQQINCZAQQQQAABBAQIEOgCmkgJCCCAAAIIEOjMAAIIIIAAAgIECHQBTaQEBBBAAAEECHRmAAEEEEAAAQECBLqAJlICAggggAACBDozgAACCCCAgAABAl1AEykBAQQQQAABAp0ZQAABBBBAQIAAgS6giZSAAAIIIIAAgc4MIIAAAgggIECAQBfQREpAAAEEEECAQGcGEEAAAQQQECBAoAtoIiUggAACCCBAoDMDCCCAAAIICBAg0AU0kRIQQAABBBAg0JkBBBBAAAEEBAgQ6AKaSAkIIIAAAggQ6MwAAggggAACAgQIdAFNpAQEEEAAAQQIdGYAAQQQQAABAQIEuoAmUgICCCCAAAIEOjOAAAIIIICAAAECXUATKQEBBBBAAAECnRlAAAEEEEBAgACBLqCJlIAAAggggACBzgwggAACCCAgQIBAF9BESkAAAQQQQIBAZwYQQAABBBAQIECgC2giJSCAAAIIIECgMwMIIIAAAggIECDQBTSREhBAAAEEECDQmQEEEEAAAQQECBDoAppICQgggAACCBDozAACCCCAAAICBAh0AU2kBAQQQAABBAh0ZgABBBBAAAEBAgS6gCZSAgIIIIAAAgQ6M4AAAggggIAAAQJdQBMpAQEEEEAAAQKdGUAAAQQQQECAAIEuoImUgAACCCCAAIHODCCAAAIIICBAgEAX0ERKQAABBBBAgEBnBhBAAAEEEBAgQKALaCIlIIAAAgggQKAzAwgggAACCAgQINAFNJESEEAAAQQQINCZAQQQQAABBAQIEOgCmkgJCCCAAAIIEOjMAAIIIIAAAgIECHQBTaQEBBBAAAEECHRmAAEEEEAAAQECBLqAJlICAggggAACBDozgAACCCCAgAABAl1AEykBAQQQQAABAp0ZQAABBBBAQIAAgS6giZSAAAIIIIAAgc4MIIAAAgggIECAQBfQREpAAAEEEECAQGcGEEAAAQQQECBAoAtoIiUggAACCCBAoDMDCCCAAAIICBAg0AU0kRIQQAABBBAg0JkBBBBAAAEEBAgQ6AKaSAkIIIAAAggQ6MwAAggggAACAgQIdAFNpAQEEEAAAQQIdGYAAQQQQAABAQIEuoAmUgICCCCAAAIEOjOAAAIIIICAAAECXUATKQEBBBBAAAECnRlAAAEEEEBAgACBLqCJlIAAAggggACBzgwggAACCCAgQIBAF9BESkAAAQQQQIBAZwYQQAABBBAQIECgC2giJSCAAAIIIECgMwMIIIAAAggIECDQBTSREhBAAAEEECDQmQEEEEAAAQQECBDoAppICQgggAACCBDozAACCCCAAAICBAh0AU2kBAQQQAABBAh0ZgABBBBAAAEBAgS6gCZSAgIIIIAAAgQ6M4AAAggggIAAAQJdQBMpAQEEEEAAAQKdGUAAAQQQQECAAIEuoImUgAACCCCAAIHODCCAAAIIICBAgEAX0ERKQAABBBBAgEBnBhBAAAEEEBAgQKALaCIlIIAAAgggQKAzAwgggAACCAgQINAFNJESEEAAAQQQINCZAQQQQAABBAQIEOgCmkgJCCCAAAIIEOjMAAIIIIAAAgIECHQBTaQEBBBAAAEECHRmAAEEEEAAAQECBLqAJlICAggggAACBDozgAACCCCAgAABAl1AEykBAQQQQAABAp0ZQAABBBBAQIAAgS6giZSAAAIIIIAAgc4MIIAAAgggIECAQBfQREpAAAEEEECAQGcGEEAAAQQQECBAoAtoIiUggAACCCBAoDMDCCCAAAIICBAg0AU0kRIQQAABBBAg0JkBBBBAAAEEBAgQ6AKaSAkIIIAAAggQ6MwAAggggAACAgQIdAFNpAQEEEAAAQQIdGYAAQQQQAABAQIEuoAmUgICCCCAAAIEOjOAAAIIIICAAAECXUATKQEBBBBAAAECnRlAAAEEEEBAgACBLqCJlIAAAggggACBzgwggAACCCAgQIBAF9BESkAAAQQQQIBAZwYQQAABBBAQIECgC2giJSCAAAIIIPBfHbRGZw+X4x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2052" name="群組 2051"/>
          <p:cNvGrpSpPr/>
          <p:nvPr/>
        </p:nvGrpSpPr>
        <p:grpSpPr>
          <a:xfrm>
            <a:off x="7772400" y="2476002"/>
            <a:ext cx="3913393" cy="1854458"/>
            <a:chOff x="7772400" y="2476002"/>
            <a:chExt cx="3913393" cy="1854458"/>
          </a:xfrm>
        </p:grpSpPr>
        <p:sp>
          <p:nvSpPr>
            <p:cNvPr id="25" name="雲朵形圖說文字 24"/>
            <p:cNvSpPr/>
            <p:nvPr/>
          </p:nvSpPr>
          <p:spPr>
            <a:xfrm>
              <a:off x="7772400" y="2476002"/>
              <a:ext cx="3913393" cy="1854458"/>
            </a:xfrm>
            <a:prstGeom prst="cloudCallout">
              <a:avLst>
                <a:gd name="adj1" fmla="val -59722"/>
                <a:gd name="adj2" fmla="val -5837"/>
              </a:avLst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</a:rPr>
                <a:t>What Auntie May does for me every day: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圖片 35" descr="C:\Users\lws\AppData\Local\Microsoft\Windows\INetCache\Content.MSO\4930E127.tmp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032" y="3181182"/>
              <a:ext cx="903656" cy="840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圖片 36" descr="C:\Users\lws\AppData\Local\Microsoft\Windows\INetCache\Content.MSO\A3D00CCD.tmp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908" y="3255315"/>
              <a:ext cx="941990" cy="788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圖片 37" descr="C:\Users\lws\AppData\Local\Microsoft\Windows\INetCache\Content.MSO\20E38563.tmp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2785">
              <a:off x="10071272" y="3045498"/>
              <a:ext cx="1118870" cy="1104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07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47280" y="127930"/>
            <a:ext cx="11343043" cy="738714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4: </a:t>
            </a:r>
            <a:r>
              <a:rPr lang="en-US" sz="4000" b="1" cap="none" spc="0" dirty="0" smtClean="0"/>
              <a:t>write the body of the message 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19</a:t>
            </a:fld>
            <a:endParaRPr lang="en-GB" dirty="0"/>
          </a:p>
        </p:txBody>
      </p:sp>
      <p:sp>
        <p:nvSpPr>
          <p:cNvPr id="8" name="內容版面配置區 3"/>
          <p:cNvSpPr>
            <a:spLocks noGrp="1"/>
          </p:cNvSpPr>
          <p:nvPr>
            <p:ph sz="quarter" idx="10"/>
          </p:nvPr>
        </p:nvSpPr>
        <p:spPr>
          <a:xfrm>
            <a:off x="6582158" y="1448549"/>
            <a:ext cx="5090505" cy="3143915"/>
          </a:xfrm>
          <a:prstGeom prst="roundRect">
            <a:avLst>
              <a:gd name="adj" fmla="val 10500"/>
            </a:avLst>
          </a:prstGeom>
          <a:solidFill>
            <a:srgbClr val="FFF8E5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rIns="0" bIns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story, the elves helped the shoemaker make shoes every night.</a:t>
            </a:r>
            <a:r>
              <a:rPr lang="en-GB" sz="1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the elves, you take care of me all the time. The shirts I wear to school, the snacks I enjoy at recess and the markers in my pencil pocket all remind me of your love and kindness. </a:t>
            </a:r>
          </a:p>
          <a:p>
            <a:pPr marL="0" indent="0">
              <a:buNone/>
            </a:pPr>
            <a:endParaRPr lang="en-GB" sz="18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giving this book to you to show that I am grateful for all the things you do for me. I hope the book brings you joy and inspiration, just as you do for me every day.</a:t>
            </a:r>
            <a:endParaRPr lang="en-GB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582158" y="1031900"/>
            <a:ext cx="170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Example: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-153730" y="4724189"/>
            <a:ext cx="5475586" cy="1772833"/>
            <a:chOff x="87570" y="1074991"/>
            <a:chExt cx="5475586" cy="1772833"/>
          </a:xfrm>
        </p:grpSpPr>
        <p:sp>
          <p:nvSpPr>
            <p:cNvPr id="15" name="文字方塊 14"/>
            <p:cNvSpPr txBox="1"/>
            <p:nvPr/>
          </p:nvSpPr>
          <p:spPr>
            <a:xfrm>
              <a:off x="617593" y="1519801"/>
              <a:ext cx="4945563" cy="1328023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	</a:t>
              </a:r>
              <a:r>
                <a:rPr lang="en-US" dirty="0" smtClean="0">
                  <a:solidFill>
                    <a:schemeClr val="bg1"/>
                  </a:solidFill>
                </a:rPr>
                <a:t>You can break the body of your message into </a:t>
              </a:r>
              <a:r>
                <a:rPr lang="en-US" b="1" dirty="0" smtClean="0">
                  <a:solidFill>
                    <a:schemeClr val="bg1"/>
                  </a:solidFill>
                </a:rPr>
                <a:t>paragraphs</a:t>
              </a:r>
              <a:r>
                <a:rPr lang="en-US" dirty="0" smtClean="0">
                  <a:solidFill>
                    <a:schemeClr val="bg1"/>
                  </a:solidFill>
                </a:rPr>
                <a:t> to make it easier to read. Similar ideas are usually put in the same paragraph.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570" y="1074991"/>
              <a:ext cx="1146628" cy="1016000"/>
            </a:xfrm>
            <a:prstGeom prst="rect">
              <a:avLst/>
            </a:prstGeom>
          </p:spPr>
        </p:pic>
      </p:grpSp>
      <p:sp>
        <p:nvSpPr>
          <p:cNvPr id="17" name="內容版面配置區 5"/>
          <p:cNvSpPr>
            <a:spLocks noGrp="1"/>
          </p:cNvSpPr>
          <p:nvPr>
            <p:ph sz="quarter" idx="12"/>
          </p:nvPr>
        </p:nvSpPr>
        <p:spPr>
          <a:xfrm>
            <a:off x="147280" y="918919"/>
            <a:ext cx="6133868" cy="39817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 of the book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book about?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part of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think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enjoy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most? Why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en-GB" sz="2000" b="1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message</a:t>
            </a:r>
            <a:endParaRPr lang="en-GB" sz="2000" b="1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connection between the book and the recipient?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message do you want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take away from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book?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hope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book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will encourage or motivate the recipient in his/her daily life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160" y="5174419"/>
            <a:ext cx="654994" cy="59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154" y="5102040"/>
            <a:ext cx="716637" cy="730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349" y="5286264"/>
            <a:ext cx="938251" cy="481886"/>
          </a:xfrm>
          <a:prstGeom prst="rect">
            <a:avLst/>
          </a:prstGeom>
        </p:spPr>
      </p:pic>
      <p:pic>
        <p:nvPicPr>
          <p:cNvPr id="13" name="圖片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1" t="58885" r="17959" b="11348"/>
          <a:stretch/>
        </p:blipFill>
        <p:spPr>
          <a:xfrm>
            <a:off x="10365224" y="4963777"/>
            <a:ext cx="651605" cy="950667"/>
          </a:xfrm>
          <a:prstGeom prst="rect">
            <a:avLst/>
          </a:prstGeom>
        </p:spPr>
      </p:pic>
      <p:pic>
        <p:nvPicPr>
          <p:cNvPr id="18" name="圖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6851413" y="5656778"/>
            <a:ext cx="964017" cy="136806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448550" y="4939364"/>
            <a:ext cx="4314374" cy="1175686"/>
          </a:xfrm>
          <a:prstGeom prst="cloudCallout">
            <a:avLst>
              <a:gd name="adj1" fmla="val -40482"/>
              <a:gd name="adj2" fmla="val 66551"/>
            </a:avLst>
          </a:prstGeom>
          <a:noFill/>
          <a:ln w="28575"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/>
          <p:cNvSpPr/>
          <p:nvPr/>
        </p:nvSpPr>
        <p:spPr>
          <a:xfrm>
            <a:off x="10950804" y="5145680"/>
            <a:ext cx="194854" cy="167394"/>
          </a:xfrm>
          <a:prstGeom prst="hear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版面配置區 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8" t="933" r="7525" b="2801"/>
          <a:stretch/>
        </p:blipFill>
        <p:spPr>
          <a:xfrm>
            <a:off x="0" y="0"/>
            <a:ext cx="4943475" cy="6858000"/>
          </a:xfrm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5194097" y="8313"/>
            <a:ext cx="5587076" cy="1521231"/>
          </a:xfrm>
          <a:solidFill>
            <a:srgbClr val="C9FAFC"/>
          </a:solidFill>
        </p:spPr>
        <p:txBody>
          <a:bodyPr/>
          <a:lstStyle/>
          <a:p>
            <a:r>
              <a:rPr lang="en-US" b="1" cap="none" dirty="0"/>
              <a:t>Contents</a:t>
            </a:r>
            <a:endParaRPr lang="en-GB" cap="none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0"/>
          </p:nvPr>
        </p:nvSpPr>
        <p:spPr>
          <a:xfrm>
            <a:off x="5194097" y="1812176"/>
            <a:ext cx="6748521" cy="4524616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SOW Campaign 2024/25 &amp; </a:t>
            </a:r>
            <a:br>
              <a:rPr lang="en-US" b="1" dirty="0" smtClean="0"/>
            </a:br>
            <a:r>
              <a:rPr lang="en-US" b="1" dirty="0" smtClean="0"/>
              <a:t>“SOW </a:t>
            </a:r>
            <a:r>
              <a:rPr lang="en-US" b="1" dirty="0"/>
              <a:t>Inspiring” Book Gifting </a:t>
            </a:r>
            <a:r>
              <a:rPr lang="en-US" b="1" dirty="0" smtClean="0"/>
              <a:t>Competition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What is a book gift message?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How to write a message for a book gift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Using adjectives and literary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Deadlines and reminders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27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8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61242" y="58022"/>
            <a:ext cx="11749177" cy="888927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</a:t>
            </a:r>
            <a:r>
              <a:rPr lang="en-US" altLang="zh-TW" sz="4000" b="1" cap="none" spc="0" dirty="0" smtClean="0"/>
              <a:t>5</a:t>
            </a:r>
            <a:r>
              <a:rPr lang="en-GB" sz="4000" b="1" cap="none" spc="0" dirty="0" smtClean="0"/>
              <a:t>: </a:t>
            </a:r>
            <a:r>
              <a:rPr lang="en-US" sz="4000" b="1" cap="none" spc="0" dirty="0" smtClean="0"/>
              <a:t>include a quote/saying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20</a:t>
            </a:fld>
            <a:endParaRPr lang="en-GB" dirty="0"/>
          </a:p>
        </p:txBody>
      </p:sp>
      <p:sp>
        <p:nvSpPr>
          <p:cNvPr id="19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5209275" y="1300909"/>
            <a:ext cx="6453103" cy="957264"/>
          </a:xfrm>
        </p:spPr>
        <p:txBody>
          <a:bodyPr anchor="t"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words that someone has said or written. 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quote you include in your message </a:t>
            </a: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taken 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your chosen book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內容版面配置區 5"/>
          <p:cNvSpPr>
            <a:spLocks noGrp="1"/>
          </p:cNvSpPr>
          <p:nvPr>
            <p:ph sz="quarter" idx="12"/>
          </p:nvPr>
        </p:nvSpPr>
        <p:spPr>
          <a:xfrm>
            <a:off x="5209275" y="3348628"/>
            <a:ext cx="6453103" cy="2444715"/>
          </a:xfrm>
        </p:spPr>
        <p:txBody>
          <a:bodyPr anchor="t"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Does the quote 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the theme and/or sub-themes of the SOW Campaign 2024/25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the quote help you express your main message?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quote interesting or catchy? Will it make the reader remember your message better?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 quote inspire the reader to think about and reflect on their own experiences?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446801" y="1422598"/>
            <a:ext cx="4066883" cy="4148953"/>
            <a:chOff x="1837362" y="2481599"/>
            <a:chExt cx="4066883" cy="4148953"/>
          </a:xfrm>
        </p:grpSpPr>
        <p:sp>
          <p:nvSpPr>
            <p:cNvPr id="16" name="圓角矩形 15"/>
            <p:cNvSpPr/>
            <p:nvPr/>
          </p:nvSpPr>
          <p:spPr>
            <a:xfrm>
              <a:off x="3325091" y="3064554"/>
              <a:ext cx="2562362" cy="426702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reason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(s) for book gifting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剪去對角線角落矩形 16"/>
            <p:cNvSpPr/>
            <p:nvPr/>
          </p:nvSpPr>
          <p:spPr>
            <a:xfrm flipH="1">
              <a:off x="3325090" y="2481599"/>
              <a:ext cx="1199426" cy="440769"/>
            </a:xfrm>
            <a:prstGeom prst="snip2Diag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Greeting</a:t>
              </a:r>
              <a:endPara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3325090" y="3611183"/>
              <a:ext cx="2562363" cy="570093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Gist of the book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341882" y="4257759"/>
              <a:ext cx="2562363" cy="52948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message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3325088" y="5610153"/>
              <a:ext cx="2562365" cy="45913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wrap up 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message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剪去對角線角落矩形 22"/>
            <p:cNvSpPr/>
            <p:nvPr/>
          </p:nvSpPr>
          <p:spPr>
            <a:xfrm flipH="1">
              <a:off x="3325088" y="6189783"/>
              <a:ext cx="1100852" cy="440769"/>
            </a:xfrm>
            <a:prstGeom prst="snip2Diag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Closing</a:t>
              </a:r>
              <a:endParaRPr lang="en-GB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左大括弧 23"/>
            <p:cNvSpPr/>
            <p:nvPr/>
          </p:nvSpPr>
          <p:spPr>
            <a:xfrm>
              <a:off x="3023275" y="3906294"/>
              <a:ext cx="215029" cy="1401414"/>
            </a:xfrm>
            <a:prstGeom prst="leftBrac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2160776" y="4407629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325089" y="4875802"/>
              <a:ext cx="2562364" cy="589589"/>
            </a:xfrm>
            <a:prstGeom prst="roundRect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Quote/Saying</a:t>
              </a:r>
              <a:endPara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直線接點 26"/>
            <p:cNvCxnSpPr/>
            <p:nvPr/>
          </p:nvCxnSpPr>
          <p:spPr>
            <a:xfrm>
              <a:off x="3023275" y="3317174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3023275" y="5869660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991251" y="5662322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Ending</a:t>
              </a:r>
              <a:endParaRPr lang="en-GB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1837362" y="3074630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825" y="94196"/>
            <a:ext cx="1527111" cy="11241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0" b="100000" l="1042" r="88542">
                        <a14:foregroundMark x1="76042" y1="26752" x2="76042" y2="26752"/>
                        <a14:foregroundMark x1="69792" y1="35032" x2="69792" y2="35032"/>
                        <a14:foregroundMark x1="61458" y1="33758" x2="61458" y2="33758"/>
                        <a14:foregroundMark x1="57292" y1="33758" x2="57292" y2="33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433" y="-33127"/>
            <a:ext cx="765244" cy="12514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9275" y="2587007"/>
            <a:ext cx="6296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looking for a good quote, think about these questions:</a:t>
            </a:r>
          </a:p>
        </p:txBody>
      </p:sp>
    </p:spTree>
    <p:extLst>
      <p:ext uri="{BB962C8B-B14F-4D97-AF65-F5344CB8AC3E}">
        <p14:creationId xmlns:p14="http://schemas.microsoft.com/office/powerpoint/2010/main" val="19134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28316" y="86827"/>
            <a:ext cx="11749177" cy="888927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</a:t>
            </a:r>
            <a:r>
              <a:rPr lang="en-US" altLang="zh-TW" sz="4000" b="1" cap="none" spc="0" dirty="0" smtClean="0"/>
              <a:t>5</a:t>
            </a:r>
            <a:r>
              <a:rPr lang="en-GB" sz="4000" b="1" cap="none" spc="0" dirty="0" smtClean="0"/>
              <a:t>: </a:t>
            </a:r>
            <a:r>
              <a:rPr lang="en-US" sz="4000" b="1" cap="none" spc="0" dirty="0" smtClean="0"/>
              <a:t>include a quote/saying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21</a:t>
            </a:fld>
            <a:endParaRPr lang="en-GB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649592" y="2055238"/>
            <a:ext cx="5194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Your turn – which quote will you take from the story to show your gratitude? Include it in the body of your message.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10414614" y="848386"/>
            <a:ext cx="997977" cy="1303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341" t="1419" r="175" b="2221"/>
          <a:stretch/>
        </p:blipFill>
        <p:spPr>
          <a:xfrm>
            <a:off x="6672437" y="3086644"/>
            <a:ext cx="5131205" cy="3430197"/>
          </a:xfrm>
          <a:prstGeom prst="rect">
            <a:avLst/>
          </a:prstGeom>
        </p:spPr>
      </p:pic>
      <p:grpSp>
        <p:nvGrpSpPr>
          <p:cNvPr id="24" name="群組 10"/>
          <p:cNvGrpSpPr/>
          <p:nvPr/>
        </p:nvGrpSpPr>
        <p:grpSpPr>
          <a:xfrm rot="719996">
            <a:off x="10399612" y="2873004"/>
            <a:ext cx="1523044" cy="1275351"/>
            <a:chOff x="399963" y="3985260"/>
            <a:chExt cx="2552505" cy="2479184"/>
          </a:xfrm>
        </p:grpSpPr>
        <p:pic>
          <p:nvPicPr>
            <p:cNvPr id="25" name="圖片 1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7" b="56996"/>
            <a:stretch/>
          </p:blipFill>
          <p:spPr>
            <a:xfrm>
              <a:off x="399963" y="3985260"/>
              <a:ext cx="2167682" cy="2479184"/>
            </a:xfrm>
            <a:prstGeom prst="rect">
              <a:avLst/>
            </a:prstGeom>
          </p:spPr>
        </p:pic>
        <p:pic>
          <p:nvPicPr>
            <p:cNvPr id="26" name="圖片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93" r="35523"/>
            <a:stretch/>
          </p:blipFill>
          <p:spPr>
            <a:xfrm>
              <a:off x="1215072" y="5348482"/>
              <a:ext cx="1737396" cy="1115962"/>
            </a:xfrm>
            <a:prstGeom prst="rect">
              <a:avLst/>
            </a:prstGeom>
          </p:spPr>
        </p:pic>
        <p:sp>
          <p:nvSpPr>
            <p:cNvPr id="27" name="矩形 13"/>
            <p:cNvSpPr/>
            <p:nvPr/>
          </p:nvSpPr>
          <p:spPr>
            <a:xfrm>
              <a:off x="592959" y="4098338"/>
              <a:ext cx="1666451" cy="1376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" b="1" i="1" dirty="0">
                  <a:solidFill>
                    <a:schemeClr val="accent5">
                      <a:lumMod val="50000"/>
                    </a:schemeClr>
                  </a:solidFill>
                </a:rPr>
                <a:t>The Elves and the Shoemaker </a:t>
              </a:r>
              <a:endParaRPr lang="en-GB" sz="800" b="1" i="1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endParaRPr lang="en-GB" sz="800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r>
                <a:rPr lang="en-GB" sz="800" dirty="0" smtClean="0">
                  <a:solidFill>
                    <a:schemeClr val="accent5">
                      <a:lumMod val="50000"/>
                    </a:schemeClr>
                  </a:solidFill>
                </a:rPr>
                <a:t>by </a:t>
              </a:r>
              <a:r>
                <a:rPr lang="en-GB" sz="800" dirty="0">
                  <a:solidFill>
                    <a:schemeClr val="accent5">
                      <a:lumMod val="50000"/>
                    </a:schemeClr>
                  </a:solidFill>
                </a:rPr>
                <a:t>the Brothers Grimm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0" b="100000" l="1042" r="88542">
                        <a14:foregroundMark x1="76042" y1="26752" x2="76042" y2="26752"/>
                        <a14:foregroundMark x1="69792" y1="35032" x2="69792" y2="35032"/>
                        <a14:foregroundMark x1="61458" y1="33758" x2="61458" y2="33758"/>
                        <a14:foregroundMark x1="57292" y1="33758" x2="57292" y2="33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2591" y="4733204"/>
            <a:ext cx="765244" cy="1251493"/>
          </a:xfrm>
          <a:prstGeom prst="rect">
            <a:avLst/>
          </a:prstGeom>
        </p:spPr>
      </p:pic>
      <p:sp>
        <p:nvSpPr>
          <p:cNvPr id="22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140536" y="1318326"/>
            <a:ext cx="6453103" cy="957264"/>
          </a:xfrm>
        </p:spPr>
        <p:txBody>
          <a:bodyPr anchor="t"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words that someone has said or written. 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quote you include in your message </a:t>
            </a: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taken 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your chosen book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內容版面配置區 5"/>
          <p:cNvSpPr>
            <a:spLocks noGrp="1"/>
          </p:cNvSpPr>
          <p:nvPr>
            <p:ph sz="quarter" idx="12"/>
          </p:nvPr>
        </p:nvSpPr>
        <p:spPr>
          <a:xfrm>
            <a:off x="140536" y="3366045"/>
            <a:ext cx="6453103" cy="2444715"/>
          </a:xfrm>
        </p:spPr>
        <p:txBody>
          <a:bodyPr anchor="t"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Does the quote 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the theme and/or sub-themes of the SOW Campaign 2024/25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the quote help you express your main message?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quote interesting or catchy? Will it make the reader remember your message better?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 quote inspire the reader to think about and reflect on their own experiences?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"/>
          <p:cNvSpPr/>
          <p:nvPr/>
        </p:nvSpPr>
        <p:spPr>
          <a:xfrm>
            <a:off x="140536" y="2604424"/>
            <a:ext cx="6296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looking for a good quote, think about these questions:</a:t>
            </a:r>
          </a:p>
        </p:txBody>
      </p:sp>
    </p:spTree>
    <p:extLst>
      <p:ext uri="{BB962C8B-B14F-4D97-AF65-F5344CB8AC3E}">
        <p14:creationId xmlns:p14="http://schemas.microsoft.com/office/powerpoint/2010/main" val="34947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45033" y="154688"/>
            <a:ext cx="11404267" cy="767886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</a:t>
            </a:r>
            <a:r>
              <a:rPr lang="en-US" altLang="zh-TW" sz="4000" b="1" cap="none" spc="0" dirty="0" smtClean="0"/>
              <a:t>5</a:t>
            </a:r>
            <a:r>
              <a:rPr lang="en-GB" sz="4000" b="1" cap="none" spc="0" dirty="0" smtClean="0"/>
              <a:t>: </a:t>
            </a:r>
            <a:r>
              <a:rPr lang="en-US" sz="4000" b="1" cap="none" spc="0" dirty="0" smtClean="0"/>
              <a:t>include a quote/saying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22</a:t>
            </a:fld>
            <a:endParaRPr lang="en-GB" dirty="0"/>
          </a:p>
        </p:txBody>
      </p:sp>
      <p:sp>
        <p:nvSpPr>
          <p:cNvPr id="8" name="內容版面配置區 3"/>
          <p:cNvSpPr>
            <a:spLocks noGrp="1"/>
          </p:cNvSpPr>
          <p:nvPr>
            <p:ph sz="quarter" idx="10"/>
          </p:nvPr>
        </p:nvSpPr>
        <p:spPr>
          <a:xfrm>
            <a:off x="6816665" y="1740030"/>
            <a:ext cx="3685872" cy="2436456"/>
          </a:xfrm>
          <a:prstGeom prst="roundRect">
            <a:avLst/>
          </a:prstGeom>
          <a:solidFill>
            <a:srgbClr val="FFF8E5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rIns="0" bIns="0"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the shoemaker’s wife said in the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story, </a:t>
            </a:r>
            <a:r>
              <a:rPr lang="en-GB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ought to show them our gratitude.”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am giving this book to you to show that I am grateful for all the things you do for me. I hope the book brings you joy and inspiration, just as you do for me every day.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816665" y="1159642"/>
            <a:ext cx="1269965" cy="36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Example: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文字版面配置區 4"/>
          <p:cNvSpPr txBox="1">
            <a:spLocks/>
          </p:cNvSpPr>
          <p:nvPr/>
        </p:nvSpPr>
        <p:spPr>
          <a:xfrm>
            <a:off x="145033" y="1149449"/>
            <a:ext cx="6453103" cy="1642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contains words that someone has said or written. 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quote you include in your message </a:t>
            </a:r>
            <a:r>
              <a:rPr lang="en-GB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taken from your chosen book</a:t>
            </a: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en-GB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b="0" dirty="0" smtClean="0">
                <a:latin typeface="Arial" panose="020B0604020202020204" pitchFamily="34" charset="0"/>
                <a:cs typeface="Arial" panose="020B0604020202020204" pitchFamily="34" charset="0"/>
              </a:rPr>
              <a:t>When looking for a good quote, think about these questions:</a:t>
            </a:r>
            <a:endParaRPr lang="en-GB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內容版面配置區 5"/>
          <p:cNvSpPr>
            <a:spLocks noGrp="1"/>
          </p:cNvSpPr>
          <p:nvPr>
            <p:ph sz="quarter" idx="12"/>
          </p:nvPr>
        </p:nvSpPr>
        <p:spPr>
          <a:xfrm>
            <a:off x="145033" y="2964899"/>
            <a:ext cx="6453103" cy="2878599"/>
          </a:xfrm>
        </p:spPr>
        <p:txBody>
          <a:bodyPr anchor="t">
            <a:no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Does the quote 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the theme and/or sub-themes of the SOW Campaign 2024/25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the quote help you express your main message?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quote interesting or catchy? Will it make the reader remember your message better?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the quote inspire the reader to think about and reflect on their own experiences?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群組 12"/>
          <p:cNvGrpSpPr/>
          <p:nvPr/>
        </p:nvGrpSpPr>
        <p:grpSpPr>
          <a:xfrm rot="719996">
            <a:off x="9910317" y="3753330"/>
            <a:ext cx="1523044" cy="1275351"/>
            <a:chOff x="399963" y="3985260"/>
            <a:chExt cx="2552505" cy="247918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7" b="56996"/>
            <a:stretch/>
          </p:blipFill>
          <p:spPr>
            <a:xfrm>
              <a:off x="399963" y="3985260"/>
              <a:ext cx="2167682" cy="247918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93" r="35523"/>
            <a:stretch/>
          </p:blipFill>
          <p:spPr>
            <a:xfrm>
              <a:off x="1215072" y="5348482"/>
              <a:ext cx="1737396" cy="1115962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92959" y="4098338"/>
              <a:ext cx="1666451" cy="1376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" b="1" i="1" dirty="0">
                  <a:solidFill>
                    <a:schemeClr val="accent5">
                      <a:lumMod val="50000"/>
                    </a:schemeClr>
                  </a:solidFill>
                </a:rPr>
                <a:t>The Elves and the Shoemaker </a:t>
              </a:r>
              <a:endParaRPr lang="en-GB" sz="800" b="1" i="1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endParaRPr lang="en-GB" sz="800" dirty="0" smtClean="0">
                <a:solidFill>
                  <a:schemeClr val="accent5">
                    <a:lumMod val="50000"/>
                  </a:schemeClr>
                </a:solidFill>
              </a:endParaRPr>
            </a:p>
            <a:p>
              <a:r>
                <a:rPr lang="en-GB" sz="800" dirty="0" smtClean="0">
                  <a:solidFill>
                    <a:schemeClr val="accent5">
                      <a:lumMod val="50000"/>
                    </a:schemeClr>
                  </a:solidFill>
                </a:rPr>
                <a:t>by </a:t>
              </a:r>
              <a:r>
                <a:rPr lang="en-GB" sz="800" dirty="0">
                  <a:solidFill>
                    <a:schemeClr val="accent5">
                      <a:lumMod val="50000"/>
                    </a:schemeClr>
                  </a:solidFill>
                </a:rPr>
                <a:t>the Brothers Grimm</a:t>
              </a:r>
            </a:p>
          </p:txBody>
        </p:sp>
      </p:grpSp>
      <p:sp>
        <p:nvSpPr>
          <p:cNvPr id="17" name="五邊形 14"/>
          <p:cNvSpPr/>
          <p:nvPr/>
        </p:nvSpPr>
        <p:spPr>
          <a:xfrm flipH="1">
            <a:off x="10298624" y="1902455"/>
            <a:ext cx="1670660" cy="650384"/>
          </a:xfrm>
          <a:prstGeom prst="homePlat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SOW echoes the sub-theme “Appreciation”.</a:t>
            </a:r>
            <a:endParaRPr lang="en-GB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825" y="218406"/>
            <a:ext cx="1527111" cy="11241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80" b="100000" l="1042" r="88542">
                        <a14:foregroundMark x1="76042" y1="26752" x2="76042" y2="26752"/>
                        <a14:foregroundMark x1="69792" y1="35032" x2="69792" y2="35032"/>
                        <a14:foregroundMark x1="61458" y1="33758" x2="61458" y2="33758"/>
                        <a14:foregroundMark x1="57292" y1="33758" x2="57292" y2="33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7995" y="25084"/>
            <a:ext cx="765244" cy="12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4"/>
          <p:cNvSpPr>
            <a:spLocks noGrp="1"/>
          </p:cNvSpPr>
          <p:nvPr>
            <p:ph sz="quarter" idx="12"/>
          </p:nvPr>
        </p:nvSpPr>
        <p:spPr>
          <a:xfrm>
            <a:off x="6509599" y="1362095"/>
            <a:ext cx="5284718" cy="334393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1600" b="1" u="sng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your whole message in the ending. Here are some questions that may help you write your ending.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has the book inspired you? / How do you think it will inspire the recipient? </a:t>
            </a:r>
          </a:p>
          <a:p>
            <a:pPr marL="342900" indent="-3429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last thing you want to say to the recipient? You can:</a:t>
            </a:r>
          </a:p>
          <a:p>
            <a:pPr marL="800100" lvl="1" indent="-3429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give compliments – e.g. </a:t>
            </a:r>
            <a:r>
              <a:rPr lang="en-US" sz="16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an inspiration!</a:t>
            </a:r>
          </a:p>
          <a:p>
            <a:pPr marL="800100" lvl="1" indent="-3429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gratitude – e.g. </a:t>
            </a:r>
            <a:r>
              <a:rPr lang="en-US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r>
              <a:rPr lang="en-US" sz="16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support</a:t>
            </a:r>
            <a:r>
              <a:rPr lang="en-US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600" b="1" dirty="0">
              <a:solidFill>
                <a:srgbClr val="DAA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52234" y="134102"/>
            <a:ext cx="11198535" cy="742722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6: write an ending &amp; a closing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23</a:t>
            </a:fld>
            <a:endParaRPr lang="en-GB" dirty="0"/>
          </a:p>
        </p:txBody>
      </p:sp>
      <p:sp>
        <p:nvSpPr>
          <p:cNvPr id="15" name="矩形 14"/>
          <p:cNvSpPr/>
          <p:nvPr/>
        </p:nvSpPr>
        <p:spPr>
          <a:xfrm>
            <a:off x="6551681" y="4927041"/>
            <a:ext cx="5284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zh-TW" sz="1600" b="1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common ways to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off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message include: </a:t>
            </a:r>
            <a:r>
              <a:rPr lang="en-GB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52234" y="1413972"/>
            <a:ext cx="4066883" cy="4148953"/>
            <a:chOff x="1837362" y="2481599"/>
            <a:chExt cx="4066883" cy="4148953"/>
          </a:xfrm>
        </p:grpSpPr>
        <p:sp>
          <p:nvSpPr>
            <p:cNvPr id="16" name="圓角矩形 15"/>
            <p:cNvSpPr/>
            <p:nvPr/>
          </p:nvSpPr>
          <p:spPr>
            <a:xfrm>
              <a:off x="3325091" y="3064554"/>
              <a:ext cx="2562362" cy="426702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reason</a:t>
              </a:r>
              <a:r>
                <a:rPr lang="en-GB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(s) for book gifting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剪去對角線角落矩形 16"/>
            <p:cNvSpPr/>
            <p:nvPr/>
          </p:nvSpPr>
          <p:spPr>
            <a:xfrm flipH="1">
              <a:off x="3325090" y="2481599"/>
              <a:ext cx="1199426" cy="440769"/>
            </a:xfrm>
            <a:prstGeom prst="snip2Diag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Greeting</a:t>
              </a:r>
              <a:endPara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3325090" y="3611183"/>
              <a:ext cx="2562363" cy="570093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Gist of the book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341882" y="4257759"/>
              <a:ext cx="2562363" cy="52948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message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325088" y="5610153"/>
              <a:ext cx="2562365" cy="459135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wrap up your message</a:t>
              </a:r>
              <a:endPara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剪去對角線角落矩形 21"/>
            <p:cNvSpPr/>
            <p:nvPr/>
          </p:nvSpPr>
          <p:spPr>
            <a:xfrm flipH="1">
              <a:off x="3325088" y="6189783"/>
              <a:ext cx="1100852" cy="440769"/>
            </a:xfrm>
            <a:prstGeom prst="snip2Diag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Closing</a:t>
              </a:r>
              <a:endPara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左大括弧 22"/>
            <p:cNvSpPr/>
            <p:nvPr/>
          </p:nvSpPr>
          <p:spPr>
            <a:xfrm>
              <a:off x="3023275" y="3906294"/>
              <a:ext cx="215029" cy="1401414"/>
            </a:xfrm>
            <a:prstGeom prst="leftBrac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2160776" y="4407629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Body</a:t>
              </a: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3325089" y="4875802"/>
              <a:ext cx="2562364" cy="589589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Quote/Saying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直線接點 25"/>
            <p:cNvCxnSpPr/>
            <p:nvPr/>
          </p:nvCxnSpPr>
          <p:spPr>
            <a:xfrm>
              <a:off x="3023275" y="3317174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3023275" y="5869660"/>
              <a:ext cx="2150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1991251" y="5662322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Ending</a:t>
              </a:r>
              <a:endParaRPr lang="en-GB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1837362" y="3074630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endParaRPr lang="en-GB" dirty="0"/>
            </a:p>
          </p:txBody>
        </p:sp>
      </p:grpSp>
      <p:pic>
        <p:nvPicPr>
          <p:cNvPr id="30" name="圖片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1" t="58885" r="17959" b="11348"/>
          <a:stretch/>
        </p:blipFill>
        <p:spPr>
          <a:xfrm>
            <a:off x="4155552" y="3719618"/>
            <a:ext cx="2159500" cy="3150626"/>
          </a:xfrm>
          <a:prstGeom prst="rect">
            <a:avLst/>
          </a:prstGeom>
        </p:spPr>
      </p:pic>
      <p:pic>
        <p:nvPicPr>
          <p:cNvPr id="31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3653542" y="5185244"/>
            <a:ext cx="1317653" cy="18699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305" y="2387402"/>
            <a:ext cx="955294" cy="12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41902" y="35687"/>
            <a:ext cx="11320478" cy="854401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6: write an ending &amp; a closing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24</a:t>
            </a:fld>
            <a:endParaRPr lang="en-GB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597512" y="1058894"/>
            <a:ext cx="482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Your turn – write an ending and a closing.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7369673" y="1563505"/>
            <a:ext cx="1226441" cy="1602066"/>
          </a:xfrm>
          <a:prstGeom prst="rect">
            <a:avLst/>
          </a:prstGeom>
        </p:spPr>
      </p:pic>
      <p:sp>
        <p:nvSpPr>
          <p:cNvPr id="12" name="雲朵形圖說文字 11"/>
          <p:cNvSpPr/>
          <p:nvPr/>
        </p:nvSpPr>
        <p:spPr>
          <a:xfrm>
            <a:off x="8726691" y="1462623"/>
            <a:ext cx="2696120" cy="1085883"/>
          </a:xfrm>
          <a:prstGeom prst="cloudCallout">
            <a:avLst>
              <a:gd name="adj1" fmla="val -54909"/>
              <a:gd name="adj2" fmla="val 42390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 want to become a person like Auntie May!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4" name="文字版面配置區 4"/>
          <p:cNvSpPr>
            <a:spLocks noGrp="1"/>
          </p:cNvSpPr>
          <p:nvPr>
            <p:ph sz="quarter" idx="12"/>
          </p:nvPr>
        </p:nvSpPr>
        <p:spPr>
          <a:xfrm>
            <a:off x="341902" y="1378839"/>
            <a:ext cx="5284718" cy="334393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1600" b="1" u="sng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your whole message in the ending. Here are some questions that may help you write your ending.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has the book inspired you? / How do you think it will inspire the recipient? </a:t>
            </a:r>
          </a:p>
          <a:p>
            <a:pPr marL="342900" indent="-3429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last thing you want to say to the recipient? You can:</a:t>
            </a:r>
          </a:p>
          <a:p>
            <a:pPr marL="800100" lvl="1" indent="-3429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give compliments – e.g. </a:t>
            </a:r>
            <a:r>
              <a:rPr lang="en-US" sz="16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an inspiration!</a:t>
            </a:r>
          </a:p>
          <a:p>
            <a:pPr marL="800100" lvl="1" indent="-3429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gratitude – e.g. </a:t>
            </a:r>
            <a:r>
              <a:rPr lang="en-US" sz="16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the support</a:t>
            </a:r>
            <a:r>
              <a:rPr lang="en-US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600" b="1" dirty="0">
              <a:solidFill>
                <a:srgbClr val="DAA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9460" y="4565365"/>
            <a:ext cx="5284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zh-TW" sz="1600" b="1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common ways to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off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message include: </a:t>
            </a:r>
            <a:r>
              <a:rPr lang="en-GB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41" t="1419" r="175" b="2221"/>
          <a:stretch/>
        </p:blipFill>
        <p:spPr>
          <a:xfrm>
            <a:off x="6672437" y="3086644"/>
            <a:ext cx="5131205" cy="34301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413" y="3787876"/>
            <a:ext cx="1381100" cy="1869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871" y="1929966"/>
            <a:ext cx="1847802" cy="17243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0" b="100000" l="1042" r="88542">
                        <a14:foregroundMark x1="76042" y1="26752" x2="76042" y2="26752"/>
                        <a14:foregroundMark x1="69792" y1="35032" x2="69792" y2="35032"/>
                        <a14:foregroundMark x1="61458" y1="33758" x2="61458" y2="33758"/>
                        <a14:foregroundMark x1="57292" y1="33758" x2="57292" y2="33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6378" y="4366246"/>
            <a:ext cx="914528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41902" y="86997"/>
            <a:ext cx="11360356" cy="972209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Step 6: write an ending &amp; a closing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25</a:t>
            </a:fld>
            <a:endParaRPr lang="en-GB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549954" y="169111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Example: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內容版面配置區 3"/>
          <p:cNvSpPr>
            <a:spLocks noGrp="1"/>
          </p:cNvSpPr>
          <p:nvPr>
            <p:ph sz="quarter" idx="10"/>
          </p:nvPr>
        </p:nvSpPr>
        <p:spPr>
          <a:xfrm>
            <a:off x="6549954" y="2233621"/>
            <a:ext cx="4413681" cy="2053469"/>
          </a:xfrm>
          <a:prstGeom prst="roundRect">
            <a:avLst/>
          </a:prstGeom>
          <a:solidFill>
            <a:srgbClr val="FFF8E5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GB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 inspires me to become a </a:t>
            </a:r>
            <a:r>
              <a:rPr lang="en-GB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 like you. Thank </a:t>
            </a:r>
            <a:r>
              <a:rPr lang="en-GB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you, Auntie May</a:t>
            </a:r>
            <a:r>
              <a:rPr lang="en-GB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Emma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五邊形 14"/>
          <p:cNvSpPr/>
          <p:nvPr/>
        </p:nvSpPr>
        <p:spPr>
          <a:xfrm flipH="1">
            <a:off x="10759080" y="3448294"/>
            <a:ext cx="1204400" cy="369332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版面配置區 4"/>
          <p:cNvSpPr>
            <a:spLocks noGrp="1"/>
          </p:cNvSpPr>
          <p:nvPr>
            <p:ph sz="quarter" idx="12"/>
          </p:nvPr>
        </p:nvSpPr>
        <p:spPr>
          <a:xfrm>
            <a:off x="341902" y="1378839"/>
            <a:ext cx="5284718" cy="334393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1600" b="1" u="sng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your whole message in the ending. Here are some questions that may help you write your ending.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has the book inspired you? / How do you think it will inspire the recipient? </a:t>
            </a:r>
          </a:p>
          <a:p>
            <a:pPr marL="342900" indent="-3429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last thing you want to say to the recipient? You can:</a:t>
            </a:r>
          </a:p>
          <a:p>
            <a:pPr marL="800100" lvl="1" indent="-34290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give compliments – e.g. </a:t>
            </a:r>
            <a:r>
              <a:rPr lang="en-US" sz="16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an inspiration!</a:t>
            </a:r>
          </a:p>
          <a:p>
            <a:pPr marL="800100" lvl="1" indent="-3429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how gratitude – e.g. </a:t>
            </a:r>
            <a:r>
              <a:rPr lang="en-US" sz="1600" b="1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the support</a:t>
            </a:r>
            <a:r>
              <a:rPr lang="en-US" sz="1600" b="1" dirty="0" smtClean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600" b="1" dirty="0">
              <a:solidFill>
                <a:srgbClr val="DAA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9460" y="4565365"/>
            <a:ext cx="5284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zh-TW" sz="1600" b="1" u="sng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common ways to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off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message include: </a:t>
            </a:r>
            <a:r>
              <a:rPr lang="en-GB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五邊形 14"/>
          <p:cNvSpPr/>
          <p:nvPr/>
        </p:nvSpPr>
        <p:spPr>
          <a:xfrm flipH="1">
            <a:off x="10806019" y="2411864"/>
            <a:ext cx="1204400" cy="369332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91" y="4361084"/>
            <a:ext cx="1680233" cy="2274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517" y="2696117"/>
            <a:ext cx="1558718" cy="1454585"/>
          </a:xfrm>
          <a:prstGeom prst="rect">
            <a:avLst/>
          </a:prstGeom>
        </p:spPr>
      </p:pic>
      <p:pic>
        <p:nvPicPr>
          <p:cNvPr id="17" name="圖片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1" t="58885" r="17959" b="11348"/>
          <a:stretch/>
        </p:blipFill>
        <p:spPr>
          <a:xfrm>
            <a:off x="7920543" y="4343741"/>
            <a:ext cx="1723322" cy="2514259"/>
          </a:xfrm>
          <a:prstGeom prst="rect">
            <a:avLst/>
          </a:prstGeom>
        </p:spPr>
      </p:pic>
      <p:pic>
        <p:nvPicPr>
          <p:cNvPr id="18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00" b="32899" l="75756" r="81378">
                        <a14:foregroundMark x1="77869" y1="29121" x2="77869" y2="29121"/>
                        <a14:foregroundMark x1="78694" y1="29288" x2="78694" y2="29288"/>
                        <a14:foregroundMark x1="79264" y1="29121" x2="79264" y2="29121"/>
                        <a14:foregroundMark x1="79011" y1="28753" x2="77721" y2="29422"/>
                        <a14:foregroundMark x1="78356" y1="29121" x2="78356" y2="28586"/>
                        <a14:foregroundMark x1="78165" y1="28519" x2="78165" y2="28519"/>
                        <a14:foregroundMark x1="77869" y1="28519" x2="77869" y2="28519"/>
                        <a14:foregroundMark x1="79307" y1="28686" x2="79307" y2="28686"/>
                        <a14:foregroundMark x1="78884" y1="28452" x2="78884" y2="28452"/>
                        <a14:foregroundMark x1="78694" y1="28385" x2="78694" y2="2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30" t="22012" r="18486" b="65829"/>
          <a:stretch/>
        </p:blipFill>
        <p:spPr>
          <a:xfrm>
            <a:off x="7418534" y="5550690"/>
            <a:ext cx="1051512" cy="14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3"/>
          <p:cNvSpPr>
            <a:spLocks noGrp="1"/>
          </p:cNvSpPr>
          <p:nvPr>
            <p:ph sz="quarter" idx="10"/>
          </p:nvPr>
        </p:nvSpPr>
        <p:spPr>
          <a:xfrm>
            <a:off x="854257" y="2315816"/>
            <a:ext cx="5132253" cy="4168328"/>
          </a:xfrm>
          <a:prstGeom prst="roundRect">
            <a:avLst>
              <a:gd name="adj" fmla="val 6297"/>
            </a:avLst>
          </a:prstGeom>
          <a:solidFill>
            <a:srgbClr val="D9ECF0"/>
          </a:solidFill>
          <a:ln w="19050">
            <a:solidFill>
              <a:schemeClr val="tx1">
                <a:lumMod val="85000"/>
              </a:schemeClr>
            </a:solidFill>
          </a:ln>
        </p:spPr>
        <p:txBody>
          <a:bodyPr tIns="36000" bIns="3600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7192" y="1782684"/>
            <a:ext cx="4151703" cy="518693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1" t="58885" r="17959" b="11348"/>
          <a:stretch/>
        </p:blipFill>
        <p:spPr>
          <a:xfrm>
            <a:off x="2139440" y="3104280"/>
            <a:ext cx="2510445" cy="3371359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673652" y="189634"/>
            <a:ext cx="10790952" cy="1064029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Final step: </a:t>
            </a:r>
            <a:r>
              <a:rPr lang="en-GB" sz="4000" b="1" cap="none" spc="0" dirty="0"/>
              <a:t>design </a:t>
            </a:r>
            <a:r>
              <a:rPr lang="en-GB" sz="4000" b="1" cap="none" spc="0" dirty="0" smtClean="0"/>
              <a:t>an artwork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26</a:t>
            </a:fld>
            <a:endParaRPr lang="en-GB" dirty="0"/>
          </a:p>
        </p:txBody>
      </p:sp>
      <p:sp>
        <p:nvSpPr>
          <p:cNvPr id="8" name="內容版面配置區 3"/>
          <p:cNvSpPr>
            <a:spLocks noGrp="1"/>
          </p:cNvSpPr>
          <p:nvPr>
            <p:ph sz="quarter" idx="10"/>
          </p:nvPr>
        </p:nvSpPr>
        <p:spPr>
          <a:xfrm>
            <a:off x="6132845" y="2301617"/>
            <a:ext cx="5636659" cy="4168328"/>
          </a:xfrm>
          <a:prstGeom prst="roundRect">
            <a:avLst>
              <a:gd name="adj" fmla="val 7095"/>
            </a:avLst>
          </a:prstGeom>
          <a:solidFill>
            <a:srgbClr val="FFF8E5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tIns="36000" bIns="36000">
            <a:no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Dear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Auntie May,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to share this book with you because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elves in the story made me think of you. 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story, the elves helped the shoemaker make shoes every night.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Like the elves, you take care of me all the time.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shirts I wear to school, the snacks I enjoy at recess and the markers in my pencil pocket all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remind me of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your love and kindness.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 the shoemaker’s wife said in the story, “We ought to show them our gratitude.”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 am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giving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this book to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you to show that I am grateful for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all the things you do for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me. </a:t>
            </a:r>
            <a:r>
              <a:rPr lang="en-GB" altLang="zh-H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altLang="zh-HK" sz="1200" dirty="0">
                <a:latin typeface="Arial" panose="020B0604020202020204" pitchFamily="34" charset="0"/>
                <a:cs typeface="Arial" panose="020B0604020202020204" pitchFamily="34" charset="0"/>
              </a:rPr>
              <a:t>hope the book brings you joy and inspiration, just as you do for me every day. 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story inspires me to become a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person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like you.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you, Auntie May!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Yours,</a:t>
            </a:r>
            <a:b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Emma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673652" y="1236270"/>
            <a:ext cx="10988728" cy="781946"/>
          </a:xfrm>
        </p:spPr>
        <p:txBody>
          <a:bodyPr anchor="t"/>
          <a:lstStyle/>
          <a:p>
            <a:r>
              <a:rPr lang="en-GB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 piece of 2D artwork that can help you express your message. It can be hand-drawn pictures, digital illustrations or a collage of photos.</a:t>
            </a:r>
            <a:endParaRPr lang="en-GB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73858" y="1937834"/>
            <a:ext cx="1223412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Example</a:t>
            </a:r>
            <a:r>
              <a:rPr lang="en-GB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7" r="35523" b="1646"/>
          <a:stretch/>
        </p:blipFill>
        <p:spPr>
          <a:xfrm>
            <a:off x="4178740" y="4723292"/>
            <a:ext cx="881174" cy="126159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r="66156" b="3854"/>
          <a:stretch/>
        </p:blipFill>
        <p:spPr>
          <a:xfrm>
            <a:off x="1290455" y="4743289"/>
            <a:ext cx="1083557" cy="123328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195062" y="5249837"/>
            <a:ext cx="2214068" cy="820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4400" dirty="0" smtClean="0">
                <a:solidFill>
                  <a:srgbClr val="CA292E"/>
                </a:solidFill>
                <a:latin typeface="Mistral" panose="03090702030407020403" pitchFamily="66" charset="0"/>
              </a:rPr>
              <a:t>Thank you!</a:t>
            </a:r>
            <a:endParaRPr lang="en-GB" sz="4400" dirty="0">
              <a:solidFill>
                <a:srgbClr val="CA292E"/>
              </a:solidFill>
              <a:latin typeface="Mistral" panose="03090702030407020403" pitchFamily="66" charset="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3" t="51278" r="8320" b="25485"/>
          <a:stretch/>
        </p:blipFill>
        <p:spPr>
          <a:xfrm rot="10800000">
            <a:off x="4178740" y="3592488"/>
            <a:ext cx="641143" cy="68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5558" y="300538"/>
            <a:ext cx="6704861" cy="50292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GB" b="1" cap="none" dirty="0" smtClean="0"/>
              <a:t>Using adjectives and literary devices</a:t>
            </a:r>
            <a:endParaRPr lang="en-GB" b="1" cap="none" dirty="0"/>
          </a:p>
        </p:txBody>
      </p:sp>
      <p:pic>
        <p:nvPicPr>
          <p:cNvPr id="19" name="圖片版面配置區 1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r="11807"/>
          <a:stretch>
            <a:fillRect/>
          </a:stretch>
        </p:blipFill>
        <p:spPr/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7" b="95483" l="6431" r="86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81"/>
          <a:stretch/>
        </p:blipFill>
        <p:spPr>
          <a:xfrm rot="1247202">
            <a:off x="10249486" y="3134122"/>
            <a:ext cx="2482945" cy="3736344"/>
          </a:xfrm>
          <a:prstGeom prst="rect">
            <a:avLst/>
          </a:prstGeom>
        </p:spPr>
      </p:pic>
      <p:sp>
        <p:nvSpPr>
          <p:cNvPr id="2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27</a:t>
            </a:fld>
            <a:endParaRPr lang="en-GB" dirty="0"/>
          </a:p>
        </p:txBody>
      </p:sp>
      <p:sp>
        <p:nvSpPr>
          <p:cNvPr id="6" name="矩形 5"/>
          <p:cNvSpPr/>
          <p:nvPr/>
        </p:nvSpPr>
        <p:spPr>
          <a:xfrm>
            <a:off x="5779008" y="246888"/>
            <a:ext cx="612648" cy="356616"/>
          </a:xfrm>
          <a:prstGeom prst="rect">
            <a:avLst/>
          </a:prstGeom>
          <a:solidFill>
            <a:srgbClr val="C8E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4842100" y="1975155"/>
            <a:ext cx="7168319" cy="4775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Dear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Auntie May,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 share this book with you because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(1)___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elves in the story made me think of you. 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story, the elves helped the shoemaker make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(2)___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shoes every night. Like the elves, you take care of me all the time. The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(3)___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shirts I wear to school, the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(4)___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snacks I enjoy at recess and the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(5)___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markers in my pencil pocket all remind me of your love and kindness. 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the shoemaker’s wife said in the story, “We ought to show them our gratitude.” I am giving this book to you to show that I am grateful for all the things you do for me. </a:t>
            </a:r>
            <a:r>
              <a:rPr lang="en-GB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I hope the book brings you joy and inspiration, just as you do for me every day.</a:t>
            </a: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story inspires me to become a </a:t>
            </a:r>
            <a:r>
              <a:rPr lang="en-GB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(6)___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person like you. Thank you, Auntie May!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Yours,</a:t>
            </a:r>
            <a:b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Emma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28</a:t>
            </a:fld>
            <a:endParaRPr lang="en-GB" dirty="0"/>
          </a:p>
        </p:txBody>
      </p:sp>
      <p:sp>
        <p:nvSpPr>
          <p:cNvPr id="6" name="文字方塊 5"/>
          <p:cNvSpPr txBox="1"/>
          <p:nvPr/>
        </p:nvSpPr>
        <p:spPr>
          <a:xfrm>
            <a:off x="594155" y="1740262"/>
            <a:ext cx="3940628" cy="2247424"/>
          </a:xfrm>
          <a:prstGeom prst="roundRect">
            <a:avLst/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	You can enrich the message by using adjectives to  </a:t>
            </a:r>
            <a:r>
              <a:rPr lang="en-GB" b="1" dirty="0" smtClean="0">
                <a:solidFill>
                  <a:schemeClr val="bg1"/>
                </a:solidFill>
              </a:rPr>
              <a:t>describe things, people or places</a:t>
            </a:r>
            <a:r>
              <a:rPr lang="en-GB" dirty="0" smtClean="0">
                <a:solidFill>
                  <a:schemeClr val="bg1"/>
                </a:solidFill>
              </a:rPr>
              <a:t>, 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The shirt is </a:t>
            </a:r>
            <a:r>
              <a:rPr lang="en-GB" u="sng" dirty="0" smtClean="0">
                <a:solidFill>
                  <a:schemeClr val="bg1"/>
                </a:solidFill>
              </a:rPr>
              <a:t>clean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She is a </a:t>
            </a:r>
            <a:r>
              <a:rPr lang="en-GB" u="sng" dirty="0" smtClean="0">
                <a:solidFill>
                  <a:schemeClr val="bg1"/>
                </a:solidFill>
              </a:rPr>
              <a:t>nice</a:t>
            </a:r>
            <a:r>
              <a:rPr lang="en-GB" dirty="0" smtClean="0">
                <a:solidFill>
                  <a:schemeClr val="bg1"/>
                </a:solidFill>
              </a:rPr>
              <a:t> person.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 live in a </a:t>
            </a:r>
            <a:r>
              <a:rPr lang="en-GB" u="sng" dirty="0" smtClean="0">
                <a:solidFill>
                  <a:schemeClr val="bg1"/>
                </a:solidFill>
              </a:rPr>
              <a:t>big</a:t>
            </a:r>
            <a:r>
              <a:rPr lang="en-GB" dirty="0" smtClean="0">
                <a:solidFill>
                  <a:schemeClr val="bg1"/>
                </a:solidFill>
              </a:rPr>
              <a:t> city.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>
            <a:off x="594155" y="276144"/>
            <a:ext cx="8235623" cy="1378225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cap="none" spc="0" dirty="0" smtClean="0"/>
              <a:t>Example 1: using adjectives</a:t>
            </a:r>
            <a:br>
              <a:rPr lang="en-GB" sz="4000" b="1" cap="none" spc="0" dirty="0" smtClean="0"/>
            </a:br>
            <a:endParaRPr lang="en-GB" sz="4000" spc="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21" y="1308641"/>
            <a:ext cx="1146628" cy="89660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r="35523"/>
          <a:stretch/>
        </p:blipFill>
        <p:spPr>
          <a:xfrm>
            <a:off x="8596671" y="55648"/>
            <a:ext cx="2988402" cy="191950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0776" y="1141089"/>
            <a:ext cx="8490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chemeClr val="accent4">
                    <a:lumMod val="75000"/>
                  </a:schemeClr>
                </a:solidFill>
              </a:rPr>
              <a:t>The </a:t>
            </a:r>
            <a:r>
              <a:rPr lang="en-GB" sz="2400" b="1" i="1" dirty="0">
                <a:solidFill>
                  <a:schemeClr val="accent4">
                    <a:lumMod val="75000"/>
                  </a:schemeClr>
                </a:solidFill>
              </a:rPr>
              <a:t>Elves and the Shoemaker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by the Brothers Grimm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94155" y="4158392"/>
            <a:ext cx="3864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HK" sz="1600" b="1" dirty="0" smtClean="0">
                <a:solidFill>
                  <a:srgbClr val="FF0000"/>
                </a:solidFill>
              </a:rPr>
              <a:t>Your turn - use the following adjectives to enrich the message:</a:t>
            </a:r>
          </a:p>
          <a:p>
            <a:r>
              <a:rPr lang="en-GB" altLang="zh-HK" sz="1600" b="1" dirty="0" smtClean="0">
                <a:solidFill>
                  <a:schemeClr val="bg1"/>
                </a:solidFill>
              </a:rPr>
              <a:t>“neat”</a:t>
            </a:r>
          </a:p>
          <a:p>
            <a:r>
              <a:rPr lang="en-GB" altLang="zh-HK" sz="1600" b="1" dirty="0">
                <a:solidFill>
                  <a:schemeClr val="bg1"/>
                </a:solidFill>
              </a:rPr>
              <a:t>“kind and helpful</a:t>
            </a:r>
            <a:r>
              <a:rPr lang="en-GB" altLang="zh-HK" sz="1600" b="1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GB" altLang="zh-HK" sz="1600" b="1" dirty="0" smtClean="0">
                <a:solidFill>
                  <a:schemeClr val="bg1"/>
                </a:solidFill>
              </a:rPr>
              <a:t>“new”</a:t>
            </a:r>
            <a:endParaRPr lang="en-GB" altLang="zh-HK" sz="1600" b="1" dirty="0">
              <a:solidFill>
                <a:schemeClr val="bg1"/>
              </a:solidFill>
            </a:endParaRPr>
          </a:p>
          <a:p>
            <a:r>
              <a:rPr lang="en-GB" altLang="zh-HK" sz="1600" b="1" dirty="0">
                <a:solidFill>
                  <a:schemeClr val="bg1"/>
                </a:solidFill>
              </a:rPr>
              <a:t>“colourful” </a:t>
            </a:r>
          </a:p>
          <a:p>
            <a:r>
              <a:rPr lang="en-GB" altLang="zh-HK" sz="1600" b="1" dirty="0" smtClean="0">
                <a:solidFill>
                  <a:schemeClr val="bg1"/>
                </a:solidFill>
              </a:rPr>
              <a:t>“delicious”</a:t>
            </a:r>
          </a:p>
          <a:p>
            <a:r>
              <a:rPr lang="en-GB" altLang="zh-HK" sz="1600" b="1" dirty="0">
                <a:solidFill>
                  <a:schemeClr val="bg1"/>
                </a:solidFill>
              </a:rPr>
              <a:t>“little”</a:t>
            </a:r>
          </a:p>
          <a:p>
            <a:endParaRPr lang="zh-HK" alt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6652"/>
          <a:stretch/>
        </p:blipFill>
        <p:spPr>
          <a:xfrm>
            <a:off x="2532820" y="4693693"/>
            <a:ext cx="2243053" cy="21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4711966" y="2057590"/>
            <a:ext cx="7168319" cy="4775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Dear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Auntie May,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 share this book with you because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little elves in the story made me think of you. 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story, the elves helped the shoemaker make new shoes every night. Like the elves, you take care of me all the time. The neat shirts I wear to school, the delicious snacks I enjoy at recess and the colourful markers in my pencil pocket all remind me of your love and kindness. 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the shoemaker’s wife said in the story, “We ought to show them our gratitude.” I am giving this book to you to show that I am grateful for all the things you do for me. </a:t>
            </a:r>
            <a:r>
              <a:rPr lang="en-GB" altLang="zh-H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altLang="zh-HK" sz="1800" dirty="0">
                <a:latin typeface="Arial" panose="020B0604020202020204" pitchFamily="34" charset="0"/>
                <a:cs typeface="Arial" panose="020B0604020202020204" pitchFamily="34" charset="0"/>
              </a:rPr>
              <a:t>hope the book brings you joy and inspiration, just as you do for me every day. </a:t>
            </a: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story inspires me to become a kind and helpful person like you. Thank you, Auntie May!</a:t>
            </a:r>
          </a:p>
          <a:p>
            <a:pPr marL="0" indent="0">
              <a:buNone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Yours,</a:t>
            </a:r>
            <a:b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Emma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29</a:t>
            </a:fld>
            <a:endParaRPr lang="en-GB" dirty="0"/>
          </a:p>
        </p:txBody>
      </p:sp>
      <p:sp>
        <p:nvSpPr>
          <p:cNvPr id="12" name="矩形 11"/>
          <p:cNvSpPr/>
          <p:nvPr/>
        </p:nvSpPr>
        <p:spPr>
          <a:xfrm>
            <a:off x="9212930" y="2542903"/>
            <a:ext cx="478972" cy="25942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矩形 14"/>
          <p:cNvSpPr/>
          <p:nvPr/>
        </p:nvSpPr>
        <p:spPr>
          <a:xfrm>
            <a:off x="10673415" y="3750578"/>
            <a:ext cx="911658" cy="261640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矩形 15"/>
          <p:cNvSpPr/>
          <p:nvPr/>
        </p:nvSpPr>
        <p:spPr>
          <a:xfrm>
            <a:off x="6651358" y="3735979"/>
            <a:ext cx="925100" cy="235131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矩形 16"/>
          <p:cNvSpPr/>
          <p:nvPr/>
        </p:nvSpPr>
        <p:spPr>
          <a:xfrm>
            <a:off x="10342096" y="3478286"/>
            <a:ext cx="555943" cy="293941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矩形 19"/>
          <p:cNvSpPr/>
          <p:nvPr/>
        </p:nvSpPr>
        <p:spPr>
          <a:xfrm>
            <a:off x="8151223" y="5554055"/>
            <a:ext cx="1616053" cy="264737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>
            <a:off x="594155" y="276144"/>
            <a:ext cx="8235623" cy="1378225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cap="none" spc="0" dirty="0" smtClean="0"/>
              <a:t>Example 1: using adjectives</a:t>
            </a:r>
            <a:br>
              <a:rPr lang="en-GB" sz="4000" b="1" cap="none" spc="0" dirty="0" smtClean="0"/>
            </a:br>
            <a:endParaRPr lang="en-GB" sz="4000" spc="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3" r="35523"/>
          <a:stretch/>
        </p:blipFill>
        <p:spPr>
          <a:xfrm>
            <a:off x="8596671" y="55648"/>
            <a:ext cx="2988402" cy="191950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0776" y="1141089"/>
            <a:ext cx="8490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 smtClean="0">
                <a:solidFill>
                  <a:schemeClr val="accent4">
                    <a:lumMod val="75000"/>
                  </a:schemeClr>
                </a:solidFill>
              </a:rPr>
              <a:t>The </a:t>
            </a:r>
            <a:r>
              <a:rPr lang="en-GB" sz="2400" b="1" i="1" dirty="0">
                <a:solidFill>
                  <a:schemeClr val="accent4">
                    <a:lumMod val="75000"/>
                  </a:schemeClr>
                </a:solidFill>
              </a:rPr>
              <a:t>Elves and the Shoemaker </a:t>
            </a:r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by the Brothers Grimm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81635" y="2034375"/>
            <a:ext cx="3940628" cy="2247424"/>
          </a:xfrm>
          <a:prstGeom prst="roundRect">
            <a:avLst/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	You can enrich the message by using adjectives to  </a:t>
            </a:r>
            <a:r>
              <a:rPr lang="en-GB" b="1" dirty="0" smtClean="0">
                <a:solidFill>
                  <a:schemeClr val="bg1"/>
                </a:solidFill>
              </a:rPr>
              <a:t>describe things, people or places</a:t>
            </a:r>
            <a:r>
              <a:rPr lang="en-GB" dirty="0" smtClean="0">
                <a:solidFill>
                  <a:schemeClr val="bg1"/>
                </a:solidFill>
              </a:rPr>
              <a:t>, 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The shirt is </a:t>
            </a:r>
            <a:r>
              <a:rPr lang="en-GB" u="sng" dirty="0" smtClean="0">
                <a:solidFill>
                  <a:schemeClr val="bg1"/>
                </a:solidFill>
              </a:rPr>
              <a:t>clean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She is a </a:t>
            </a:r>
            <a:r>
              <a:rPr lang="en-GB" u="sng" dirty="0" smtClean="0">
                <a:solidFill>
                  <a:schemeClr val="bg1"/>
                </a:solidFill>
              </a:rPr>
              <a:t>nice</a:t>
            </a:r>
            <a:r>
              <a:rPr lang="en-GB" dirty="0" smtClean="0">
                <a:solidFill>
                  <a:schemeClr val="bg1"/>
                </a:solidFill>
              </a:rPr>
              <a:t> person.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 live in a </a:t>
            </a:r>
            <a:r>
              <a:rPr lang="en-GB" u="sng" dirty="0" smtClean="0">
                <a:solidFill>
                  <a:schemeClr val="bg1"/>
                </a:solidFill>
              </a:rPr>
              <a:t>big</a:t>
            </a:r>
            <a:r>
              <a:rPr lang="en-GB" dirty="0" smtClean="0">
                <a:solidFill>
                  <a:schemeClr val="bg1"/>
                </a:solidFill>
              </a:rPr>
              <a:t> city.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01" y="1602754"/>
            <a:ext cx="1146628" cy="896604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4716781" y="1647238"/>
            <a:ext cx="1269965" cy="36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Example: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679208" y="3212966"/>
            <a:ext cx="478972" cy="312802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6652"/>
          <a:stretch/>
        </p:blipFill>
        <p:spPr>
          <a:xfrm>
            <a:off x="1178387" y="4281799"/>
            <a:ext cx="2637092" cy="25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5000"/>
              </a:lnSpc>
            </a:pPr>
            <a:r>
              <a:rPr lang="en-GB" b="1" cap="none" dirty="0" smtClean="0"/>
              <a:t>SOW Campaign 2024/25 &amp;</a:t>
            </a:r>
            <a:br>
              <a:rPr lang="en-GB" b="1" cap="none" dirty="0" smtClean="0"/>
            </a:br>
            <a:r>
              <a:rPr lang="en-GB" b="1" cap="none" dirty="0"/>
              <a:t/>
            </a:r>
            <a:br>
              <a:rPr lang="en-GB" b="1" cap="none" dirty="0"/>
            </a:br>
            <a:r>
              <a:rPr lang="en-GB" b="1" cap="none" dirty="0"/>
              <a:t>“SOW Inspiring” Book Gifting Competition</a:t>
            </a:r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矩形 4"/>
          <p:cNvSpPr/>
          <p:nvPr/>
        </p:nvSpPr>
        <p:spPr>
          <a:xfrm>
            <a:off x="5779008" y="246888"/>
            <a:ext cx="612648" cy="356616"/>
          </a:xfrm>
          <a:prstGeom prst="rect">
            <a:avLst/>
          </a:prstGeom>
          <a:solidFill>
            <a:srgbClr val="C8E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30142" r="41958" b="30142"/>
          <a:stretch/>
        </p:blipFill>
        <p:spPr/>
      </p:pic>
    </p:spTree>
    <p:extLst>
      <p:ext uri="{BB962C8B-B14F-4D97-AF65-F5344CB8AC3E}">
        <p14:creationId xmlns:p14="http://schemas.microsoft.com/office/powerpoint/2010/main" val="73765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30</a:t>
            </a:fld>
            <a:endParaRPr lang="en-GB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7317" y="2029122"/>
            <a:ext cx="3456622" cy="4012019"/>
          </a:xfrm>
          <a:prstGeom prst="roundRect">
            <a:avLst>
              <a:gd name="adj" fmla="val 7667"/>
            </a:avLst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Feelings / Emotions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excited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grateful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happy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loved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surprised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sad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disappointed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lonely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helpless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angry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annoyed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jealous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317" y="640522"/>
            <a:ext cx="1146628" cy="1016000"/>
          </a:xfrm>
          <a:prstGeom prst="rect">
            <a:avLst/>
          </a:prstGeom>
        </p:spPr>
      </p:pic>
      <p:sp>
        <p:nvSpPr>
          <p:cNvPr id="22" name="標題 1"/>
          <p:cNvSpPr txBox="1">
            <a:spLocks/>
          </p:cNvSpPr>
          <p:nvPr/>
        </p:nvSpPr>
        <p:spPr>
          <a:xfrm>
            <a:off x="1763945" y="278297"/>
            <a:ext cx="9898434" cy="1503369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cap="none" spc="0" dirty="0" smtClean="0"/>
              <a:t>More adjectives</a:t>
            </a:r>
          </a:p>
          <a:p>
            <a:r>
              <a:rPr lang="en-US" sz="2000" cap="none" spc="0" dirty="0" smtClean="0"/>
              <a:t>Try to use them to describe people’s feelings and characters.</a:t>
            </a:r>
            <a:endParaRPr lang="en-GB" sz="2000" spc="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338560" y="1882330"/>
            <a:ext cx="7407238" cy="4584386"/>
          </a:xfrm>
          <a:prstGeom prst="roundRect">
            <a:avLst>
              <a:gd name="adj" fmla="val 6928"/>
            </a:avLst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numCol="2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Characters </a:t>
            </a:r>
            <a:r>
              <a:rPr lang="en-US" sz="2400" b="1" smtClean="0">
                <a:solidFill>
                  <a:schemeClr val="bg1"/>
                </a:solidFill>
              </a:rPr>
              <a:t>/ Qualities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brave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caring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cheerful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clever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confident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determined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diligent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fearless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</a:t>
            </a:r>
            <a:r>
              <a:rPr lang="en-GB" dirty="0" smtClean="0">
                <a:solidFill>
                  <a:schemeClr val="bg1"/>
                </a:solidFill>
              </a:rPr>
              <a:t>unny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enthusiastic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generous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elpful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honest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imaginative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intelligent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joyful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kind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knowledgeable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loving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optimistic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persistent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playful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responsible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resilient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supportive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sympathetic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understanding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237929" y="1504326"/>
            <a:ext cx="6735784" cy="4962390"/>
          </a:xfrm>
          <a:prstGeom prst="roundRect">
            <a:avLst>
              <a:gd name="adj" fmla="val 3903"/>
            </a:avLst>
          </a:prstGeom>
          <a:solidFill>
            <a:schemeClr val="tx2"/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Dear Hong Kong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share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book about Thomas Edison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you because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his story is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really inspiring. Although he faced a lot of challenges,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being partly deaf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trouble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school, Edison never gave up.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 story shows us that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perseverance can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unlock the door to amazing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Edison once said,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“Genius is one per cent inspiration, ninety-nine per cent perspiration.” This reminds us that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hard work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key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success.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inventions, such as the light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bulb,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brightened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lives, just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like how your hard work makes our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shine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brighter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for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your dedication.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 hope this book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will inspire you to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resilient, celebrate the small victories and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find joy in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your life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Remember, each little step we take is like planting a seed that will grow into something wonderful!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appreciation,</a:t>
            </a:r>
            <a:b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31</a:t>
            </a:fld>
            <a:endParaRPr lang="en-GB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064120"/>
              </p:ext>
            </p:extLst>
          </p:nvPr>
        </p:nvGraphicFramePr>
        <p:xfrm>
          <a:off x="7362122" y="1895744"/>
          <a:ext cx="4504026" cy="1925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47825">
                  <a:extLst>
                    <a:ext uri="{9D8B030D-6E8A-4147-A177-3AD203B41FA5}">
                      <a16:colId xmlns:a16="http://schemas.microsoft.com/office/drawing/2014/main" val="1388505061"/>
                    </a:ext>
                  </a:extLst>
                </a:gridCol>
                <a:gridCol w="3056201">
                  <a:extLst>
                    <a:ext uri="{9D8B030D-6E8A-4147-A177-3AD203B41FA5}">
                      <a16:colId xmlns:a16="http://schemas.microsoft.com/office/drawing/2014/main" val="2869987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book: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biography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297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Theme: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SOW</a:t>
                      </a:r>
                      <a:r>
                        <a:rPr lang="en-GB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Reading Seed: Inspire and Be Inspired - 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Resilience</a:t>
                      </a:r>
                      <a:r>
                        <a:rPr lang="en-GB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Delight</a:t>
                      </a:r>
                      <a:endParaRPr lang="en-GB" sz="1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0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Recipient: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 Kong citizens</a:t>
                      </a:r>
                      <a:endParaRPr lang="en-GB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698631"/>
                  </a:ext>
                </a:extLst>
              </a:tr>
            </a:tbl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>
          <a:xfrm>
            <a:off x="104148" y="105049"/>
            <a:ext cx="11558232" cy="118255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4000" b="1" cap="none" spc="0" dirty="0" smtClean="0"/>
              <a:t>Example 2: using literary devices</a:t>
            </a:r>
            <a:br>
              <a:rPr lang="en-GB" sz="4000" b="1" cap="none" spc="0" dirty="0" smtClean="0"/>
            </a:br>
            <a:endParaRPr lang="en-GB" sz="1000" b="1" cap="none" spc="0" dirty="0" smtClean="0"/>
          </a:p>
          <a:p>
            <a:pPr>
              <a:spcAft>
                <a:spcPts val="600"/>
              </a:spcAft>
            </a:pPr>
            <a:r>
              <a:rPr lang="en-GB" sz="2800" b="1" cap="none" spc="0" dirty="0" smtClean="0">
                <a:solidFill>
                  <a:srgbClr val="7030A0"/>
                </a:solidFill>
              </a:rPr>
              <a:t>Read the following message written by Peter</a:t>
            </a:r>
            <a:endParaRPr lang="en-GB" sz="4800" b="1" spc="0" dirty="0">
              <a:solidFill>
                <a:srgbClr val="7030A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98409" y="74832"/>
            <a:ext cx="1574171" cy="1612064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9860823" y="4096712"/>
            <a:ext cx="2005325" cy="2149123"/>
            <a:chOff x="7860830" y="3964080"/>
            <a:chExt cx="2005325" cy="2149123"/>
          </a:xfrm>
        </p:grpSpPr>
        <p:grpSp>
          <p:nvGrpSpPr>
            <p:cNvPr id="8" name="群組 7"/>
            <p:cNvGrpSpPr/>
            <p:nvPr/>
          </p:nvGrpSpPr>
          <p:grpSpPr>
            <a:xfrm>
              <a:off x="7860830" y="3964080"/>
              <a:ext cx="2005325" cy="2149123"/>
              <a:chOff x="9508475" y="4202308"/>
              <a:chExt cx="2005325" cy="2149123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27" b="57894"/>
              <a:stretch/>
            </p:blipFill>
            <p:spPr>
              <a:xfrm>
                <a:off x="9508475" y="4202308"/>
                <a:ext cx="2005325" cy="2149123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9638199" y="4276302"/>
                <a:ext cx="1177896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Who was Thomas?</a:t>
                </a:r>
                <a:endParaRPr lang="en-GB" b="1" i="1" dirty="0" smtClean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GB" sz="1200" dirty="0">
                    <a:solidFill>
                      <a:schemeClr val="accent5">
                        <a:lumMod val="75000"/>
                      </a:schemeClr>
                    </a:solidFill>
                  </a:rPr>
                  <a:t>b</a:t>
                </a:r>
                <a:r>
                  <a:rPr lang="en-GB" sz="12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y Alva Edison</a:t>
                </a:r>
                <a:endParaRPr lang="en-GB" sz="12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3" name="Picture 2" descr="https://emm.edb.edcity.hk/bookshelf/ele/famoussci/Common/img/Cover_04_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927" y="4570257"/>
              <a:ext cx="1085208" cy="1085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798" y="3841499"/>
            <a:ext cx="2593323" cy="2404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66875" y="4858015"/>
            <a:ext cx="575168" cy="6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32</a:t>
            </a:fld>
            <a:endParaRPr lang="en-GB" dirty="0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205055" y="84864"/>
            <a:ext cx="11558232" cy="118255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4000" b="1" cap="none" spc="0" dirty="0" smtClean="0"/>
              <a:t>Example 2: using literary devices</a:t>
            </a:r>
            <a:br>
              <a:rPr lang="en-GB" sz="4000" b="1" cap="none" spc="0" dirty="0" smtClean="0"/>
            </a:br>
            <a:endParaRPr lang="en-GB" sz="1000" b="1" cap="none" spc="0" dirty="0" smtClean="0"/>
          </a:p>
          <a:p>
            <a:pPr>
              <a:spcAft>
                <a:spcPts val="600"/>
              </a:spcAft>
            </a:pPr>
            <a:r>
              <a:rPr lang="en-GB" sz="2800" b="1" cap="none" spc="0" dirty="0" smtClean="0">
                <a:solidFill>
                  <a:srgbClr val="7030A0"/>
                </a:solidFill>
              </a:rPr>
              <a:t>Read the following message written by Peter</a:t>
            </a:r>
            <a:endParaRPr lang="en-GB" sz="4800" b="1" spc="0" dirty="0">
              <a:solidFill>
                <a:srgbClr val="7030A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60145" y="72325"/>
            <a:ext cx="1240800" cy="1270668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0" y="1117090"/>
            <a:ext cx="5044451" cy="1821719"/>
            <a:chOff x="-62696" y="944562"/>
            <a:chExt cx="4937584" cy="1821719"/>
          </a:xfrm>
        </p:grpSpPr>
        <p:sp>
          <p:nvSpPr>
            <p:cNvPr id="15" name="文字方塊 14"/>
            <p:cNvSpPr txBox="1"/>
            <p:nvPr/>
          </p:nvSpPr>
          <p:spPr>
            <a:xfrm>
              <a:off x="362620" y="1404206"/>
              <a:ext cx="4512268" cy="1362075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chemeClr val="bg1"/>
                  </a:solidFill>
                </a:rPr>
                <a:t>		Literary devices</a:t>
              </a:r>
            </a:p>
            <a:p>
              <a:pPr algn="just">
                <a:spcBef>
                  <a:spcPts val="1200"/>
                </a:spcBef>
              </a:pPr>
              <a:r>
                <a:rPr lang="en-GB" sz="1600" dirty="0" smtClean="0">
                  <a:solidFill>
                    <a:schemeClr val="bg1"/>
                  </a:solidFill>
                </a:rPr>
                <a:t>You can use literary devices to make your message more creative and interesting, such as 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metaphors</a:t>
              </a:r>
              <a:r>
                <a:rPr lang="en-GB" sz="1600" dirty="0" smtClean="0">
                  <a:solidFill>
                    <a:schemeClr val="bg1"/>
                  </a:solidFill>
                </a:rPr>
                <a:t> and </a:t>
              </a:r>
              <a:r>
                <a:rPr lang="en-GB" sz="1600" b="1" dirty="0" smtClean="0">
                  <a:solidFill>
                    <a:srgbClr val="00B050"/>
                  </a:solidFill>
                </a:rPr>
                <a:t>similes</a:t>
              </a:r>
              <a:r>
                <a:rPr lang="en-GB" sz="1600" dirty="0" smtClean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2696" y="944562"/>
              <a:ext cx="1037480" cy="919287"/>
            </a:xfrm>
            <a:prstGeom prst="rect">
              <a:avLst/>
            </a:prstGeom>
          </p:spPr>
        </p:pic>
      </p:grpSp>
      <p:sp>
        <p:nvSpPr>
          <p:cNvPr id="5" name="圓角矩形 4"/>
          <p:cNvSpPr/>
          <p:nvPr/>
        </p:nvSpPr>
        <p:spPr>
          <a:xfrm>
            <a:off x="318450" y="3159279"/>
            <a:ext cx="4726002" cy="193019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zh-H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zh-HK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metaphor</a:t>
            </a:r>
            <a:r>
              <a:rPr lang="en-GB" altLang="zh-H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H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a statement that says one thing is another, without using the words like “like” or “as”, e.g. </a:t>
            </a:r>
          </a:p>
          <a:p>
            <a:pPr algn="just"/>
            <a:r>
              <a:rPr lang="en-GB" altLang="zh-H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zh-HK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 is a gardener </a:t>
            </a:r>
            <a:r>
              <a:rPr lang="en-GB" altLang="zh-H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always nourishes and nurtures students, providing the most favourable environment for them to grow.” </a:t>
            </a:r>
            <a:endParaRPr lang="en-GB" altLang="zh-H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79631" y="5309939"/>
            <a:ext cx="4803639" cy="123302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zh-HK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zh-HK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simile 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compares </a:t>
            </a:r>
            <a:r>
              <a:rPr lang="en-GB" altLang="zh-HK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with something else, 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words “</a:t>
            </a:r>
            <a:r>
              <a:rPr lang="en-GB" altLang="zh-HK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like” or “as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e.g.</a:t>
            </a:r>
          </a:p>
          <a:p>
            <a:pPr algn="just"/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good teacher </a:t>
            </a:r>
            <a:r>
              <a:rPr lang="en-GB" altLang="zh-HK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like a compass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 always shows students the correct direction and guides them out of darkness when they are lost.”</a:t>
            </a:r>
            <a:endParaRPr lang="en-GB" altLang="zh-HK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416275" y="1370830"/>
            <a:ext cx="661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Your turn – circle a metaphor in paragraph 2 and a simile in paragraph 3.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/>
          <p:cNvSpPr>
            <a:spLocks noGrp="1"/>
          </p:cNvSpPr>
          <p:nvPr>
            <p:ph sz="quarter" idx="10"/>
          </p:nvPr>
        </p:nvSpPr>
        <p:spPr>
          <a:xfrm>
            <a:off x="5512672" y="1706444"/>
            <a:ext cx="6250615" cy="4962390"/>
          </a:xfrm>
          <a:prstGeom prst="roundRect">
            <a:avLst>
              <a:gd name="adj" fmla="val 3903"/>
            </a:avLst>
          </a:prstGeom>
          <a:solidFill>
            <a:schemeClr val="tx2"/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Dear Hong Kong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share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book about Thomas Edison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you because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his story is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really inspiring. Although he faced a lot of challenges,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being partly deaf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trouble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school, Edison never gave up.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 story shows us that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perseverance can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unlock the door to amazing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Edison once said,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“Genius is one per cent inspiration, ninety-nine per cent perspiration.” This reminds us that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hard work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key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success.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inventions, such as the light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bulb,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brightened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lives, just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like how your hard work makes our community shine brighter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for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your dedication.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 hope this book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will inspire you to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resilient, celebrate the small victories and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find joy in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your life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Remember, each little step we take is like planting a seed that will grow into something wonderful!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appreciation,</a:t>
            </a:r>
            <a:b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33</a:t>
            </a:fld>
            <a:endParaRPr lang="en-GB" dirty="0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04148" y="72325"/>
            <a:ext cx="11558232" cy="118255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4000" b="1" cap="none" spc="0" dirty="0" smtClean="0"/>
              <a:t>Example 2: using literary devices</a:t>
            </a:r>
            <a:br>
              <a:rPr lang="en-GB" sz="4000" b="1" cap="none" spc="0" dirty="0" smtClean="0"/>
            </a:br>
            <a:endParaRPr lang="en-GB" sz="1000" b="1" cap="none" spc="0" dirty="0" smtClean="0"/>
          </a:p>
          <a:p>
            <a:pPr>
              <a:spcAft>
                <a:spcPts val="600"/>
              </a:spcAft>
            </a:pPr>
            <a:r>
              <a:rPr lang="en-GB" sz="2800" b="1" cap="none" spc="0" dirty="0" smtClean="0">
                <a:solidFill>
                  <a:srgbClr val="7030A0"/>
                </a:solidFill>
              </a:rPr>
              <a:t>Read the following message written by Peter</a:t>
            </a:r>
            <a:endParaRPr lang="en-GB" sz="4800" b="1" spc="0" dirty="0">
              <a:solidFill>
                <a:srgbClr val="7030A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421580" y="252665"/>
            <a:ext cx="1240800" cy="1270668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-62697" y="944562"/>
            <a:ext cx="5044451" cy="1821719"/>
            <a:chOff x="-62696" y="944562"/>
            <a:chExt cx="4937584" cy="1821719"/>
          </a:xfrm>
        </p:grpSpPr>
        <p:sp>
          <p:nvSpPr>
            <p:cNvPr id="15" name="文字方塊 14"/>
            <p:cNvSpPr txBox="1"/>
            <p:nvPr/>
          </p:nvSpPr>
          <p:spPr>
            <a:xfrm>
              <a:off x="362620" y="1404206"/>
              <a:ext cx="4512268" cy="1362075"/>
            </a:xfrm>
            <a:prstGeom prst="roundRect">
              <a:avLst/>
            </a:prstGeom>
            <a:solidFill>
              <a:srgbClr val="FFF8E5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chemeClr val="bg1"/>
                  </a:solidFill>
                </a:rPr>
                <a:t>		Literary devices</a:t>
              </a:r>
            </a:p>
            <a:p>
              <a:pPr algn="just">
                <a:spcBef>
                  <a:spcPts val="1200"/>
                </a:spcBef>
              </a:pPr>
              <a:r>
                <a:rPr lang="en-GB" sz="1600" dirty="0" smtClean="0">
                  <a:solidFill>
                    <a:schemeClr val="bg1"/>
                  </a:solidFill>
                </a:rPr>
                <a:t>You can use literary devices to make your message more creative and interesting, such as </a:t>
              </a:r>
              <a:r>
                <a:rPr lang="en-GB" sz="1600" b="1" dirty="0" smtClean="0">
                  <a:solidFill>
                    <a:srgbClr val="C00000"/>
                  </a:solidFill>
                </a:rPr>
                <a:t>metaphors</a:t>
              </a:r>
              <a:r>
                <a:rPr lang="en-GB" sz="1600" dirty="0" smtClean="0">
                  <a:solidFill>
                    <a:schemeClr val="bg1"/>
                  </a:solidFill>
                </a:rPr>
                <a:t> and </a:t>
              </a:r>
              <a:r>
                <a:rPr lang="en-GB" sz="1600" b="1" dirty="0" smtClean="0">
                  <a:solidFill>
                    <a:srgbClr val="00B050"/>
                  </a:solidFill>
                </a:rPr>
                <a:t>similes</a:t>
              </a:r>
              <a:r>
                <a:rPr lang="en-GB" sz="1600" dirty="0" smtClean="0">
                  <a:solidFill>
                    <a:schemeClr val="bg1"/>
                  </a:solidFill>
                </a:rPr>
                <a:t>.</a:t>
              </a: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2696" y="944562"/>
              <a:ext cx="1037480" cy="919287"/>
            </a:xfrm>
            <a:prstGeom prst="rect">
              <a:avLst/>
            </a:prstGeom>
          </p:spPr>
        </p:pic>
      </p:grpSp>
      <p:sp>
        <p:nvSpPr>
          <p:cNvPr id="5" name="圓角矩形 4"/>
          <p:cNvSpPr/>
          <p:nvPr/>
        </p:nvSpPr>
        <p:spPr>
          <a:xfrm>
            <a:off x="255753" y="2986751"/>
            <a:ext cx="4726002" cy="1930190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zh-H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zh-HK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metaphor</a:t>
            </a:r>
            <a:r>
              <a:rPr lang="en-GB" altLang="zh-H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H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a statement that says one thing is another, without using the words like “like” or “as”, e.g. </a:t>
            </a:r>
          </a:p>
          <a:p>
            <a:pPr algn="just"/>
            <a:r>
              <a:rPr lang="en-GB" altLang="zh-H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zh-HK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 is a gardener </a:t>
            </a:r>
            <a:r>
              <a:rPr lang="en-GB" altLang="zh-HK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always nourishes and nurtures students, providing the most favourable environment for them to grow.” </a:t>
            </a:r>
            <a:endParaRPr lang="en-GB" altLang="zh-H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16934" y="5137411"/>
            <a:ext cx="4803639" cy="123302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altLang="zh-HK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zh-HK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simile 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compares </a:t>
            </a:r>
            <a:r>
              <a:rPr lang="en-GB" altLang="zh-HK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with something else, 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words “</a:t>
            </a:r>
            <a:r>
              <a:rPr lang="en-GB" altLang="zh-HK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like” or “as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e.g.</a:t>
            </a:r>
          </a:p>
          <a:p>
            <a:pPr algn="just"/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good teacher </a:t>
            </a:r>
            <a:r>
              <a:rPr lang="en-GB" altLang="zh-HK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like a compass</a:t>
            </a:r>
            <a:r>
              <a:rPr lang="en-GB" altLang="zh-HK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 always shows students the correct direction and guides them out of darkness when they are lost.”</a:t>
            </a:r>
            <a:endParaRPr lang="en-GB" altLang="zh-HK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6652"/>
          <a:stretch/>
        </p:blipFill>
        <p:spPr>
          <a:xfrm>
            <a:off x="8449853" y="1"/>
            <a:ext cx="1525876" cy="1472308"/>
          </a:xfrm>
          <a:prstGeom prst="rect">
            <a:avLst/>
          </a:prstGeom>
        </p:spPr>
      </p:pic>
      <p:sp>
        <p:nvSpPr>
          <p:cNvPr id="22" name="內容版面配置區 3"/>
          <p:cNvSpPr>
            <a:spLocks noGrp="1"/>
          </p:cNvSpPr>
          <p:nvPr>
            <p:ph sz="quarter" idx="10"/>
          </p:nvPr>
        </p:nvSpPr>
        <p:spPr>
          <a:xfrm>
            <a:off x="5507111" y="1664248"/>
            <a:ext cx="6250615" cy="4962390"/>
          </a:xfrm>
          <a:prstGeom prst="roundRect">
            <a:avLst>
              <a:gd name="adj" fmla="val 3903"/>
            </a:avLst>
          </a:prstGeom>
          <a:solidFill>
            <a:schemeClr val="tx2"/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Dear Hong Kong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 wish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share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book about Thomas Edison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you because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his story is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really inspiring. Although he faced a lot of challenges,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being partly deaf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trouble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 school, Edison never gave up.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 story shows us that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perseverance can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unlock the door to amazing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Edison once said,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“Genius is one per cent inspiration, ninety-nine per cent perspiration.” This reminds us that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hard work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key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success.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inventions, such as the light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bulb,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brightened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lives, just </a:t>
            </a:r>
            <a:r>
              <a:rPr lang="en-GB" altLang="zh-HK" sz="1400" dirty="0">
                <a:latin typeface="Arial" panose="020B0604020202020204" pitchFamily="34" charset="0"/>
                <a:cs typeface="Arial" panose="020B0604020202020204" pitchFamily="34" charset="0"/>
              </a:rPr>
              <a:t>like how your hard work makes our community shine brighter</a:t>
            </a:r>
            <a:r>
              <a:rPr lang="en-GB" altLang="zh-H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for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your dedication.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 hope this book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will inspire you to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resilient, celebrate the small victories and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find joy in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your life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Remember, each little step we take is like planting a seed that will grow into something wonderful!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appreciation,</a:t>
            </a:r>
            <a:b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08227" y="3723431"/>
            <a:ext cx="2553256" cy="28394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矩形 15"/>
          <p:cNvSpPr/>
          <p:nvPr/>
        </p:nvSpPr>
        <p:spPr>
          <a:xfrm>
            <a:off x="6619875" y="5228976"/>
            <a:ext cx="4977008" cy="28394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矩形 16"/>
          <p:cNvSpPr/>
          <p:nvPr/>
        </p:nvSpPr>
        <p:spPr>
          <a:xfrm>
            <a:off x="5629275" y="5512925"/>
            <a:ext cx="1866919" cy="28394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34</a:t>
            </a:fld>
            <a:endParaRPr lang="en-GB" dirty="0"/>
          </a:p>
        </p:txBody>
      </p:sp>
      <p:sp>
        <p:nvSpPr>
          <p:cNvPr id="6" name="文字方塊 5"/>
          <p:cNvSpPr txBox="1"/>
          <p:nvPr/>
        </p:nvSpPr>
        <p:spPr>
          <a:xfrm>
            <a:off x="217717" y="1819173"/>
            <a:ext cx="3879273" cy="4565642"/>
          </a:xfrm>
          <a:prstGeom prst="roundRect">
            <a:avLst>
              <a:gd name="adj" fmla="val 7667"/>
            </a:avLst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7030A0"/>
                </a:solidFill>
              </a:rPr>
              <a:t>Alliteration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bg1"/>
                </a:solidFill>
              </a:rPr>
              <a:t>Repeating the same consonant sounds at the beginning of words that are near each other,</a:t>
            </a:r>
            <a:r>
              <a:rPr lang="en-GB" altLang="zh-HK" dirty="0">
                <a:solidFill>
                  <a:schemeClr val="bg1"/>
                </a:solidFill>
              </a:rPr>
              <a:t> e.g.</a:t>
            </a:r>
            <a:endParaRPr lang="en-GB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bg1"/>
                </a:solidFill>
              </a:rPr>
              <a:t>“I am thankful to the </a:t>
            </a:r>
            <a:r>
              <a:rPr lang="en-GB" b="1" u="sng" dirty="0" smtClean="0">
                <a:solidFill>
                  <a:srgbClr val="7030A0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ender </a:t>
            </a:r>
            <a:r>
              <a:rPr lang="en-GB" b="1" u="sng" dirty="0" smtClean="0">
                <a:solidFill>
                  <a:srgbClr val="7030A0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eachers who </a:t>
            </a:r>
            <a:r>
              <a:rPr lang="en-GB" b="1" u="sng" dirty="0" smtClean="0">
                <a:solidFill>
                  <a:srgbClr val="7030A0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ouch my heart with their hands of love.”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318" y="285173"/>
            <a:ext cx="1146628" cy="1016000"/>
          </a:xfrm>
          <a:prstGeom prst="rect">
            <a:avLst/>
          </a:prstGeom>
        </p:spPr>
      </p:pic>
      <p:sp>
        <p:nvSpPr>
          <p:cNvPr id="22" name="標題 1"/>
          <p:cNvSpPr txBox="1">
            <a:spLocks/>
          </p:cNvSpPr>
          <p:nvPr/>
        </p:nvSpPr>
        <p:spPr>
          <a:xfrm>
            <a:off x="1763946" y="128483"/>
            <a:ext cx="9898434" cy="1329381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cap="none" spc="0" dirty="0" smtClean="0"/>
              <a:t>Other literary devices</a:t>
            </a:r>
          </a:p>
          <a:p>
            <a:r>
              <a:rPr lang="en-US" sz="2000" cap="none" spc="0" dirty="0" smtClean="0"/>
              <a:t>Try </a:t>
            </a:r>
            <a:r>
              <a:rPr lang="en-US" sz="2000" cap="none" spc="0" dirty="0"/>
              <a:t>to use them to </a:t>
            </a:r>
            <a:r>
              <a:rPr lang="en-US" sz="2000" cap="none" spc="0" dirty="0" smtClean="0"/>
              <a:t>express your ideas in a creative way.</a:t>
            </a:r>
            <a:endParaRPr lang="en-GB" sz="2000" spc="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274212" y="1865841"/>
            <a:ext cx="4105810" cy="4600875"/>
          </a:xfrm>
          <a:prstGeom prst="roundRect">
            <a:avLst>
              <a:gd name="adj" fmla="val 6928"/>
            </a:avLst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numCol="1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Personification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Giving some human characteristics to something that is not human, such as animals, objects and non-living things, e.g.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“The school is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overjoyed</a:t>
            </a:r>
            <a:r>
              <a:rPr lang="en-US" dirty="0" smtClean="0">
                <a:solidFill>
                  <a:schemeClr val="bg1"/>
                </a:solidFill>
              </a:rPr>
              <a:t> when we are back. It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spreads its arms wide</a:t>
            </a:r>
            <a:r>
              <a:rPr lang="en-US" dirty="0" smtClean="0">
                <a:solidFill>
                  <a:schemeClr val="bg1"/>
                </a:solidFill>
              </a:rPr>
              <a:t> to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welcome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us.”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850" y="4620468"/>
            <a:ext cx="2164534" cy="16888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71" y="4620468"/>
            <a:ext cx="2479964" cy="168881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545085" y="1865840"/>
            <a:ext cx="3291314" cy="4600875"/>
          </a:xfrm>
          <a:prstGeom prst="roundRect">
            <a:avLst>
              <a:gd name="adj" fmla="val 6928"/>
            </a:avLst>
          </a:prstGeom>
          <a:solidFill>
            <a:srgbClr val="FFF8E5"/>
          </a:solidFill>
          <a:ln w="38100">
            <a:solidFill>
              <a:srgbClr val="FFC000"/>
            </a:solidFill>
          </a:ln>
        </p:spPr>
        <p:txBody>
          <a:bodyPr wrap="square" numCol="1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B0F0"/>
                </a:solidFill>
              </a:rPr>
              <a:t>Hyperbole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Making qualities of people or things stand out by exaggerating them, e.g.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“My class teacher is the best teacher </a:t>
            </a:r>
            <a:r>
              <a:rPr lang="en-US" b="1" dirty="0" smtClean="0">
                <a:solidFill>
                  <a:srgbClr val="00B0F0"/>
                </a:solidFill>
              </a:rPr>
              <a:t>in the entire universe</a:t>
            </a:r>
            <a:r>
              <a:rPr lang="en-US" dirty="0" smtClean="0">
                <a:solidFill>
                  <a:schemeClr val="bg1"/>
                </a:solidFill>
              </a:rPr>
              <a:t>!”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207" y="4542070"/>
            <a:ext cx="2134253" cy="1688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6652"/>
          <a:stretch/>
        </p:blipFill>
        <p:spPr>
          <a:xfrm>
            <a:off x="9206207" y="-14445"/>
            <a:ext cx="1704278" cy="16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none" dirty="0" smtClean="0"/>
              <a:t>Deadline and reminders</a:t>
            </a:r>
            <a:endParaRPr lang="en-GB" b="1" cap="none" dirty="0"/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35</a:t>
            </a:fld>
            <a:endParaRPr lang="en-GB" dirty="0"/>
          </a:p>
        </p:txBody>
      </p:sp>
      <p:sp>
        <p:nvSpPr>
          <p:cNvPr id="5" name="矩形 4"/>
          <p:cNvSpPr/>
          <p:nvPr/>
        </p:nvSpPr>
        <p:spPr>
          <a:xfrm>
            <a:off x="5779008" y="246888"/>
            <a:ext cx="612648" cy="356616"/>
          </a:xfrm>
          <a:prstGeom prst="rect">
            <a:avLst/>
          </a:prstGeom>
          <a:solidFill>
            <a:srgbClr val="C8E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t="-10562" r="2649" b="-12860"/>
          <a:stretch/>
        </p:blipFill>
        <p:spPr/>
      </p:pic>
    </p:spTree>
    <p:extLst>
      <p:ext uri="{BB962C8B-B14F-4D97-AF65-F5344CB8AC3E}">
        <p14:creationId xmlns:p14="http://schemas.microsoft.com/office/powerpoint/2010/main" val="39086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97" b="95483" l="6431" r="86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81"/>
          <a:stretch/>
        </p:blipFill>
        <p:spPr>
          <a:xfrm rot="1247202">
            <a:off x="10594925" y="3230596"/>
            <a:ext cx="2482945" cy="37363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371" y="313900"/>
            <a:ext cx="10791587" cy="1282888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dirty="0" smtClean="0"/>
              <a:t>Deadline and </a:t>
            </a:r>
            <a:r>
              <a:rPr lang="en-GB" sz="4000" b="1" cap="none" spc="0" dirty="0"/>
              <a:t>Reminders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2552132" y="1869743"/>
            <a:ext cx="8229600" cy="486753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All entries must include </a:t>
            </a:r>
            <a:r>
              <a:rPr lang="en-GB" sz="2400" b="1" dirty="0" smtClean="0"/>
              <a:t>a saying of wisdom (SOW)</a:t>
            </a:r>
            <a:r>
              <a:rPr lang="en-GB" sz="2400" dirty="0" smtClean="0"/>
              <a:t>, </a:t>
            </a:r>
            <a:r>
              <a:rPr lang="en-GB" sz="2400" b="1" dirty="0" smtClean="0"/>
              <a:t>a message, and a piece of 2D artwork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Awards: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For schools: the </a:t>
            </a:r>
            <a:r>
              <a:rPr lang="en-GB" sz="2200" b="1" dirty="0" smtClean="0"/>
              <a:t>Active </a:t>
            </a:r>
            <a:r>
              <a:rPr lang="en-GB" sz="2200" b="1" dirty="0"/>
              <a:t>Participation </a:t>
            </a:r>
            <a:r>
              <a:rPr lang="en-GB" sz="2200" b="1" dirty="0" smtClean="0"/>
              <a:t>School Award </a:t>
            </a:r>
            <a:r>
              <a:rPr lang="en-GB" sz="2200" dirty="0" smtClean="0"/>
              <a:t>for schools with 80% or more students participating in the Competition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For students: 3 </a:t>
            </a:r>
            <a:r>
              <a:rPr lang="en-GB" sz="2200" b="1" dirty="0"/>
              <a:t>Outstanding Awards </a:t>
            </a:r>
            <a:r>
              <a:rPr lang="en-GB" sz="2200" dirty="0"/>
              <a:t>and 10 </a:t>
            </a:r>
            <a:r>
              <a:rPr lang="en-GB" sz="2200" b="1" dirty="0"/>
              <a:t>Commendable Awards </a:t>
            </a:r>
            <a:r>
              <a:rPr lang="en-GB" sz="2200" dirty="0" smtClean="0"/>
              <a:t>for each division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Deadline: </a:t>
            </a:r>
            <a:r>
              <a:rPr lang="en-GB" sz="2400" dirty="0" smtClean="0">
                <a:solidFill>
                  <a:srgbClr val="FF0000"/>
                </a:solidFill>
              </a:rPr>
              <a:t>31 March 2025, 6:00 p.m.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Webpage: </a:t>
            </a:r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www.edb.gov.hk/BookGifting</a:t>
            </a:r>
            <a:r>
              <a:rPr lang="en-GB" sz="2400" dirty="0" smtClean="0"/>
              <a:t> 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內容版面配置區 9"/>
          <p:cNvPicPr>
            <a:picLocks noGrp="1" noChangeAspect="1"/>
          </p:cNvPicPr>
          <p:nvPr>
            <p:ph sz="quarter" idx="10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865" b="97492" l="61750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3" t="40640"/>
          <a:stretch/>
        </p:blipFill>
        <p:spPr>
          <a:xfrm>
            <a:off x="-398749" y="4365117"/>
            <a:ext cx="3323568" cy="3469458"/>
          </a:xfrm>
        </p:spPr>
      </p:pic>
      <p:sp>
        <p:nvSpPr>
          <p:cNvPr id="8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5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31330" y="73717"/>
            <a:ext cx="11118907" cy="883816"/>
          </a:xfrm>
          <a:solidFill>
            <a:schemeClr val="tx1"/>
          </a:solidFill>
        </p:spPr>
        <p:txBody>
          <a:bodyPr anchor="b"/>
          <a:lstStyle/>
          <a:p>
            <a:r>
              <a:rPr lang="en-GB" sz="4000" b="1" cap="none" spc="0" smtClean="0"/>
              <a:t>Self-assessment Checklist</a:t>
            </a:r>
            <a:endParaRPr lang="en-GB" sz="4000" b="1" cap="none" spc="0" dirty="0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37</a:t>
            </a:fld>
            <a:endParaRPr lang="en-GB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174717" y="1208581"/>
            <a:ext cx="4443192" cy="4640127"/>
          </a:xfrm>
          <a:prstGeom prst="roundRect">
            <a:avLst>
              <a:gd name="adj" fmla="val 5625"/>
            </a:avLst>
          </a:prstGeom>
          <a:solidFill>
            <a:schemeClr val="tx2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 smtClean="0"/>
              <a:t>Content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 smtClean="0"/>
              <a:t>I </a:t>
            </a:r>
            <a:r>
              <a:rPr lang="en-GB" sz="1800" dirty="0" smtClean="0"/>
              <a:t>have…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800" dirty="0" smtClean="0"/>
              <a:t>chosen </a:t>
            </a:r>
            <a:r>
              <a:rPr lang="en-GB" sz="1800" b="1" dirty="0">
                <a:solidFill>
                  <a:schemeClr val="accent2"/>
                </a:solidFill>
              </a:rPr>
              <a:t>a book </a:t>
            </a:r>
            <a:r>
              <a:rPr lang="en-GB" sz="1800" dirty="0" smtClean="0"/>
              <a:t>and </a:t>
            </a:r>
            <a:r>
              <a:rPr lang="en-GB" sz="1800" b="1" dirty="0">
                <a:solidFill>
                  <a:schemeClr val="accent2"/>
                </a:solidFill>
              </a:rPr>
              <a:t>a quote </a:t>
            </a:r>
            <a:r>
              <a:rPr lang="en-GB" sz="1800" dirty="0" smtClean="0"/>
              <a:t>from the book that </a:t>
            </a:r>
            <a:r>
              <a:rPr lang="en-GB" altLang="zh-HK" sz="1800" b="1" dirty="0" smtClean="0">
                <a:solidFill>
                  <a:schemeClr val="accent2"/>
                </a:solidFill>
              </a:rPr>
              <a:t>echo </a:t>
            </a:r>
            <a:r>
              <a:rPr lang="en-GB" altLang="zh-HK" sz="1800" b="1" dirty="0">
                <a:solidFill>
                  <a:schemeClr val="accent2"/>
                </a:solidFill>
              </a:rPr>
              <a:t>the theme </a:t>
            </a:r>
            <a:r>
              <a:rPr lang="en-GB" altLang="zh-HK" sz="1800" dirty="0" smtClean="0"/>
              <a:t>and/or </a:t>
            </a:r>
            <a:r>
              <a:rPr lang="en-GB" altLang="zh-HK" sz="1800" b="1" dirty="0">
                <a:solidFill>
                  <a:schemeClr val="accent2"/>
                </a:solidFill>
              </a:rPr>
              <a:t>sub-themes</a:t>
            </a:r>
            <a:r>
              <a:rPr lang="en-GB" sz="1800" dirty="0" smtClean="0"/>
              <a:t> of the SOW Campaign 2024/25.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altLang="zh-HK" sz="1800" dirty="0"/>
              <a:t>included </a:t>
            </a:r>
            <a:r>
              <a:rPr lang="en-GB" altLang="zh-HK" sz="1800" dirty="0" smtClean="0"/>
              <a:t>the </a:t>
            </a:r>
            <a:r>
              <a:rPr lang="en-GB" altLang="zh-HK" sz="1800" b="1" dirty="0" smtClean="0">
                <a:solidFill>
                  <a:schemeClr val="accent2"/>
                </a:solidFill>
              </a:rPr>
              <a:t>quote </a:t>
            </a:r>
            <a:r>
              <a:rPr lang="en-GB" altLang="zh-HK" sz="1800" dirty="0" smtClean="0"/>
              <a:t>in </a:t>
            </a:r>
            <a:r>
              <a:rPr lang="en-GB" altLang="zh-HK" sz="1800" dirty="0"/>
              <a:t>my </a:t>
            </a:r>
            <a:r>
              <a:rPr lang="en-GB" altLang="zh-HK" sz="1800" dirty="0" smtClean="0"/>
              <a:t>message.</a:t>
            </a:r>
            <a:endParaRPr lang="en-GB" sz="18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800" dirty="0" smtClean="0"/>
              <a:t>written about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 smtClean="0"/>
              <a:t>the </a:t>
            </a:r>
            <a:r>
              <a:rPr lang="en-GB" b="1" dirty="0" smtClean="0">
                <a:solidFill>
                  <a:schemeClr val="accent2"/>
                </a:solidFill>
              </a:rPr>
              <a:t>reasons</a:t>
            </a:r>
            <a:r>
              <a:rPr lang="en-GB" dirty="0" smtClean="0"/>
              <a:t> for giving the book,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 smtClean="0"/>
              <a:t>a </a:t>
            </a:r>
            <a:r>
              <a:rPr lang="en-GB" b="1" dirty="0" smtClean="0">
                <a:solidFill>
                  <a:schemeClr val="accent2"/>
                </a:solidFill>
              </a:rPr>
              <a:t>gist</a:t>
            </a:r>
            <a:r>
              <a:rPr lang="en-GB" dirty="0" smtClean="0"/>
              <a:t> of the book, and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dirty="0" smtClean="0"/>
              <a:t>how the book </a:t>
            </a:r>
            <a:r>
              <a:rPr lang="en-GB" b="1" dirty="0">
                <a:solidFill>
                  <a:schemeClr val="accent2"/>
                </a:solidFill>
              </a:rPr>
              <a:t>has inspired me </a:t>
            </a:r>
            <a:r>
              <a:rPr lang="en-GB" dirty="0" smtClean="0"/>
              <a:t>or </a:t>
            </a:r>
            <a:r>
              <a:rPr lang="en-GB" b="1" dirty="0">
                <a:solidFill>
                  <a:schemeClr val="accent2"/>
                </a:solidFill>
              </a:rPr>
              <a:t>can inspire others</a:t>
            </a:r>
            <a:r>
              <a:rPr lang="en-GB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800" dirty="0" smtClean="0"/>
              <a:t>created a piece of </a:t>
            </a:r>
            <a:r>
              <a:rPr lang="en-GB" sz="1800" b="1" dirty="0" smtClean="0">
                <a:solidFill>
                  <a:schemeClr val="accent2"/>
                </a:solidFill>
              </a:rPr>
              <a:t>2D artwork </a:t>
            </a:r>
            <a:r>
              <a:rPr lang="en-GB" sz="1800" dirty="0" smtClean="0"/>
              <a:t>for my message.</a:t>
            </a:r>
          </a:p>
        </p:txBody>
      </p:sp>
      <p:sp>
        <p:nvSpPr>
          <p:cNvPr id="16" name="內容版面配置區 2"/>
          <p:cNvSpPr>
            <a:spLocks noGrp="1"/>
          </p:cNvSpPr>
          <p:nvPr>
            <p:ph sz="quarter" idx="10"/>
          </p:nvPr>
        </p:nvSpPr>
        <p:spPr>
          <a:xfrm>
            <a:off x="4787661" y="1208582"/>
            <a:ext cx="3326880" cy="2953062"/>
          </a:xfrm>
          <a:prstGeom prst="roundRect">
            <a:avLst>
              <a:gd name="adj" fmla="val 6387"/>
            </a:avLst>
          </a:prstGeom>
          <a:solidFill>
            <a:schemeClr val="tx2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 smtClean="0"/>
              <a:t>Organisation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dirty="0" smtClean="0"/>
              <a:t>I have…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altLang="zh-HK" dirty="0"/>
              <a:t>written a </a:t>
            </a:r>
            <a:r>
              <a:rPr lang="en-GB" altLang="zh-HK" b="1" dirty="0">
                <a:solidFill>
                  <a:srgbClr val="00B0F0"/>
                </a:solidFill>
              </a:rPr>
              <a:t>greeting</a:t>
            </a:r>
            <a:r>
              <a:rPr lang="en-GB" altLang="zh-HK" dirty="0"/>
              <a:t> and a </a:t>
            </a:r>
            <a:r>
              <a:rPr lang="en-GB" altLang="zh-HK" b="1" dirty="0" smtClean="0">
                <a:solidFill>
                  <a:srgbClr val="00B0F0"/>
                </a:solidFill>
              </a:rPr>
              <a:t>closing</a:t>
            </a:r>
            <a:r>
              <a:rPr lang="en-GB" altLang="zh-HK" dirty="0" smtClean="0"/>
              <a:t>.</a:t>
            </a:r>
            <a:endParaRPr lang="en-GB" altLang="zh-HK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altLang="zh-HK" dirty="0"/>
              <a:t>written an </a:t>
            </a:r>
            <a:r>
              <a:rPr lang="en-GB" altLang="zh-HK" b="1" dirty="0">
                <a:solidFill>
                  <a:srgbClr val="00B0F0"/>
                </a:solidFill>
              </a:rPr>
              <a:t>openin</a:t>
            </a:r>
            <a:r>
              <a:rPr lang="en-GB" altLang="zh-HK" b="1" dirty="0">
                <a:solidFill>
                  <a:schemeClr val="accent2"/>
                </a:solidFill>
              </a:rPr>
              <a:t>g</a:t>
            </a:r>
            <a:r>
              <a:rPr lang="en-GB" altLang="zh-HK" dirty="0"/>
              <a:t>, a </a:t>
            </a:r>
            <a:r>
              <a:rPr lang="en-GB" altLang="zh-HK" b="1" dirty="0">
                <a:solidFill>
                  <a:srgbClr val="00B0F0"/>
                </a:solidFill>
              </a:rPr>
              <a:t>body</a:t>
            </a:r>
            <a:r>
              <a:rPr lang="en-GB" altLang="zh-HK" dirty="0"/>
              <a:t> and an </a:t>
            </a:r>
            <a:r>
              <a:rPr lang="en-GB" altLang="zh-HK" b="1" dirty="0">
                <a:solidFill>
                  <a:srgbClr val="00B0F0"/>
                </a:solidFill>
              </a:rPr>
              <a:t>ending</a:t>
            </a:r>
            <a:r>
              <a:rPr lang="en-GB" altLang="zh-HK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altLang="zh-HK" dirty="0"/>
              <a:t>written </a:t>
            </a:r>
            <a:r>
              <a:rPr lang="en-GB" altLang="zh-HK" dirty="0" smtClean="0"/>
              <a:t>in </a:t>
            </a:r>
            <a:r>
              <a:rPr lang="en-GB" altLang="zh-HK" b="1" dirty="0">
                <a:solidFill>
                  <a:srgbClr val="00B0F0"/>
                </a:solidFill>
              </a:rPr>
              <a:t>paragraphs</a:t>
            </a:r>
            <a:r>
              <a:rPr lang="en-GB" altLang="zh-HK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 smtClean="0"/>
              <a:t>used </a:t>
            </a:r>
            <a:r>
              <a:rPr lang="en-GB" b="1" dirty="0" smtClean="0">
                <a:solidFill>
                  <a:srgbClr val="00B0F0"/>
                </a:solidFill>
              </a:rPr>
              <a:t>connective</a:t>
            </a:r>
            <a:r>
              <a:rPr lang="en-GB" b="1" dirty="0" smtClean="0">
                <a:solidFill>
                  <a:schemeClr val="accent2"/>
                </a:solidFill>
              </a:rPr>
              <a:t>s</a:t>
            </a:r>
            <a:r>
              <a:rPr lang="en-GB" dirty="0" smtClean="0"/>
              <a:t> to link ideas together.</a:t>
            </a:r>
          </a:p>
        </p:txBody>
      </p:sp>
      <p:sp>
        <p:nvSpPr>
          <p:cNvPr id="17" name="內容版面配置區 2"/>
          <p:cNvSpPr>
            <a:spLocks noGrp="1"/>
          </p:cNvSpPr>
          <p:nvPr>
            <p:ph sz="quarter" idx="10"/>
          </p:nvPr>
        </p:nvSpPr>
        <p:spPr>
          <a:xfrm>
            <a:off x="8284293" y="1085361"/>
            <a:ext cx="3613983" cy="4070785"/>
          </a:xfrm>
          <a:prstGeom prst="roundRect">
            <a:avLst>
              <a:gd name="adj" fmla="val 6016"/>
            </a:avLst>
          </a:prstGeom>
          <a:solidFill>
            <a:schemeClr val="tx2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b="1" dirty="0" smtClean="0"/>
              <a:t>Language and style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dirty="0" smtClean="0"/>
              <a:t>I have…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800" smtClean="0"/>
              <a:t>used </a:t>
            </a:r>
            <a:r>
              <a:rPr lang="en-GB" sz="1800" b="1" dirty="0" smtClean="0">
                <a:solidFill>
                  <a:srgbClr val="00B0F0"/>
                </a:solidFill>
              </a:rPr>
              <a:t>the simple present tense </a:t>
            </a:r>
            <a:r>
              <a:rPr lang="en-GB" sz="1800" dirty="0" smtClean="0"/>
              <a:t>and </a:t>
            </a:r>
            <a:r>
              <a:rPr lang="en-GB" sz="1800" b="1" dirty="0" smtClean="0">
                <a:solidFill>
                  <a:srgbClr val="00B0F0"/>
                </a:solidFill>
              </a:rPr>
              <a:t>the simple past tense</a:t>
            </a:r>
            <a:r>
              <a:rPr lang="en-GB" sz="1800" dirty="0" smtClean="0"/>
              <a:t> correctly.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800" dirty="0" smtClean="0"/>
              <a:t>used </a:t>
            </a:r>
            <a:r>
              <a:rPr lang="en-GB" sz="1800" b="1" dirty="0" smtClean="0">
                <a:solidFill>
                  <a:schemeClr val="accent2"/>
                </a:solidFill>
              </a:rPr>
              <a:t>adjectives</a:t>
            </a:r>
            <a:r>
              <a:rPr lang="en-GB" sz="1800" dirty="0" smtClean="0"/>
              <a:t> to describe things, people or places.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1800" dirty="0" smtClean="0"/>
              <a:t>used </a:t>
            </a:r>
            <a:r>
              <a:rPr lang="en-GB" sz="1800" b="1" dirty="0" smtClean="0">
                <a:solidFill>
                  <a:schemeClr val="accent2"/>
                </a:solidFill>
              </a:rPr>
              <a:t>literary devices </a:t>
            </a:r>
            <a:r>
              <a:rPr lang="en-GB" sz="1800" dirty="0" smtClean="0"/>
              <a:t>to make my message more interesting.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92" b="100000" l="477" r="988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95"/>
          <a:stretch/>
        </p:blipFill>
        <p:spPr>
          <a:xfrm>
            <a:off x="3895555" y="4996653"/>
            <a:ext cx="6098492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9940"/>
            <a:ext cx="4606067" cy="31531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05727"/>
            <a:ext cx="8204663" cy="1450356"/>
          </a:xfrm>
          <a:solidFill>
            <a:schemeClr val="tx1"/>
          </a:solidFill>
        </p:spPr>
        <p:txBody>
          <a:bodyPr anchor="b"/>
          <a:lstStyle/>
          <a:p>
            <a:pPr algn="ctr">
              <a:spcBef>
                <a:spcPts val="1200"/>
              </a:spcBef>
            </a:pPr>
            <a:r>
              <a:rPr lang="en-US" altLang="zh-HK" sz="4400" b="1" cap="none" dirty="0" smtClean="0"/>
              <a:t>SOW </a:t>
            </a:r>
            <a:r>
              <a:rPr lang="en-US" altLang="zh-HK" sz="4400" b="1" cap="none" dirty="0"/>
              <a:t>Campaign </a:t>
            </a:r>
            <a:r>
              <a:rPr lang="en-US" altLang="zh-HK" sz="4400" b="1" cap="none" dirty="0" smtClean="0"/>
              <a:t>2024/25-  </a:t>
            </a:r>
            <a:r>
              <a:rPr lang="en-US" sz="4400" b="1" cap="none" dirty="0" smtClean="0"/>
              <a:t>Theme &amp; sub-themes</a:t>
            </a:r>
            <a:endParaRPr lang="en-GB" sz="4400" cap="none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4606067" y="2279940"/>
            <a:ext cx="7496431" cy="4422612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800" b="1" dirty="0" smtClean="0"/>
              <a:t>Theme: </a:t>
            </a:r>
            <a:r>
              <a:rPr lang="en-GB" sz="2800" b="1" dirty="0" smtClean="0">
                <a:solidFill>
                  <a:srgbClr val="0C94AC"/>
                </a:solidFill>
              </a:rPr>
              <a:t>SOW </a:t>
            </a:r>
            <a:r>
              <a:rPr lang="en-GB" sz="2800" b="1" dirty="0">
                <a:solidFill>
                  <a:srgbClr val="0C94AC"/>
                </a:solidFill>
              </a:rPr>
              <a:t>the Reading</a:t>
            </a:r>
            <a:r>
              <a:rPr lang="en-GB" sz="2800" b="1" dirty="0" smtClean="0">
                <a:solidFill>
                  <a:srgbClr val="0C94AC"/>
                </a:solidFill>
              </a:rPr>
              <a:t> Seed: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b="1" dirty="0" smtClean="0">
                <a:solidFill>
                  <a:srgbClr val="0C94AC"/>
                </a:solidFill>
              </a:rPr>
              <a:t>              Inspire and </a:t>
            </a:r>
            <a:r>
              <a:rPr lang="en-GB" sz="2800" b="1" dirty="0">
                <a:solidFill>
                  <a:srgbClr val="0C94AC"/>
                </a:solidFill>
              </a:rPr>
              <a:t>Be Inspired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b="1" dirty="0" smtClean="0"/>
              <a:t>Sub-themes:</a:t>
            </a:r>
          </a:p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0C94AC"/>
                </a:solidFill>
              </a:rPr>
              <a:t>R</a:t>
            </a:r>
            <a:r>
              <a:rPr lang="en-GB" dirty="0" smtClean="0"/>
              <a:t>esilience -          enhance resilience through reading 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stories of people overcoming hurdles</a:t>
            </a:r>
          </a:p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0C94AC"/>
                </a:solidFill>
              </a:rPr>
              <a:t>E</a:t>
            </a:r>
            <a:r>
              <a:rPr lang="en-GB" dirty="0" smtClean="0"/>
              <a:t>mpowerment -  gain </a:t>
            </a:r>
            <a:r>
              <a:rPr lang="en-GB" dirty="0"/>
              <a:t>strength, skills and knowledge </a:t>
            </a:r>
            <a:r>
              <a:rPr lang="en-GB" dirty="0" smtClean="0"/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</a:t>
            </a:r>
            <a:r>
              <a:rPr lang="en-GB" dirty="0"/>
              <a:t> </a:t>
            </a:r>
            <a:r>
              <a:rPr lang="en-GB" dirty="0" smtClean="0"/>
              <a:t>through reading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0C94AC"/>
                </a:solidFill>
              </a:rPr>
              <a:t>A</a:t>
            </a:r>
            <a:r>
              <a:rPr lang="en-GB" dirty="0" smtClean="0"/>
              <a:t>ppreciation -     appreciate </a:t>
            </a:r>
            <a:r>
              <a:rPr lang="en-GB" dirty="0"/>
              <a:t>the beauty of the world or </a:t>
            </a:r>
            <a:r>
              <a:rPr lang="en-GB" dirty="0" smtClean="0"/>
              <a:t>         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/>
              <a:t>                                  the </a:t>
            </a:r>
            <a:r>
              <a:rPr lang="en-GB" altLang="zh-HK" dirty="0"/>
              <a:t>small things in </a:t>
            </a:r>
            <a:r>
              <a:rPr lang="en-GB" altLang="zh-HK" dirty="0" smtClean="0"/>
              <a:t>life through reading</a:t>
            </a:r>
            <a:r>
              <a:rPr lang="en-GB" dirty="0" smtClean="0"/>
              <a:t>      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0C94AC"/>
                </a:solidFill>
              </a:rPr>
              <a:t>D</a:t>
            </a:r>
            <a:r>
              <a:rPr lang="en-GB" dirty="0" smtClean="0"/>
              <a:t>elight </a:t>
            </a:r>
            <a:r>
              <a:rPr lang="en-GB" dirty="0"/>
              <a:t>- </a:t>
            </a:r>
            <a:r>
              <a:rPr lang="en-GB" dirty="0" smtClean="0"/>
              <a:t>               enjoy </a:t>
            </a:r>
            <a:r>
              <a:rPr lang="en-GB" dirty="0"/>
              <a:t>the pleasure and </a:t>
            </a:r>
            <a:r>
              <a:rPr lang="en-GB" dirty="0" smtClean="0"/>
              <a:t>joy of reading</a:t>
            </a:r>
            <a:endParaRPr lang="en-GB" sz="2800" dirty="0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4</a:t>
            </a:fld>
            <a:endParaRPr lang="en-GB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154" y="0"/>
            <a:ext cx="4102846" cy="227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372" y="315885"/>
            <a:ext cx="7131218" cy="2027262"/>
          </a:xfrm>
          <a:solidFill>
            <a:schemeClr val="tx1"/>
          </a:solidFill>
        </p:spPr>
        <p:txBody>
          <a:bodyPr anchor="b"/>
          <a:lstStyle/>
          <a:p>
            <a:r>
              <a:rPr lang="en-US" sz="4000" b="1" cap="none" dirty="0" smtClean="0"/>
              <a:t>“</a:t>
            </a:r>
            <a:r>
              <a:rPr lang="en-US" sz="4000" b="1" cap="none" dirty="0"/>
              <a:t>SOW Inspiring” Book Gifting </a:t>
            </a:r>
            <a:r>
              <a:rPr lang="en-US" sz="4000" b="1" cap="none" dirty="0" smtClean="0"/>
              <a:t>Competition</a:t>
            </a:r>
            <a:endParaRPr lang="en-GB" sz="4000" cap="none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2619521" y="2974896"/>
            <a:ext cx="9181315" cy="2936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TW" sz="3200" dirty="0"/>
              <a:t>The “SOW Inspiring” Book Gifting Competition is organised under the campaign on “Promoting Positive Values and Attitudes through English Sayings of Wisdom 2024/25” (SOW Campaign 2024/25). </a:t>
            </a:r>
          </a:p>
          <a:p>
            <a:pPr marL="0" indent="0" algn="just">
              <a:buNone/>
            </a:pPr>
            <a:endParaRPr lang="en-GB" altLang="zh-HK" sz="3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179" y="0"/>
            <a:ext cx="4361411" cy="2420052"/>
          </a:xfrm>
          <a:prstGeom prst="rect">
            <a:avLst/>
          </a:prstGeom>
        </p:spPr>
      </p:pic>
      <p:sp>
        <p:nvSpPr>
          <p:cNvPr id="10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6" name="群組 5"/>
          <p:cNvGrpSpPr/>
          <p:nvPr/>
        </p:nvGrpSpPr>
        <p:grpSpPr>
          <a:xfrm>
            <a:off x="-220648" y="3378802"/>
            <a:ext cx="3421128" cy="3479198"/>
            <a:chOff x="427745" y="2817414"/>
            <a:chExt cx="3421128" cy="347919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97" b="95483" l="6431" r="86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65"/>
            <a:stretch/>
          </p:blipFill>
          <p:spPr>
            <a:xfrm rot="20659799">
              <a:off x="427745" y="2817414"/>
              <a:ext cx="3421128" cy="3479198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 rot="20712037">
              <a:off x="934612" y="4259019"/>
              <a:ext cx="15937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  <a:latin typeface="Lucida Handwriting" panose="03010101010101010101" pitchFamily="66" charset="0"/>
                </a:rPr>
                <a:t>Dear Tom …</a:t>
              </a:r>
              <a:endParaRPr lang="en-GB" sz="1600" dirty="0">
                <a:solidFill>
                  <a:schemeClr val="bg1"/>
                </a:solidFill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1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372" y="266008"/>
            <a:ext cx="7530228" cy="1371203"/>
          </a:xfrm>
          <a:solidFill>
            <a:schemeClr val="tx1"/>
          </a:solidFill>
        </p:spPr>
        <p:txBody>
          <a:bodyPr anchor="b"/>
          <a:lstStyle/>
          <a:p>
            <a:r>
              <a:rPr lang="en-US" sz="4000" b="1" cap="none" dirty="0" smtClean="0"/>
              <a:t>Entry requirements</a:t>
            </a:r>
            <a:endParaRPr lang="en-GB" sz="4000" b="1" cap="none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3441469" y="1997243"/>
            <a:ext cx="8039331" cy="4520572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/>
              <a:t>To enter the competition, you have to:</a:t>
            </a:r>
          </a:p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chemeClr val="accent2"/>
                </a:solidFill>
              </a:rPr>
              <a:t>choose a book </a:t>
            </a:r>
            <a:r>
              <a:rPr lang="en-GB" sz="2400" dirty="0"/>
              <a:t>as a gift that </a:t>
            </a:r>
            <a:r>
              <a:rPr lang="en-GB" sz="2400" dirty="0" smtClean="0"/>
              <a:t>echoes the theme and/or sub-themes of the SOW Campaign 2024/25</a:t>
            </a:r>
          </a:p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chemeClr val="accent2"/>
                </a:solidFill>
              </a:rPr>
              <a:t>write </a:t>
            </a:r>
            <a:r>
              <a:rPr lang="en-GB" sz="2400" b="1" dirty="0">
                <a:solidFill>
                  <a:schemeClr val="accent2"/>
                </a:solidFill>
              </a:rPr>
              <a:t>a </a:t>
            </a:r>
            <a:r>
              <a:rPr lang="en-GB" sz="2400" b="1" dirty="0" smtClean="0">
                <a:solidFill>
                  <a:schemeClr val="accent2"/>
                </a:solidFill>
              </a:rPr>
              <a:t>message </a:t>
            </a:r>
            <a:r>
              <a:rPr lang="en-GB" sz="2400" dirty="0" smtClean="0"/>
              <a:t>to </a:t>
            </a:r>
            <a:r>
              <a:rPr lang="en-GB" sz="2400" dirty="0"/>
              <a:t>the recipient </a:t>
            </a:r>
            <a:r>
              <a:rPr lang="en-GB" sz="2400" dirty="0" smtClean="0"/>
              <a:t>(the person who gets your book) about:</a:t>
            </a:r>
          </a:p>
          <a:p>
            <a:pPr lvl="1">
              <a:spcAft>
                <a:spcPts val="600"/>
              </a:spcAft>
            </a:pPr>
            <a:r>
              <a:rPr lang="en-GB" sz="2400" dirty="0" smtClean="0"/>
              <a:t>why you want </a:t>
            </a:r>
            <a:r>
              <a:rPr lang="en-GB" sz="2400" dirty="0"/>
              <a:t>to </a:t>
            </a:r>
            <a:r>
              <a:rPr lang="en-GB" sz="2400" dirty="0" smtClean="0"/>
              <a:t>give </a:t>
            </a:r>
            <a:r>
              <a:rPr lang="en-GB" sz="2400" dirty="0"/>
              <a:t>the </a:t>
            </a:r>
            <a:r>
              <a:rPr lang="en-GB" sz="2400" dirty="0" smtClean="0"/>
              <a:t>book to him/her</a:t>
            </a:r>
          </a:p>
          <a:p>
            <a:pPr lvl="1">
              <a:spcAft>
                <a:spcPts val="600"/>
              </a:spcAft>
            </a:pPr>
            <a:r>
              <a:rPr lang="en-GB" sz="2400" dirty="0" smtClean="0"/>
              <a:t>how </a:t>
            </a:r>
            <a:r>
              <a:rPr lang="en-GB" sz="2400" dirty="0"/>
              <a:t>the book </a:t>
            </a:r>
            <a:r>
              <a:rPr lang="en-GB" sz="2400" dirty="0" smtClean="0"/>
              <a:t>has inspired you</a:t>
            </a:r>
          </a:p>
          <a:p>
            <a:pPr lvl="1">
              <a:spcAft>
                <a:spcPts val="600"/>
              </a:spcAft>
            </a:pPr>
            <a:r>
              <a:rPr lang="en-GB" sz="2400" dirty="0" smtClean="0"/>
              <a:t>how the book will inspire</a:t>
            </a:r>
            <a:r>
              <a:rPr lang="en-US" sz="2400" dirty="0" smtClean="0"/>
              <a:t> him/her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chemeClr val="accent2"/>
                </a:solidFill>
              </a:rPr>
              <a:t>quote </a:t>
            </a:r>
            <a:r>
              <a:rPr lang="en-GB" sz="2400" b="1" dirty="0">
                <a:solidFill>
                  <a:schemeClr val="accent2"/>
                </a:solidFill>
              </a:rPr>
              <a:t>a Saying </a:t>
            </a:r>
            <a:r>
              <a:rPr lang="en-GB" sz="2400" b="1" dirty="0" smtClean="0">
                <a:solidFill>
                  <a:schemeClr val="accent2"/>
                </a:solidFill>
              </a:rPr>
              <a:t>of Wisdom (SOW) from the book </a:t>
            </a:r>
            <a:r>
              <a:rPr lang="en-GB" altLang="zh-HK" sz="2400" dirty="0" smtClean="0"/>
              <a:t>that </a:t>
            </a:r>
            <a:r>
              <a:rPr lang="en-GB" altLang="zh-HK" sz="2400" dirty="0"/>
              <a:t>echoes the theme and/or sub-themes of the SOW Campaign 2024/25</a:t>
            </a:r>
          </a:p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chemeClr val="accent2"/>
                </a:solidFill>
              </a:rPr>
              <a:t>design a </a:t>
            </a:r>
            <a:r>
              <a:rPr lang="en-GB" sz="2400" b="1" dirty="0">
                <a:solidFill>
                  <a:schemeClr val="accent2"/>
                </a:solidFill>
              </a:rPr>
              <a:t>piece of 2D artwork </a:t>
            </a:r>
            <a:r>
              <a:rPr lang="en-GB" sz="2400" dirty="0" smtClean="0"/>
              <a:t>for your message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/>
              <a:t>Word </a:t>
            </a:r>
            <a:r>
              <a:rPr lang="en-GB" sz="2400" b="1" dirty="0"/>
              <a:t>limit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Lower Primary </a:t>
            </a:r>
            <a:r>
              <a:rPr lang="en-GB" sz="2400" dirty="0" smtClean="0"/>
              <a:t>Parent-child Division </a:t>
            </a:r>
            <a:r>
              <a:rPr lang="en-GB" sz="2400" dirty="0"/>
              <a:t>(P1-P3): </a:t>
            </a:r>
            <a:r>
              <a:rPr lang="en-GB" sz="2400" dirty="0" smtClean="0">
                <a:solidFill>
                  <a:srgbClr val="FF0000"/>
                </a:solidFill>
              </a:rPr>
              <a:t>80-150</a:t>
            </a:r>
            <a:r>
              <a:rPr lang="en-GB" sz="2400" dirty="0" smtClean="0"/>
              <a:t> </a:t>
            </a:r>
            <a:r>
              <a:rPr lang="en-GB" sz="2400" dirty="0"/>
              <a:t>words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Upper Primary Division (P4-P6): </a:t>
            </a:r>
            <a:r>
              <a:rPr lang="en-GB" sz="2400" dirty="0" smtClean="0">
                <a:solidFill>
                  <a:srgbClr val="FF0000"/>
                </a:solidFill>
              </a:rPr>
              <a:t>130-200</a:t>
            </a:r>
            <a:r>
              <a:rPr lang="en-GB" sz="2400" dirty="0" smtClean="0"/>
              <a:t> words</a:t>
            </a:r>
          </a:p>
          <a:p>
            <a:endParaRPr lang="en-GB" sz="24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52986" r="41883" b="2872"/>
          <a:stretch/>
        </p:blipFill>
        <p:spPr>
          <a:xfrm>
            <a:off x="7515496" y="164592"/>
            <a:ext cx="4075613" cy="173123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4" name="群組 3"/>
          <p:cNvGrpSpPr/>
          <p:nvPr/>
        </p:nvGrpSpPr>
        <p:grpSpPr>
          <a:xfrm>
            <a:off x="427745" y="2817414"/>
            <a:ext cx="3421128" cy="3479198"/>
            <a:chOff x="427745" y="2817414"/>
            <a:chExt cx="3421128" cy="3479198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97" b="95483" l="6431" r="86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65"/>
            <a:stretch/>
          </p:blipFill>
          <p:spPr>
            <a:xfrm rot="20659799">
              <a:off x="427745" y="2817414"/>
              <a:ext cx="3421128" cy="3479198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 rot="20712037">
              <a:off x="934612" y="4259019"/>
              <a:ext cx="15937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  <a:latin typeface="Lucida Handwriting" panose="03010101010101010101" pitchFamily="66" charset="0"/>
                </a:rPr>
                <a:t>Dear Tom …</a:t>
              </a:r>
              <a:endParaRPr lang="en-GB" sz="1600" dirty="0">
                <a:solidFill>
                  <a:schemeClr val="bg1"/>
                </a:solidFill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6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4971" y="531222"/>
            <a:ext cx="6531428" cy="5029200"/>
          </a:xfrm>
        </p:spPr>
        <p:txBody>
          <a:bodyPr/>
          <a:lstStyle/>
          <a:p>
            <a:r>
              <a:rPr lang="en-GB" sz="4800" b="1" cap="none" dirty="0" smtClean="0"/>
              <a:t>What is </a:t>
            </a:r>
            <a:br>
              <a:rPr lang="en-GB" sz="4800" b="1" cap="none" dirty="0" smtClean="0"/>
            </a:br>
            <a:r>
              <a:rPr lang="en-GB" sz="4800" b="1" cap="none" dirty="0" smtClean="0"/>
              <a:t>a book gift message? </a:t>
            </a:r>
            <a:endParaRPr lang="en-GB" sz="4800" b="1" cap="none" dirty="0"/>
          </a:p>
        </p:txBody>
      </p:sp>
      <p:pic>
        <p:nvPicPr>
          <p:cNvPr id="19" name="圖片版面配置區 1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r="11807"/>
          <a:stretch>
            <a:fillRect/>
          </a:stretch>
        </p:blipFill>
        <p:spPr/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97" b="95483" l="6431" r="86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181"/>
          <a:stretch/>
        </p:blipFill>
        <p:spPr>
          <a:xfrm rot="1247202">
            <a:off x="10249486" y="3134122"/>
            <a:ext cx="2482945" cy="37363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779008" y="246888"/>
            <a:ext cx="612648" cy="356616"/>
          </a:xfrm>
          <a:prstGeom prst="rect">
            <a:avLst/>
          </a:prstGeom>
          <a:solidFill>
            <a:srgbClr val="C8E3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7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414" y="69335"/>
            <a:ext cx="8961672" cy="2027262"/>
          </a:xfrm>
          <a:solidFill>
            <a:schemeClr val="tx1"/>
          </a:solidFill>
        </p:spPr>
        <p:txBody>
          <a:bodyPr anchor="b"/>
          <a:lstStyle/>
          <a:p>
            <a:r>
              <a:rPr lang="en-US" sz="4000" b="1" cap="none" dirty="0" smtClean="0"/>
              <a:t>What is a book gift message?</a:t>
            </a:r>
            <a:endParaRPr lang="en-GB" sz="4000" cap="none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2652607" y="2420052"/>
            <a:ext cx="8828193" cy="3810828"/>
          </a:xfrm>
        </p:spPr>
        <p:txBody>
          <a:bodyPr>
            <a:noAutofit/>
          </a:bodyPr>
          <a:lstStyle/>
          <a:p>
            <a:r>
              <a:rPr lang="en-GB" sz="2800" dirty="0"/>
              <a:t>A book gift message </a:t>
            </a:r>
            <a:r>
              <a:rPr lang="en-GB" sz="2800" dirty="0" smtClean="0"/>
              <a:t>can be in the form of </a:t>
            </a:r>
            <a:r>
              <a:rPr lang="en-GB" sz="2800" dirty="0"/>
              <a:t> </a:t>
            </a:r>
            <a:r>
              <a:rPr lang="en-GB" sz="2800" dirty="0" smtClean="0"/>
              <a:t>        </a:t>
            </a:r>
            <a:r>
              <a:rPr lang="en-GB" sz="2800" b="1" dirty="0" smtClean="0">
                <a:solidFill>
                  <a:schemeClr val="accent2"/>
                </a:solidFill>
              </a:rPr>
              <a:t>a letter </a:t>
            </a:r>
            <a:r>
              <a:rPr lang="en-GB" sz="2800" dirty="0" smtClean="0"/>
              <a:t>/</a:t>
            </a:r>
            <a:r>
              <a:rPr lang="en-GB" sz="2800" b="1" dirty="0" smtClean="0">
                <a:solidFill>
                  <a:schemeClr val="accent2"/>
                </a:solidFill>
              </a:rPr>
              <a:t> an email </a:t>
            </a:r>
            <a:r>
              <a:rPr lang="en-GB" sz="2800" dirty="0" smtClean="0"/>
              <a:t>/ </a:t>
            </a:r>
            <a:r>
              <a:rPr lang="en-GB" sz="2800" b="1" dirty="0" smtClean="0">
                <a:solidFill>
                  <a:schemeClr val="accent2"/>
                </a:solidFill>
              </a:rPr>
              <a:t>a card </a:t>
            </a:r>
            <a:r>
              <a:rPr lang="en-GB" sz="2800" dirty="0" smtClean="0"/>
              <a:t>/</a:t>
            </a:r>
            <a:r>
              <a:rPr lang="en-GB" sz="2800" b="1" dirty="0" smtClean="0">
                <a:solidFill>
                  <a:schemeClr val="accent2"/>
                </a:solidFill>
              </a:rPr>
              <a:t> a note</a:t>
            </a:r>
            <a:r>
              <a:rPr lang="en-GB" sz="2800" dirty="0" smtClean="0"/>
              <a:t>. You </a:t>
            </a:r>
            <a:r>
              <a:rPr lang="en-GB" sz="2800" dirty="0"/>
              <a:t>write </a:t>
            </a:r>
            <a:r>
              <a:rPr lang="en-GB" sz="2800" dirty="0" smtClean="0"/>
              <a:t>it when you give </a:t>
            </a:r>
            <a:r>
              <a:rPr lang="en-GB" sz="2800" dirty="0"/>
              <a:t>a book to someone </a:t>
            </a:r>
            <a:r>
              <a:rPr lang="en-GB" sz="2800" dirty="0" smtClean="0"/>
              <a:t>dear to you. It </a:t>
            </a:r>
            <a:r>
              <a:rPr lang="en-GB" sz="2800" b="1" dirty="0">
                <a:solidFill>
                  <a:schemeClr val="accent2"/>
                </a:solidFill>
              </a:rPr>
              <a:t>shares your </a:t>
            </a:r>
            <a:r>
              <a:rPr lang="en-GB" sz="2800" b="1" dirty="0" smtClean="0">
                <a:solidFill>
                  <a:schemeClr val="accent2"/>
                </a:solidFill>
              </a:rPr>
              <a:t>thoughts and feelings </a:t>
            </a:r>
            <a:r>
              <a:rPr lang="en-GB" sz="2800" dirty="0" smtClean="0"/>
              <a:t>with them.</a:t>
            </a:r>
          </a:p>
          <a:p>
            <a:r>
              <a:rPr lang="en-GB" sz="2800" dirty="0" smtClean="0"/>
              <a:t>A good message can</a:t>
            </a:r>
            <a:r>
              <a:rPr lang="en-GB" sz="2800" b="1" dirty="0">
                <a:solidFill>
                  <a:schemeClr val="accent2"/>
                </a:solidFill>
              </a:rPr>
              <a:t> inspire </a:t>
            </a:r>
            <a:r>
              <a:rPr lang="en-GB" sz="2800" b="1" dirty="0" smtClean="0">
                <a:solidFill>
                  <a:schemeClr val="accent2"/>
                </a:solidFill>
              </a:rPr>
              <a:t>others </a:t>
            </a:r>
            <a:r>
              <a:rPr lang="en-GB" sz="2800" dirty="0" smtClean="0"/>
              <a:t>and make </a:t>
            </a:r>
            <a:r>
              <a:rPr lang="en-GB" sz="2800" dirty="0"/>
              <a:t>the </a:t>
            </a:r>
            <a:r>
              <a:rPr lang="en-GB" sz="2800" dirty="0" smtClean="0"/>
              <a:t>book gift more meaningful. It also </a:t>
            </a:r>
            <a:r>
              <a:rPr lang="en-GB" sz="2800" b="1" dirty="0" smtClean="0">
                <a:solidFill>
                  <a:schemeClr val="accent2"/>
                </a:solidFill>
              </a:rPr>
              <a:t>encourages others to read </a:t>
            </a:r>
            <a:r>
              <a:rPr lang="en-GB" sz="2800" dirty="0" smtClean="0"/>
              <a:t>the book.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2743" y="120989"/>
            <a:ext cx="3223470" cy="1788633"/>
          </a:xfrm>
          <a:prstGeom prst="rect">
            <a:avLst/>
          </a:prstGeom>
        </p:spPr>
      </p:pic>
      <p:sp>
        <p:nvSpPr>
          <p:cNvPr id="10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8</a:t>
            </a:fld>
            <a:endParaRPr lang="en-GB" dirty="0"/>
          </a:p>
        </p:txBody>
      </p:sp>
      <p:grpSp>
        <p:nvGrpSpPr>
          <p:cNvPr id="6" name="群組 5"/>
          <p:cNvGrpSpPr/>
          <p:nvPr/>
        </p:nvGrpSpPr>
        <p:grpSpPr>
          <a:xfrm>
            <a:off x="-220648" y="3378802"/>
            <a:ext cx="3421128" cy="3479198"/>
            <a:chOff x="427745" y="2817414"/>
            <a:chExt cx="3421128" cy="347919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97" b="95483" l="6431" r="863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65"/>
            <a:stretch/>
          </p:blipFill>
          <p:spPr>
            <a:xfrm rot="20659799">
              <a:off x="427745" y="2817414"/>
              <a:ext cx="3421128" cy="3479198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 rot="20712037">
              <a:off x="934612" y="4259019"/>
              <a:ext cx="15937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 smtClean="0">
                  <a:solidFill>
                    <a:schemeClr val="bg1"/>
                  </a:solidFill>
                  <a:latin typeface="Lucida Handwriting" panose="03010101010101010101" pitchFamily="66" charset="0"/>
                </a:rPr>
                <a:t>Dear Tom …</a:t>
              </a:r>
              <a:endParaRPr lang="en-GB" sz="1600" dirty="0">
                <a:solidFill>
                  <a:schemeClr val="bg1"/>
                </a:solidFill>
                <a:latin typeface="Lucida Handwriting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3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6" t="11365" r="36389" b="65251"/>
          <a:stretch/>
        </p:blipFill>
        <p:spPr>
          <a:xfrm>
            <a:off x="-156906" y="568171"/>
            <a:ext cx="11993305" cy="6289829"/>
          </a:xfrm>
          <a:prstGeom prst="rect">
            <a:avLst/>
          </a:prstGeom>
        </p:spPr>
      </p:pic>
      <p:sp>
        <p:nvSpPr>
          <p:cNvPr id="22" name="文字版面配置區 4"/>
          <p:cNvSpPr txBox="1">
            <a:spLocks/>
          </p:cNvSpPr>
          <p:nvPr/>
        </p:nvSpPr>
        <p:spPr>
          <a:xfrm>
            <a:off x="416738" y="868478"/>
            <a:ext cx="11775262" cy="13523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message usually has an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and an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write a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greeting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before the opening and a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closing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at the end of the message. This example shows how a book gift message looks like.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2196" y="12777"/>
            <a:ext cx="11260183" cy="855701"/>
          </a:xfrm>
          <a:solidFill>
            <a:schemeClr val="tx1"/>
          </a:solidFill>
        </p:spPr>
        <p:txBody>
          <a:bodyPr vert="horz" lIns="0" tIns="45720" rIns="91440" bIns="45720" rtlCol="0" anchor="b">
            <a:noAutofit/>
          </a:bodyPr>
          <a:lstStyle/>
          <a:p>
            <a:r>
              <a:rPr lang="en-GB" sz="4000" b="1" cap="none" dirty="0"/>
              <a:t>Structure of a book gift message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662380" y="6230880"/>
            <a:ext cx="348039" cy="471672"/>
          </a:xfrm>
        </p:spPr>
        <p:txBody>
          <a:bodyPr/>
          <a:lstStyle/>
          <a:p>
            <a:fld id="{A4A6AF7C-2652-423C-97B0-6C51DFA53812}" type="slidenum">
              <a:rPr lang="en-GB" smtClean="0"/>
              <a:t>9</a:t>
            </a:fld>
            <a:endParaRPr lang="en-GB" dirty="0"/>
          </a:p>
        </p:txBody>
      </p:sp>
      <p:sp>
        <p:nvSpPr>
          <p:cNvPr id="9" name="圓角矩形 8"/>
          <p:cNvSpPr/>
          <p:nvPr/>
        </p:nvSpPr>
        <p:spPr>
          <a:xfrm>
            <a:off x="3683922" y="3122758"/>
            <a:ext cx="5320740" cy="426702"/>
          </a:xfrm>
          <a:prstGeom prst="roundRect">
            <a:avLst/>
          </a:pr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about the 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(s) for sharing the book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剪去對角線角落矩形 14"/>
          <p:cNvSpPr/>
          <p:nvPr/>
        </p:nvSpPr>
        <p:spPr>
          <a:xfrm flipH="1">
            <a:off x="3325090" y="2481599"/>
            <a:ext cx="1199426" cy="440769"/>
          </a:xfrm>
          <a:prstGeom prst="snip2Diag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Greeting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3683924" y="3649614"/>
            <a:ext cx="5320738" cy="570093"/>
          </a:xfrm>
          <a:prstGeom prst="roundRect">
            <a:avLst/>
          </a:prstGeom>
          <a:noFill/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Gist of the book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write a short summary of the book to help the reader understand your message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683923" y="4281405"/>
            <a:ext cx="5320739" cy="529486"/>
          </a:xfrm>
          <a:prstGeom prst="roundRect">
            <a:avLst/>
          </a:pr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message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write about your thoughts and feelings about the book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3716257" y="5557074"/>
            <a:ext cx="5288405" cy="459135"/>
          </a:xfrm>
          <a:prstGeom prst="roundRect">
            <a:avLst/>
          </a:prstGeom>
          <a:noFill/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message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剪去對角線角落矩形 19"/>
          <p:cNvSpPr/>
          <p:nvPr/>
        </p:nvSpPr>
        <p:spPr>
          <a:xfrm flipH="1">
            <a:off x="3224457" y="6082218"/>
            <a:ext cx="1100852" cy="440769"/>
          </a:xfrm>
          <a:prstGeom prst="snip2Diag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</a:t>
            </a:r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左大括弧 2"/>
          <p:cNvSpPr/>
          <p:nvPr/>
        </p:nvSpPr>
        <p:spPr>
          <a:xfrm>
            <a:off x="3408919" y="3853609"/>
            <a:ext cx="215029" cy="140141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文字方塊 4"/>
          <p:cNvSpPr txBox="1"/>
          <p:nvPr/>
        </p:nvSpPr>
        <p:spPr>
          <a:xfrm>
            <a:off x="2728010" y="435511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3683922" y="4869417"/>
            <a:ext cx="5320741" cy="589589"/>
          </a:xfrm>
          <a:prstGeom prst="roundRect">
            <a:avLst/>
          </a:prstGeom>
          <a:noFill/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Quote/Saying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include a Saying of Wisdom taken from the book that echoes the theme and/or sub-themes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3408919" y="3336109"/>
            <a:ext cx="2150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3447621" y="5786641"/>
            <a:ext cx="2150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522826" y="557185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endParaRPr lang="en-GB" dirty="0"/>
          </a:p>
        </p:txBody>
      </p:sp>
      <p:sp>
        <p:nvSpPr>
          <p:cNvPr id="25" name="矩形 24"/>
          <p:cNvSpPr/>
          <p:nvPr/>
        </p:nvSpPr>
        <p:spPr>
          <a:xfrm>
            <a:off x="2288098" y="312275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7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柏林">
  <a:themeElements>
    <a:clrScheme name="藍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柏林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161285_Win32_SL_V8" id="{D1701C6D-ECCE-4AB4-AA49-48BAB1CE7003}" vid="{37F9E7E9-DDFF-4744-91DC-21DD4845CBB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Big bold presentation</Template>
  <TotalTime>4580</TotalTime>
  <Words>4592</Words>
  <Application>Microsoft Office PowerPoint</Application>
  <PresentationFormat>寬螢幕</PresentationFormat>
  <Paragraphs>492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6" baseType="lpstr">
      <vt:lpstr>新細明體</vt:lpstr>
      <vt:lpstr>Arial</vt:lpstr>
      <vt:lpstr>Calibri</vt:lpstr>
      <vt:lpstr>Century Gothic</vt:lpstr>
      <vt:lpstr>Lucida Handwriting</vt:lpstr>
      <vt:lpstr>Mistral</vt:lpstr>
      <vt:lpstr>Times New Roman</vt:lpstr>
      <vt:lpstr>Wingdings</vt:lpstr>
      <vt:lpstr>柏林</vt:lpstr>
      <vt:lpstr>Learning and Teaching Materials on the “SOW Inspiring”  Book Gifting Competition (Primary Level)</vt:lpstr>
      <vt:lpstr>Contents</vt:lpstr>
      <vt:lpstr>SOW Campaign 2024/25 &amp;  “SOW Inspiring” Book Gifting Competition</vt:lpstr>
      <vt:lpstr>SOW Campaign 2024/25-  Theme &amp; sub-themes</vt:lpstr>
      <vt:lpstr>“SOW Inspiring” Book Gifting Competition</vt:lpstr>
      <vt:lpstr>Entry requirements</vt:lpstr>
      <vt:lpstr>What is  a book gift message? </vt:lpstr>
      <vt:lpstr>What is a book gift message?</vt:lpstr>
      <vt:lpstr>Structure of a book gift message</vt:lpstr>
      <vt:lpstr>How to write  a message  for a book gift</vt:lpstr>
      <vt:lpstr>Let’s write a book gift message together!</vt:lpstr>
      <vt:lpstr>Step 1: decide on the recipient</vt:lpstr>
      <vt:lpstr>Step 2: choose a book that echoes the theme and/or               sub-themes of the SOW Campaign 2024/25</vt:lpstr>
      <vt:lpstr>Step 3: write a greeting &amp; an opening</vt:lpstr>
      <vt:lpstr>Step 3: write a greeting &amp; an opening</vt:lpstr>
      <vt:lpstr>Step 3: write a greeting &amp; an opening</vt:lpstr>
      <vt:lpstr>Step 4: write the body of the message </vt:lpstr>
      <vt:lpstr>Step 4: write the body of the message </vt:lpstr>
      <vt:lpstr>Step 4: write the body of the message </vt:lpstr>
      <vt:lpstr>Step 5: include a quote/saying</vt:lpstr>
      <vt:lpstr>Step 5: include a quote/saying</vt:lpstr>
      <vt:lpstr>Step 5: include a quote/saying</vt:lpstr>
      <vt:lpstr>Step 6: write an ending &amp; a closing</vt:lpstr>
      <vt:lpstr>Step 6: write an ending &amp; a closing</vt:lpstr>
      <vt:lpstr>Step 6: write an ending &amp; a closing</vt:lpstr>
      <vt:lpstr>Final step: design an artwork</vt:lpstr>
      <vt:lpstr>Using adjectives and literary devices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Deadline and reminders</vt:lpstr>
      <vt:lpstr>Deadline and Reminders</vt:lpstr>
      <vt:lpstr>Self-assessment Checklist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ELE</dc:creator>
  <cp:lastModifiedBy>LAM, Yat-man Grace</cp:lastModifiedBy>
  <cp:revision>541</cp:revision>
  <cp:lastPrinted>2024-11-06T07:41:25Z</cp:lastPrinted>
  <dcterms:created xsi:type="dcterms:W3CDTF">2024-09-05T01:42:17Z</dcterms:created>
  <dcterms:modified xsi:type="dcterms:W3CDTF">2024-11-12T01:55:06Z</dcterms:modified>
</cp:coreProperties>
</file>