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257" r:id="rId3"/>
    <p:sldId id="316" r:id="rId4"/>
    <p:sldId id="287" r:id="rId5"/>
    <p:sldId id="292" r:id="rId6"/>
    <p:sldId id="294" r:id="rId7"/>
    <p:sldId id="290" r:id="rId8"/>
    <p:sldId id="309" r:id="rId9"/>
    <p:sldId id="263" r:id="rId10"/>
    <p:sldId id="296" r:id="rId11"/>
    <p:sldId id="259" r:id="rId12"/>
    <p:sldId id="297" r:id="rId13"/>
    <p:sldId id="299" r:id="rId14"/>
    <p:sldId id="302" r:id="rId15"/>
    <p:sldId id="305" r:id="rId16"/>
    <p:sldId id="298" r:id="rId17"/>
    <p:sldId id="306" r:id="rId18"/>
    <p:sldId id="31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CCFF"/>
    <a:srgbClr val="B17ED8"/>
    <a:srgbClr val="E2F0D9"/>
    <a:srgbClr val="611181"/>
    <a:srgbClr val="A003E7"/>
    <a:srgbClr val="90C226"/>
    <a:srgbClr val="909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56634-9647-4EE9-9605-42F638652802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1B355C58-D478-4136-9BAF-181C194856F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012D6DB-7730-41C0-95E7-E675EFFFA2A1}" type="parTrans" cxnId="{92A8CD1E-CA5B-42C7-BFE8-0460E3F9C27F}">
      <dgm:prSet/>
      <dgm:spPr/>
      <dgm:t>
        <a:bodyPr/>
        <a:lstStyle/>
        <a:p>
          <a:endParaRPr lang="en-US"/>
        </a:p>
      </dgm:t>
    </dgm:pt>
    <dgm:pt modelId="{73F086C2-E93D-4FEA-AC54-5BA597A0B1A6}" type="sibTrans" cxnId="{92A8CD1E-CA5B-42C7-BFE8-0460E3F9C27F}">
      <dgm:prSet/>
      <dgm:spPr/>
      <dgm:t>
        <a:bodyPr/>
        <a:lstStyle/>
        <a:p>
          <a:endParaRPr lang="en-US"/>
        </a:p>
      </dgm:t>
    </dgm:pt>
    <dgm:pt modelId="{0AA051D3-24EE-4A5D-AB85-547FF15DCC2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2968757-8CE0-46C3-8B34-A46510AC4768}" type="parTrans" cxnId="{EFDA3DAB-4993-4512-9B9C-A32C17384038}">
      <dgm:prSet/>
      <dgm:spPr/>
      <dgm:t>
        <a:bodyPr/>
        <a:lstStyle/>
        <a:p>
          <a:endParaRPr lang="en-US"/>
        </a:p>
      </dgm:t>
    </dgm:pt>
    <dgm:pt modelId="{4B06C825-338C-406D-817B-37E2601F7B2F}" type="sibTrans" cxnId="{EFDA3DAB-4993-4512-9B9C-A32C17384038}">
      <dgm:prSet/>
      <dgm:spPr/>
      <dgm:t>
        <a:bodyPr/>
        <a:lstStyle/>
        <a:p>
          <a:endParaRPr lang="en-US"/>
        </a:p>
      </dgm:t>
    </dgm:pt>
    <dgm:pt modelId="{1D6D6E29-72A0-4B4C-8DE0-67DEF73D0746}" type="pres">
      <dgm:prSet presAssocID="{07E56634-9647-4EE9-9605-42F638652802}" presName="compositeShape" presStyleCnt="0">
        <dgm:presLayoutVars>
          <dgm:chMax val="7"/>
          <dgm:dir/>
          <dgm:resizeHandles val="exact"/>
        </dgm:presLayoutVars>
      </dgm:prSet>
      <dgm:spPr/>
    </dgm:pt>
    <dgm:pt modelId="{71156594-645B-4193-A27D-F94DD858BE05}" type="pres">
      <dgm:prSet presAssocID="{07E56634-9647-4EE9-9605-42F638652802}" presName="wedge1" presStyleLbl="node1" presStyleIdx="0" presStyleCnt="2"/>
      <dgm:spPr/>
      <dgm:t>
        <a:bodyPr/>
        <a:lstStyle/>
        <a:p>
          <a:endParaRPr lang="en-US"/>
        </a:p>
      </dgm:t>
    </dgm:pt>
    <dgm:pt modelId="{A13D58CD-7F68-4845-ABD4-F85D972C2B1F}" type="pres">
      <dgm:prSet presAssocID="{07E56634-9647-4EE9-9605-42F638652802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D91BB-CC9A-40EC-8A92-E2C7A166FADD}" type="pres">
      <dgm:prSet presAssocID="{07E56634-9647-4EE9-9605-42F638652802}" presName="wedge2" presStyleLbl="node1" presStyleIdx="1" presStyleCnt="2"/>
      <dgm:spPr/>
      <dgm:t>
        <a:bodyPr/>
        <a:lstStyle/>
        <a:p>
          <a:endParaRPr lang="en-US"/>
        </a:p>
      </dgm:t>
    </dgm:pt>
    <dgm:pt modelId="{A8218BEA-5360-4C01-AB4C-565690D7CECD}" type="pres">
      <dgm:prSet presAssocID="{07E56634-9647-4EE9-9605-42F638652802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01CC2-BE07-46E5-A02D-69F38275DF83}" type="presOf" srcId="{1B355C58-D478-4136-9BAF-181C194856F8}" destId="{71156594-645B-4193-A27D-F94DD858BE05}" srcOrd="0" destOrd="0" presId="urn:microsoft.com/office/officeart/2005/8/layout/chart3"/>
    <dgm:cxn modelId="{E2BF3E2F-E1D4-43A2-AD6D-D12094CF2A2F}" type="presOf" srcId="{0AA051D3-24EE-4A5D-AB85-547FF15DCC20}" destId="{126D91BB-CC9A-40EC-8A92-E2C7A166FADD}" srcOrd="0" destOrd="0" presId="urn:microsoft.com/office/officeart/2005/8/layout/chart3"/>
    <dgm:cxn modelId="{D9A874BB-5A17-4B44-BB21-FC607AFD380C}" type="presOf" srcId="{07E56634-9647-4EE9-9605-42F638652802}" destId="{1D6D6E29-72A0-4B4C-8DE0-67DEF73D0746}" srcOrd="0" destOrd="0" presId="urn:microsoft.com/office/officeart/2005/8/layout/chart3"/>
    <dgm:cxn modelId="{92A8CD1E-CA5B-42C7-BFE8-0460E3F9C27F}" srcId="{07E56634-9647-4EE9-9605-42F638652802}" destId="{1B355C58-D478-4136-9BAF-181C194856F8}" srcOrd="0" destOrd="0" parTransId="{7012D6DB-7730-41C0-95E7-E675EFFFA2A1}" sibTransId="{73F086C2-E93D-4FEA-AC54-5BA597A0B1A6}"/>
    <dgm:cxn modelId="{8DC2410C-181A-4CC5-B789-4E93B87F44A9}" type="presOf" srcId="{1B355C58-D478-4136-9BAF-181C194856F8}" destId="{A13D58CD-7F68-4845-ABD4-F85D972C2B1F}" srcOrd="1" destOrd="0" presId="urn:microsoft.com/office/officeart/2005/8/layout/chart3"/>
    <dgm:cxn modelId="{AFDC64C8-4E60-44DB-A459-53F667D8E7B1}" type="presOf" srcId="{0AA051D3-24EE-4A5D-AB85-547FF15DCC20}" destId="{A8218BEA-5360-4C01-AB4C-565690D7CECD}" srcOrd="1" destOrd="0" presId="urn:microsoft.com/office/officeart/2005/8/layout/chart3"/>
    <dgm:cxn modelId="{EFDA3DAB-4993-4512-9B9C-A32C17384038}" srcId="{07E56634-9647-4EE9-9605-42F638652802}" destId="{0AA051D3-24EE-4A5D-AB85-547FF15DCC20}" srcOrd="1" destOrd="0" parTransId="{32968757-8CE0-46C3-8B34-A46510AC4768}" sibTransId="{4B06C825-338C-406D-817B-37E2601F7B2F}"/>
    <dgm:cxn modelId="{0B98F2A0-71E0-49F7-846D-6178CE8BA92D}" type="presParOf" srcId="{1D6D6E29-72A0-4B4C-8DE0-67DEF73D0746}" destId="{71156594-645B-4193-A27D-F94DD858BE05}" srcOrd="0" destOrd="0" presId="urn:microsoft.com/office/officeart/2005/8/layout/chart3"/>
    <dgm:cxn modelId="{3F336CB7-6742-4627-AD8A-E09580DC48BE}" type="presParOf" srcId="{1D6D6E29-72A0-4B4C-8DE0-67DEF73D0746}" destId="{A13D58CD-7F68-4845-ABD4-F85D972C2B1F}" srcOrd="1" destOrd="0" presId="urn:microsoft.com/office/officeart/2005/8/layout/chart3"/>
    <dgm:cxn modelId="{E51DBC0D-5262-430A-B8BD-3298A465647F}" type="presParOf" srcId="{1D6D6E29-72A0-4B4C-8DE0-67DEF73D0746}" destId="{126D91BB-CC9A-40EC-8A92-E2C7A166FADD}" srcOrd="2" destOrd="0" presId="urn:microsoft.com/office/officeart/2005/8/layout/chart3"/>
    <dgm:cxn modelId="{B7FAE1D6-A25A-4BC7-9CE2-0C020A1CC2B4}" type="presParOf" srcId="{1D6D6E29-72A0-4B4C-8DE0-67DEF73D0746}" destId="{A8218BEA-5360-4C01-AB4C-565690D7CECD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2166F-7EE0-41B3-AC52-8E60F3906BD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D2657D-D250-474F-8E48-DFC36F6AC5DF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Pre-viewing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A7B2C-94EC-47B2-B50E-7CC5677F0CE8}" type="parTrans" cxnId="{359292D2-ED71-430C-AD51-678DAA0AD8E0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F5080-1EDE-44BF-B80E-753B079582FA}" type="sibTrans" cxnId="{359292D2-ED71-430C-AD51-678DAA0AD8E0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A8EF3-51B2-4BC8-B52B-E79B82D12C07}">
      <dgm:prSet phldrT="[Text]" custT="1"/>
      <dgm:spPr/>
      <dgm:t>
        <a:bodyPr/>
        <a:lstStyle/>
        <a:p>
          <a:pPr marL="268288" indent="-268288"/>
          <a:r>
            <a:rPr lang="en-US" altLang="zh-TW" sz="1500" b="0" dirty="0" smtClean="0">
              <a:latin typeface="Arial" panose="020B0604020202020204" pitchFamily="34" charset="0"/>
              <a:cs typeface="Arial" panose="020B0604020202020204" pitchFamily="34" charset="0"/>
            </a:rPr>
            <a:t>Find out how much students know about the application of Artificial Intelligence (AI) in their everyday life. </a:t>
          </a:r>
          <a:r>
            <a:rPr lang="en-US" sz="15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11FBB-2E40-4EE5-9907-3E5B6254BBEA}" type="parTrans" cxnId="{B6C45276-1EB1-4B17-BC32-014284D16D1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CA319-9C63-484B-8501-8882C4B5D56D}" type="sibTrans" cxnId="{B6C45276-1EB1-4B17-BC32-014284D16D1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298AA-ED7E-4BB4-8148-399E3F58A6A6}">
      <dgm:prSet phldrT="[Text]"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While-viewing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571BC-FC1C-4465-8825-828CB9E3ADAF}" type="parTrans" cxnId="{06EBF8D3-0A4B-40E1-A553-9C2290A49010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DCEBD-91EB-473C-A82F-C4255409A0F5}" type="sibTrans" cxnId="{06EBF8D3-0A4B-40E1-A553-9C2290A49010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A3466-F599-4003-A717-5192EF0BBF6E}">
      <dgm:prSet phldrT="[Text]" custT="1"/>
      <dgm:spPr/>
      <dgm:t>
        <a:bodyPr/>
        <a:lstStyle/>
        <a:p>
          <a:endParaRPr lang="en-US" sz="16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171E2-E5EE-46E9-BD9B-BF88516D99CC}" type="parTrans" cxnId="{CAFC497A-3CF4-4D2C-823F-2D9EFBC03228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275AA-9EE7-4442-AE26-7EEFA8CAB9F2}" type="sibTrans" cxnId="{CAFC497A-3CF4-4D2C-823F-2D9EFBC03228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22637-6E5C-4960-BF8C-4E404B51B5FF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Post -viewing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90959-9C52-486C-8CD4-B81275EA80D3}" type="parTrans" cxnId="{4361F1F5-11E0-4725-8136-A67106021C4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394C0-FA97-4580-979B-0B4A871029BE}" type="sibTrans" cxnId="{4361F1F5-11E0-4725-8136-A67106021C4F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DBA0A-3721-49F0-89A5-85D73E1FA4AC}">
      <dgm:prSet phldrT="[Text]" custT="1"/>
      <dgm:spPr/>
      <dgm:t>
        <a:bodyPr/>
        <a:lstStyle/>
        <a:p>
          <a:pPr marL="176213" lvl="1" indent="-176213" algn="just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altLang="zh-TW" sz="1500" dirty="0" smtClean="0">
              <a:latin typeface="Arial" panose="020B0604020202020204" pitchFamily="34" charset="0"/>
              <a:cs typeface="Arial" panose="020B0604020202020204" pitchFamily="34" charset="0"/>
            </a:rPr>
            <a:t>Use the article “First AI Virtual Student Set to Be Class Apart” as a follow-up to engage students in knowing more about the first non-human AI student and the recent development of AI in China. </a:t>
          </a:r>
          <a:endParaRPr lang="en-US" sz="15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7BF35-D5CA-485F-AFFA-CD5418D3924D}" type="parTrans" cxnId="{B9024CFA-FE40-457C-84AC-34D56729F075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6EAD0-781B-4155-BFAA-09CAC9DA8774}" type="sibTrans" cxnId="{B9024CFA-FE40-457C-84AC-34D56729F075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D3CFC-EEE7-41D6-BE6C-0193C83ECAD8}">
      <dgm:prSet phldrT="[Text]" custT="1"/>
      <dgm:spPr/>
      <dgm:t>
        <a:bodyPr/>
        <a:lstStyle/>
        <a:p>
          <a:pPr marL="176213" lvl="1" indent="-176213" algn="just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altLang="zh-TW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Use the article “Some Workers Turning AI Challenge into Advantage” to engage students in knowing more about the impact of AI on future workforce. </a:t>
          </a:r>
          <a:endParaRPr lang="en-US" sz="15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8B74B-802F-4B10-98DF-458DFAF35F2A}" type="parTrans" cxnId="{29CB7CDA-C2E3-42AA-90A4-560A03B29D34}">
      <dgm:prSet/>
      <dgm:spPr/>
      <dgm:t>
        <a:bodyPr/>
        <a:lstStyle/>
        <a:p>
          <a:endParaRPr lang="en-US" altLang="zh-TW" sz="1600"/>
        </a:p>
      </dgm:t>
    </dgm:pt>
    <dgm:pt modelId="{65E90D8F-D97B-492D-8322-7E7C4895A940}" type="sibTrans" cxnId="{29CB7CDA-C2E3-42AA-90A4-560A03B29D34}">
      <dgm:prSet/>
      <dgm:spPr/>
      <dgm:t>
        <a:bodyPr/>
        <a:lstStyle/>
        <a:p>
          <a:endParaRPr lang="en-US" altLang="zh-TW" sz="1600"/>
        </a:p>
      </dgm:t>
    </dgm:pt>
    <dgm:pt modelId="{565403C7-C3B9-49CC-80EE-2AA0A4F72379}" type="pres">
      <dgm:prSet presAssocID="{6652166F-7EE0-41B3-AC52-8E60F3906B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E39892-FBA5-4E9A-AB5A-540E74AB3F93}" type="pres">
      <dgm:prSet presAssocID="{15D2657D-D250-474F-8E48-DFC36F6AC5DF}" presName="composite" presStyleCnt="0"/>
      <dgm:spPr/>
    </dgm:pt>
    <dgm:pt modelId="{0A0F30DC-98BA-4B16-A205-617C86600984}" type="pres">
      <dgm:prSet presAssocID="{15D2657D-D250-474F-8E48-DFC36F6AC5D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F877F2-EA53-4DAF-B360-9960742FB8EC}" type="pres">
      <dgm:prSet presAssocID="{15D2657D-D250-474F-8E48-DFC36F6AC5D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FEDA0-A885-419C-973E-123208F54E13}" type="pres">
      <dgm:prSet presAssocID="{873F5080-1EDE-44BF-B80E-753B079582FA}" presName="sp" presStyleCnt="0"/>
      <dgm:spPr/>
    </dgm:pt>
    <dgm:pt modelId="{D43C7367-6E19-45C7-B362-0334A532C0A2}" type="pres">
      <dgm:prSet presAssocID="{C38298AA-ED7E-4BB4-8148-399E3F58A6A6}" presName="composite" presStyleCnt="0"/>
      <dgm:spPr/>
    </dgm:pt>
    <dgm:pt modelId="{80F3C215-C83C-44B0-AAC3-D40A5D61EB20}" type="pres">
      <dgm:prSet presAssocID="{C38298AA-ED7E-4BB4-8148-399E3F58A6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70A93-CE8B-4863-8FBF-7CC6D68A3D78}" type="pres">
      <dgm:prSet presAssocID="{C38298AA-ED7E-4BB4-8148-399E3F58A6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9F17-1062-4EB1-9164-E3E5F27A90A5}" type="pres">
      <dgm:prSet presAssocID="{5E9DCEBD-91EB-473C-A82F-C4255409A0F5}" presName="sp" presStyleCnt="0"/>
      <dgm:spPr/>
    </dgm:pt>
    <dgm:pt modelId="{2483D695-4BF9-4F6A-92BE-9C3CDD05E735}" type="pres">
      <dgm:prSet presAssocID="{6A122637-6E5C-4960-BF8C-4E404B51B5FF}" presName="composite" presStyleCnt="0"/>
      <dgm:spPr/>
    </dgm:pt>
    <dgm:pt modelId="{B8216B23-72BC-4FD0-9BEE-A9E9D0680232}" type="pres">
      <dgm:prSet presAssocID="{6A122637-6E5C-4960-BF8C-4E404B51B5FF}" presName="parentText" presStyleLbl="alignNode1" presStyleIdx="2" presStyleCnt="3" custLinFactNeighborX="420" custLinFactNeighborY="-674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ED3362-31B4-4118-9827-65168530B8A0}" type="pres">
      <dgm:prSet presAssocID="{6A122637-6E5C-4960-BF8C-4E404B51B5FF}" presName="descendantText" presStyleLbl="alignAcc1" presStyleIdx="2" presStyleCnt="3" custScaleY="137527" custLinFactNeighborY="-9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805FD-4955-4C17-9DA8-BC3FA6DC6FFE}" type="presOf" srcId="{6A122637-6E5C-4960-BF8C-4E404B51B5FF}" destId="{B8216B23-72BC-4FD0-9BEE-A9E9D0680232}" srcOrd="0" destOrd="0" presId="urn:microsoft.com/office/officeart/2005/8/layout/chevron2"/>
    <dgm:cxn modelId="{4361F1F5-11E0-4725-8136-A67106021C4F}" srcId="{6652166F-7EE0-41B3-AC52-8E60F3906BD9}" destId="{6A122637-6E5C-4960-BF8C-4E404B51B5FF}" srcOrd="2" destOrd="0" parTransId="{74590959-9C52-486C-8CD4-B81275EA80D3}" sibTransId="{CFA394C0-FA97-4580-979B-0B4A871029BE}"/>
    <dgm:cxn modelId="{B9024CFA-FE40-457C-84AC-34D56729F075}" srcId="{6A122637-6E5C-4960-BF8C-4E404B51B5FF}" destId="{74DDBA0A-3721-49F0-89A5-85D73E1FA4AC}" srcOrd="0" destOrd="0" parTransId="{E297BF35-D5CA-485F-AFFA-CD5418D3924D}" sibTransId="{3F76EAD0-781B-4155-BFAA-09CAC9DA8774}"/>
    <dgm:cxn modelId="{9105F327-F0FB-4A85-82DC-151281624747}" type="presOf" srcId="{4D3D3CFC-EEE7-41D6-BE6C-0193C83ECAD8}" destId="{97ED3362-31B4-4118-9827-65168530B8A0}" srcOrd="0" destOrd="1" presId="urn:microsoft.com/office/officeart/2005/8/layout/chevron2"/>
    <dgm:cxn modelId="{06EBF8D3-0A4B-40E1-A553-9C2290A49010}" srcId="{6652166F-7EE0-41B3-AC52-8E60F3906BD9}" destId="{C38298AA-ED7E-4BB4-8148-399E3F58A6A6}" srcOrd="1" destOrd="0" parTransId="{F82571BC-FC1C-4465-8825-828CB9E3ADAF}" sibTransId="{5E9DCEBD-91EB-473C-A82F-C4255409A0F5}"/>
    <dgm:cxn modelId="{CAFC497A-3CF4-4D2C-823F-2D9EFBC03228}" srcId="{C38298AA-ED7E-4BB4-8148-399E3F58A6A6}" destId="{012A3466-F599-4003-A717-5192EF0BBF6E}" srcOrd="0" destOrd="0" parTransId="{C77171E2-E5EE-46E9-BD9B-BF88516D99CC}" sibTransId="{BD8275AA-9EE7-4442-AE26-7EEFA8CAB9F2}"/>
    <dgm:cxn modelId="{B6C45276-1EB1-4B17-BC32-014284D16D1F}" srcId="{15D2657D-D250-474F-8E48-DFC36F6AC5DF}" destId="{42EA8EF3-51B2-4BC8-B52B-E79B82D12C07}" srcOrd="0" destOrd="0" parTransId="{53611FBB-2E40-4EE5-9907-3E5B6254BBEA}" sibTransId="{D98CA319-9C63-484B-8501-8882C4B5D56D}"/>
    <dgm:cxn modelId="{AE069407-E53B-459C-B58A-E7DF486030E6}" type="presOf" srcId="{012A3466-F599-4003-A717-5192EF0BBF6E}" destId="{39570A93-CE8B-4863-8FBF-7CC6D68A3D78}" srcOrd="0" destOrd="0" presId="urn:microsoft.com/office/officeart/2005/8/layout/chevron2"/>
    <dgm:cxn modelId="{E5D8C1AB-3BDD-4E36-AC9B-8F61F5C42D28}" type="presOf" srcId="{15D2657D-D250-474F-8E48-DFC36F6AC5DF}" destId="{0A0F30DC-98BA-4B16-A205-617C86600984}" srcOrd="0" destOrd="0" presId="urn:microsoft.com/office/officeart/2005/8/layout/chevron2"/>
    <dgm:cxn modelId="{8BA70EED-95F3-4221-8D2C-FAB666A1BA33}" type="presOf" srcId="{74DDBA0A-3721-49F0-89A5-85D73E1FA4AC}" destId="{97ED3362-31B4-4118-9827-65168530B8A0}" srcOrd="0" destOrd="0" presId="urn:microsoft.com/office/officeart/2005/8/layout/chevron2"/>
    <dgm:cxn modelId="{29CB7CDA-C2E3-42AA-90A4-560A03B29D34}" srcId="{6A122637-6E5C-4960-BF8C-4E404B51B5FF}" destId="{4D3D3CFC-EEE7-41D6-BE6C-0193C83ECAD8}" srcOrd="1" destOrd="0" parTransId="{BCF8B74B-802F-4B10-98DF-458DFAF35F2A}" sibTransId="{65E90D8F-D97B-492D-8322-7E7C4895A940}"/>
    <dgm:cxn modelId="{0BDB7146-CD11-4212-855E-1428DD0DB45B}" type="presOf" srcId="{6652166F-7EE0-41B3-AC52-8E60F3906BD9}" destId="{565403C7-C3B9-49CC-80EE-2AA0A4F72379}" srcOrd="0" destOrd="0" presId="urn:microsoft.com/office/officeart/2005/8/layout/chevron2"/>
    <dgm:cxn modelId="{359292D2-ED71-430C-AD51-678DAA0AD8E0}" srcId="{6652166F-7EE0-41B3-AC52-8E60F3906BD9}" destId="{15D2657D-D250-474F-8E48-DFC36F6AC5DF}" srcOrd="0" destOrd="0" parTransId="{309A7B2C-94EC-47B2-B50E-7CC5677F0CE8}" sibTransId="{873F5080-1EDE-44BF-B80E-753B079582FA}"/>
    <dgm:cxn modelId="{33EF67D2-2EA5-4C20-A70A-680333F528B6}" type="presOf" srcId="{C38298AA-ED7E-4BB4-8148-399E3F58A6A6}" destId="{80F3C215-C83C-44B0-AAC3-D40A5D61EB20}" srcOrd="0" destOrd="0" presId="urn:microsoft.com/office/officeart/2005/8/layout/chevron2"/>
    <dgm:cxn modelId="{02D07C9C-7F39-468D-9846-793377F9A273}" type="presOf" srcId="{42EA8EF3-51B2-4BC8-B52B-E79B82D12C07}" destId="{E0F877F2-EA53-4DAF-B360-9960742FB8EC}" srcOrd="0" destOrd="0" presId="urn:microsoft.com/office/officeart/2005/8/layout/chevron2"/>
    <dgm:cxn modelId="{AC03A5DF-AAB5-444F-A8D9-CA569DB14995}" type="presParOf" srcId="{565403C7-C3B9-49CC-80EE-2AA0A4F72379}" destId="{03E39892-FBA5-4E9A-AB5A-540E74AB3F93}" srcOrd="0" destOrd="0" presId="urn:microsoft.com/office/officeart/2005/8/layout/chevron2"/>
    <dgm:cxn modelId="{58E4D997-4634-4AAF-8201-F88798F65645}" type="presParOf" srcId="{03E39892-FBA5-4E9A-AB5A-540E74AB3F93}" destId="{0A0F30DC-98BA-4B16-A205-617C86600984}" srcOrd="0" destOrd="0" presId="urn:microsoft.com/office/officeart/2005/8/layout/chevron2"/>
    <dgm:cxn modelId="{433AAC68-6515-410C-AD8F-D3BAC883BD82}" type="presParOf" srcId="{03E39892-FBA5-4E9A-AB5A-540E74AB3F93}" destId="{E0F877F2-EA53-4DAF-B360-9960742FB8EC}" srcOrd="1" destOrd="0" presId="urn:microsoft.com/office/officeart/2005/8/layout/chevron2"/>
    <dgm:cxn modelId="{53D3972F-E7D8-4414-8A8A-DCA7ADEC732E}" type="presParOf" srcId="{565403C7-C3B9-49CC-80EE-2AA0A4F72379}" destId="{AFFFEDA0-A885-419C-973E-123208F54E13}" srcOrd="1" destOrd="0" presId="urn:microsoft.com/office/officeart/2005/8/layout/chevron2"/>
    <dgm:cxn modelId="{9869BEB5-0AD4-4470-B225-3E4208CB0AB3}" type="presParOf" srcId="{565403C7-C3B9-49CC-80EE-2AA0A4F72379}" destId="{D43C7367-6E19-45C7-B362-0334A532C0A2}" srcOrd="2" destOrd="0" presId="urn:microsoft.com/office/officeart/2005/8/layout/chevron2"/>
    <dgm:cxn modelId="{D56B1CC6-736E-4039-8543-0DF68CDA8861}" type="presParOf" srcId="{D43C7367-6E19-45C7-B362-0334A532C0A2}" destId="{80F3C215-C83C-44B0-AAC3-D40A5D61EB20}" srcOrd="0" destOrd="0" presId="urn:microsoft.com/office/officeart/2005/8/layout/chevron2"/>
    <dgm:cxn modelId="{2E1A781D-EB63-4EEB-AFB8-4373612D4353}" type="presParOf" srcId="{D43C7367-6E19-45C7-B362-0334A532C0A2}" destId="{39570A93-CE8B-4863-8FBF-7CC6D68A3D78}" srcOrd="1" destOrd="0" presId="urn:microsoft.com/office/officeart/2005/8/layout/chevron2"/>
    <dgm:cxn modelId="{1DCA9AA1-9BDB-484A-BA4A-40B8F18D6294}" type="presParOf" srcId="{565403C7-C3B9-49CC-80EE-2AA0A4F72379}" destId="{29C89F17-1062-4EB1-9164-E3E5F27A90A5}" srcOrd="3" destOrd="0" presId="urn:microsoft.com/office/officeart/2005/8/layout/chevron2"/>
    <dgm:cxn modelId="{63154FD5-6041-41A8-ACC0-70724C0ABA64}" type="presParOf" srcId="{565403C7-C3B9-49CC-80EE-2AA0A4F72379}" destId="{2483D695-4BF9-4F6A-92BE-9C3CDD05E735}" srcOrd="4" destOrd="0" presId="urn:microsoft.com/office/officeart/2005/8/layout/chevron2"/>
    <dgm:cxn modelId="{795351D5-1EF6-4881-A59E-016F615C138A}" type="presParOf" srcId="{2483D695-4BF9-4F6A-92BE-9C3CDD05E735}" destId="{B8216B23-72BC-4FD0-9BEE-A9E9D0680232}" srcOrd="0" destOrd="0" presId="urn:microsoft.com/office/officeart/2005/8/layout/chevron2"/>
    <dgm:cxn modelId="{D0FFE374-83E8-415B-B608-0B7095B9BCE4}" type="presParOf" srcId="{2483D695-4BF9-4F6A-92BE-9C3CDD05E735}" destId="{97ED3362-31B4-4118-9827-65168530B8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F2676-AEF3-4EB7-B3FF-2B5B35E111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458470D-22D7-43B6-986C-F19BC166B744}">
      <dgm:prSet custT="1"/>
      <dgm:spPr/>
      <dgm:t>
        <a:bodyPr/>
        <a:lstStyle/>
        <a:p>
          <a:r>
            <a:rPr lang="en-US" altLang="zh-TW" sz="2800" dirty="0">
              <a:latin typeface="+mn-lt"/>
            </a:rPr>
            <a:t>Have you used </a:t>
          </a:r>
          <a:r>
            <a:rPr lang="en-US" altLang="zh-TW" sz="2800" dirty="0" smtClean="0">
              <a:latin typeface="+mn-lt"/>
            </a:rPr>
            <a:t>any of them before? Can you give some examples?</a:t>
          </a:r>
          <a:endParaRPr lang="zh-TW" altLang="zh-TW" sz="2800" dirty="0">
            <a:latin typeface="+mn-lt"/>
          </a:endParaRPr>
        </a:p>
      </dgm:t>
    </dgm:pt>
    <dgm:pt modelId="{196C6C81-40B1-4D28-881B-69333C7EC151}" type="parTrans" cxnId="{658BC333-1727-419B-BCE6-C38F00F2F387}">
      <dgm:prSet/>
      <dgm:spPr/>
      <dgm:t>
        <a:bodyPr/>
        <a:lstStyle/>
        <a:p>
          <a:endParaRPr lang="zh-TW" altLang="en-US" sz="2800"/>
        </a:p>
      </dgm:t>
    </dgm:pt>
    <dgm:pt modelId="{690D7E2E-896E-49B7-82D6-A3DA6253AFCF}" type="sibTrans" cxnId="{658BC333-1727-419B-BCE6-C38F00F2F387}">
      <dgm:prSet/>
      <dgm:spPr/>
      <dgm:t>
        <a:bodyPr/>
        <a:lstStyle/>
        <a:p>
          <a:endParaRPr lang="zh-TW" altLang="en-US" sz="2800"/>
        </a:p>
      </dgm:t>
    </dgm:pt>
    <dgm:pt modelId="{93921C6C-487B-46FC-9752-EE63D81880DE}">
      <dgm:prSet custT="1"/>
      <dgm:spPr/>
      <dgm:t>
        <a:bodyPr/>
        <a:lstStyle/>
        <a:p>
          <a:r>
            <a:rPr lang="en-US" altLang="zh-TW" sz="2800" dirty="0">
              <a:latin typeface="+mn-lt"/>
            </a:rPr>
            <a:t>If yes, why do you use </a:t>
          </a:r>
          <a:r>
            <a:rPr lang="en-US" altLang="zh-TW" sz="2800" dirty="0" smtClean="0">
              <a:latin typeface="+mn-lt"/>
            </a:rPr>
            <a:t>it/them? </a:t>
          </a:r>
          <a:endParaRPr lang="zh-TW" altLang="zh-TW" sz="2800" dirty="0">
            <a:latin typeface="+mn-lt"/>
          </a:endParaRPr>
        </a:p>
      </dgm:t>
    </dgm:pt>
    <dgm:pt modelId="{0FCEC6FD-4AB8-4930-875B-4A6EFA106CE4}" type="parTrans" cxnId="{2D64760F-3888-4D09-828C-2CCF672EAD30}">
      <dgm:prSet/>
      <dgm:spPr/>
      <dgm:t>
        <a:bodyPr/>
        <a:lstStyle/>
        <a:p>
          <a:endParaRPr lang="zh-TW" altLang="en-US" sz="2800"/>
        </a:p>
      </dgm:t>
    </dgm:pt>
    <dgm:pt modelId="{F5382BC9-6E57-431B-B1C9-233650BA855B}" type="sibTrans" cxnId="{2D64760F-3888-4D09-828C-2CCF672EAD30}">
      <dgm:prSet/>
      <dgm:spPr/>
      <dgm:t>
        <a:bodyPr/>
        <a:lstStyle/>
        <a:p>
          <a:endParaRPr lang="zh-TW" altLang="en-US" sz="2800"/>
        </a:p>
      </dgm:t>
    </dgm:pt>
    <dgm:pt modelId="{9A4D136B-FF84-46A3-B10F-956EF8CC595A}">
      <dgm:prSet custT="1"/>
      <dgm:spPr/>
      <dgm:t>
        <a:bodyPr/>
        <a:lstStyle/>
        <a:p>
          <a:r>
            <a:rPr lang="en-US" altLang="zh-TW" sz="2800" dirty="0">
              <a:latin typeface="+mn-lt"/>
            </a:rPr>
            <a:t>Will you recommend others (e.g. your friends/family) to use </a:t>
          </a:r>
          <a:r>
            <a:rPr lang="en-US" altLang="zh-TW" sz="2800" dirty="0" smtClean="0">
              <a:latin typeface="+mn-lt"/>
            </a:rPr>
            <a:t>it/them? </a:t>
          </a:r>
          <a:r>
            <a:rPr lang="en-US" altLang="zh-TW" sz="2800" dirty="0">
              <a:latin typeface="+mn-lt"/>
            </a:rPr>
            <a:t>Why?</a:t>
          </a:r>
          <a:endParaRPr lang="zh-TW" altLang="zh-TW" sz="2800" dirty="0">
            <a:latin typeface="+mn-lt"/>
          </a:endParaRPr>
        </a:p>
      </dgm:t>
    </dgm:pt>
    <dgm:pt modelId="{59DAE789-E746-4568-B397-29ACF343D91C}" type="parTrans" cxnId="{6A75289D-6234-4DA4-8E3A-99AC352D104A}">
      <dgm:prSet/>
      <dgm:spPr/>
      <dgm:t>
        <a:bodyPr/>
        <a:lstStyle/>
        <a:p>
          <a:endParaRPr lang="zh-TW" altLang="en-US" sz="2800"/>
        </a:p>
      </dgm:t>
    </dgm:pt>
    <dgm:pt modelId="{9D0FDCBE-09D9-4144-969A-8F58A1B5933E}" type="sibTrans" cxnId="{6A75289D-6234-4DA4-8E3A-99AC352D104A}">
      <dgm:prSet/>
      <dgm:spPr/>
      <dgm:t>
        <a:bodyPr/>
        <a:lstStyle/>
        <a:p>
          <a:endParaRPr lang="zh-TW" altLang="en-US" sz="2800"/>
        </a:p>
      </dgm:t>
    </dgm:pt>
    <dgm:pt modelId="{3F42684E-64F7-437F-825B-B6B6CF3507B6}" type="pres">
      <dgm:prSet presAssocID="{B0AF2676-AEF3-4EB7-B3FF-2B5B35E111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746B02E-7B38-40D0-80ED-16573BD63A03}" type="pres">
      <dgm:prSet presAssocID="{B0AF2676-AEF3-4EB7-B3FF-2B5B35E11185}" presName="Name1" presStyleCnt="0"/>
      <dgm:spPr/>
      <dgm:t>
        <a:bodyPr/>
        <a:lstStyle/>
        <a:p>
          <a:endParaRPr lang="en-US" altLang="zh-TW"/>
        </a:p>
      </dgm:t>
    </dgm:pt>
    <dgm:pt modelId="{68F611D0-5610-4A7D-87E2-0D01160AD36C}" type="pres">
      <dgm:prSet presAssocID="{B0AF2676-AEF3-4EB7-B3FF-2B5B35E11185}" presName="cycle" presStyleCnt="0"/>
      <dgm:spPr/>
      <dgm:t>
        <a:bodyPr/>
        <a:lstStyle/>
        <a:p>
          <a:endParaRPr lang="en-US" altLang="zh-TW"/>
        </a:p>
      </dgm:t>
    </dgm:pt>
    <dgm:pt modelId="{C9180EA3-4F44-48E5-9E3D-926101F07F6A}" type="pres">
      <dgm:prSet presAssocID="{B0AF2676-AEF3-4EB7-B3FF-2B5B35E11185}" presName="srcNode" presStyleLbl="node1" presStyleIdx="0" presStyleCnt="3"/>
      <dgm:spPr/>
      <dgm:t>
        <a:bodyPr/>
        <a:lstStyle/>
        <a:p>
          <a:endParaRPr lang="en-US" altLang="zh-TW"/>
        </a:p>
      </dgm:t>
    </dgm:pt>
    <dgm:pt modelId="{803AEB21-63F6-417F-965C-B949D5C9B2EC}" type="pres">
      <dgm:prSet presAssocID="{B0AF2676-AEF3-4EB7-B3FF-2B5B35E1118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52E276A3-117F-40C4-99D8-4E7C9D921CEC}" type="pres">
      <dgm:prSet presAssocID="{B0AF2676-AEF3-4EB7-B3FF-2B5B35E11185}" presName="extraNode" presStyleLbl="node1" presStyleIdx="0" presStyleCnt="3"/>
      <dgm:spPr/>
      <dgm:t>
        <a:bodyPr/>
        <a:lstStyle/>
        <a:p>
          <a:endParaRPr lang="en-US" altLang="zh-TW"/>
        </a:p>
      </dgm:t>
    </dgm:pt>
    <dgm:pt modelId="{676DD5B3-E46F-4337-A01A-E615EE8DC6E6}" type="pres">
      <dgm:prSet presAssocID="{B0AF2676-AEF3-4EB7-B3FF-2B5B35E11185}" presName="dstNode" presStyleLbl="node1" presStyleIdx="0" presStyleCnt="3"/>
      <dgm:spPr/>
      <dgm:t>
        <a:bodyPr/>
        <a:lstStyle/>
        <a:p>
          <a:endParaRPr lang="en-US" altLang="zh-TW"/>
        </a:p>
      </dgm:t>
    </dgm:pt>
    <dgm:pt modelId="{11430AEF-7B4A-4162-8267-E696A0BAD2A5}" type="pres">
      <dgm:prSet presAssocID="{7458470D-22D7-43B6-986C-F19BC166B74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7B6D83-0A4E-4482-8ED5-824F115E9B4B}" type="pres">
      <dgm:prSet presAssocID="{7458470D-22D7-43B6-986C-F19BC166B744}" presName="accent_1" presStyleCnt="0"/>
      <dgm:spPr/>
      <dgm:t>
        <a:bodyPr/>
        <a:lstStyle/>
        <a:p>
          <a:endParaRPr lang="en-US" altLang="zh-TW"/>
        </a:p>
      </dgm:t>
    </dgm:pt>
    <dgm:pt modelId="{E04110DD-2C7C-411B-9AD3-2C92D70064A6}" type="pres">
      <dgm:prSet presAssocID="{7458470D-22D7-43B6-986C-F19BC166B744}" presName="accentRepeatNode" presStyleLbl="solidFgAcc1" presStyleIdx="0" presStyleCnt="3"/>
      <dgm:spPr/>
      <dgm:t>
        <a:bodyPr/>
        <a:lstStyle/>
        <a:p>
          <a:endParaRPr lang="en-US" altLang="zh-TW"/>
        </a:p>
      </dgm:t>
    </dgm:pt>
    <dgm:pt modelId="{CBE0BF65-36B3-418C-84A2-E79DF2268096}" type="pres">
      <dgm:prSet presAssocID="{93921C6C-487B-46FC-9752-EE63D81880D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41A22C-1149-4EF5-A1D8-56694A595138}" type="pres">
      <dgm:prSet presAssocID="{93921C6C-487B-46FC-9752-EE63D81880DE}" presName="accent_2" presStyleCnt="0"/>
      <dgm:spPr/>
      <dgm:t>
        <a:bodyPr/>
        <a:lstStyle/>
        <a:p>
          <a:endParaRPr lang="en-US" altLang="zh-TW"/>
        </a:p>
      </dgm:t>
    </dgm:pt>
    <dgm:pt modelId="{E56039A0-A50C-42BC-A799-46EAF815AC02}" type="pres">
      <dgm:prSet presAssocID="{93921C6C-487B-46FC-9752-EE63D81880DE}" presName="accentRepeatNode" presStyleLbl="solidFgAcc1" presStyleIdx="1" presStyleCnt="3"/>
      <dgm:spPr/>
      <dgm:t>
        <a:bodyPr/>
        <a:lstStyle/>
        <a:p>
          <a:endParaRPr lang="en-US" altLang="zh-TW"/>
        </a:p>
      </dgm:t>
    </dgm:pt>
    <dgm:pt modelId="{E369D26F-74EC-43D5-9504-77BBB9A67006}" type="pres">
      <dgm:prSet presAssocID="{9A4D136B-FF84-46A3-B10F-956EF8CC59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A0BFD1-BCAB-4B43-8F9A-E9C59D7F5F78}" type="pres">
      <dgm:prSet presAssocID="{9A4D136B-FF84-46A3-B10F-956EF8CC595A}" presName="accent_3" presStyleCnt="0"/>
      <dgm:spPr/>
      <dgm:t>
        <a:bodyPr/>
        <a:lstStyle/>
        <a:p>
          <a:endParaRPr lang="en-US" altLang="zh-TW"/>
        </a:p>
      </dgm:t>
    </dgm:pt>
    <dgm:pt modelId="{A97ED443-A2F6-4DD9-950B-F7374CCB4931}" type="pres">
      <dgm:prSet presAssocID="{9A4D136B-FF84-46A3-B10F-956EF8CC595A}" presName="accentRepeatNode" presStyleLbl="solidFgAcc1" presStyleIdx="2" presStyleCnt="3"/>
      <dgm:spPr/>
      <dgm:t>
        <a:bodyPr/>
        <a:lstStyle/>
        <a:p>
          <a:endParaRPr lang="en-US" altLang="zh-TW"/>
        </a:p>
      </dgm:t>
    </dgm:pt>
  </dgm:ptLst>
  <dgm:cxnLst>
    <dgm:cxn modelId="{658BC333-1727-419B-BCE6-C38F00F2F387}" srcId="{B0AF2676-AEF3-4EB7-B3FF-2B5B35E11185}" destId="{7458470D-22D7-43B6-986C-F19BC166B744}" srcOrd="0" destOrd="0" parTransId="{196C6C81-40B1-4D28-881B-69333C7EC151}" sibTransId="{690D7E2E-896E-49B7-82D6-A3DA6253AFCF}"/>
    <dgm:cxn modelId="{1C2BE7E4-8367-4C91-A3F3-C48615BE112B}" type="presOf" srcId="{690D7E2E-896E-49B7-82D6-A3DA6253AFCF}" destId="{803AEB21-63F6-417F-965C-B949D5C9B2EC}" srcOrd="0" destOrd="0" presId="urn:microsoft.com/office/officeart/2008/layout/VerticalCurvedList"/>
    <dgm:cxn modelId="{5033930F-C5BC-4445-A099-5F8B9A43DE70}" type="presOf" srcId="{9A4D136B-FF84-46A3-B10F-956EF8CC595A}" destId="{E369D26F-74EC-43D5-9504-77BBB9A67006}" srcOrd="0" destOrd="0" presId="urn:microsoft.com/office/officeart/2008/layout/VerticalCurvedList"/>
    <dgm:cxn modelId="{0C1673AB-6582-4F64-8E37-151979A251BD}" type="presOf" srcId="{93921C6C-487B-46FC-9752-EE63D81880DE}" destId="{CBE0BF65-36B3-418C-84A2-E79DF2268096}" srcOrd="0" destOrd="0" presId="urn:microsoft.com/office/officeart/2008/layout/VerticalCurvedList"/>
    <dgm:cxn modelId="{E5F5E68A-96A1-4D8B-AF5B-6135A4ADC543}" type="presOf" srcId="{B0AF2676-AEF3-4EB7-B3FF-2B5B35E11185}" destId="{3F42684E-64F7-437F-825B-B6B6CF3507B6}" srcOrd="0" destOrd="0" presId="urn:microsoft.com/office/officeart/2008/layout/VerticalCurvedList"/>
    <dgm:cxn modelId="{2D64760F-3888-4D09-828C-2CCF672EAD30}" srcId="{B0AF2676-AEF3-4EB7-B3FF-2B5B35E11185}" destId="{93921C6C-487B-46FC-9752-EE63D81880DE}" srcOrd="1" destOrd="0" parTransId="{0FCEC6FD-4AB8-4930-875B-4A6EFA106CE4}" sibTransId="{F5382BC9-6E57-431B-B1C9-233650BA855B}"/>
    <dgm:cxn modelId="{6A75289D-6234-4DA4-8E3A-99AC352D104A}" srcId="{B0AF2676-AEF3-4EB7-B3FF-2B5B35E11185}" destId="{9A4D136B-FF84-46A3-B10F-956EF8CC595A}" srcOrd="2" destOrd="0" parTransId="{59DAE789-E746-4568-B397-29ACF343D91C}" sibTransId="{9D0FDCBE-09D9-4144-969A-8F58A1B5933E}"/>
    <dgm:cxn modelId="{1F07F947-B08B-461C-850F-52417BD7469A}" type="presOf" srcId="{7458470D-22D7-43B6-986C-F19BC166B744}" destId="{11430AEF-7B4A-4162-8267-E696A0BAD2A5}" srcOrd="0" destOrd="0" presId="urn:microsoft.com/office/officeart/2008/layout/VerticalCurvedList"/>
    <dgm:cxn modelId="{2FDB6235-9ECA-425F-910C-E92DB8585499}" type="presParOf" srcId="{3F42684E-64F7-437F-825B-B6B6CF3507B6}" destId="{0746B02E-7B38-40D0-80ED-16573BD63A03}" srcOrd="0" destOrd="0" presId="urn:microsoft.com/office/officeart/2008/layout/VerticalCurvedList"/>
    <dgm:cxn modelId="{D7D30218-2731-4DE1-818F-22121CF4722B}" type="presParOf" srcId="{0746B02E-7B38-40D0-80ED-16573BD63A03}" destId="{68F611D0-5610-4A7D-87E2-0D01160AD36C}" srcOrd="0" destOrd="0" presId="urn:microsoft.com/office/officeart/2008/layout/VerticalCurvedList"/>
    <dgm:cxn modelId="{8592C029-FA30-41AB-A7E1-0A4600F8E200}" type="presParOf" srcId="{68F611D0-5610-4A7D-87E2-0D01160AD36C}" destId="{C9180EA3-4F44-48E5-9E3D-926101F07F6A}" srcOrd="0" destOrd="0" presId="urn:microsoft.com/office/officeart/2008/layout/VerticalCurvedList"/>
    <dgm:cxn modelId="{875ABD83-862A-4630-98C6-BCA9E9A25623}" type="presParOf" srcId="{68F611D0-5610-4A7D-87E2-0D01160AD36C}" destId="{803AEB21-63F6-417F-965C-B949D5C9B2EC}" srcOrd="1" destOrd="0" presId="urn:microsoft.com/office/officeart/2008/layout/VerticalCurvedList"/>
    <dgm:cxn modelId="{67229D69-42CB-460F-B30F-9F59B59A3F9F}" type="presParOf" srcId="{68F611D0-5610-4A7D-87E2-0D01160AD36C}" destId="{52E276A3-117F-40C4-99D8-4E7C9D921CEC}" srcOrd="2" destOrd="0" presId="urn:microsoft.com/office/officeart/2008/layout/VerticalCurvedList"/>
    <dgm:cxn modelId="{415C0494-0D42-4592-9544-8E662B248899}" type="presParOf" srcId="{68F611D0-5610-4A7D-87E2-0D01160AD36C}" destId="{676DD5B3-E46F-4337-A01A-E615EE8DC6E6}" srcOrd="3" destOrd="0" presId="urn:microsoft.com/office/officeart/2008/layout/VerticalCurvedList"/>
    <dgm:cxn modelId="{22238AF2-FA80-4FA6-A3D2-1A5542800FA4}" type="presParOf" srcId="{0746B02E-7B38-40D0-80ED-16573BD63A03}" destId="{11430AEF-7B4A-4162-8267-E696A0BAD2A5}" srcOrd="1" destOrd="0" presId="urn:microsoft.com/office/officeart/2008/layout/VerticalCurvedList"/>
    <dgm:cxn modelId="{6E6AE7D8-0159-4B22-8017-AF647F325AE7}" type="presParOf" srcId="{0746B02E-7B38-40D0-80ED-16573BD63A03}" destId="{F97B6D83-0A4E-4482-8ED5-824F115E9B4B}" srcOrd="2" destOrd="0" presId="urn:microsoft.com/office/officeart/2008/layout/VerticalCurvedList"/>
    <dgm:cxn modelId="{974EDD88-031F-41AB-84F3-5064512F518E}" type="presParOf" srcId="{F97B6D83-0A4E-4482-8ED5-824F115E9B4B}" destId="{E04110DD-2C7C-411B-9AD3-2C92D70064A6}" srcOrd="0" destOrd="0" presId="urn:microsoft.com/office/officeart/2008/layout/VerticalCurvedList"/>
    <dgm:cxn modelId="{6A49CF8A-4E61-4FB2-8BEE-94B1438E900D}" type="presParOf" srcId="{0746B02E-7B38-40D0-80ED-16573BD63A03}" destId="{CBE0BF65-36B3-418C-84A2-E79DF2268096}" srcOrd="3" destOrd="0" presId="urn:microsoft.com/office/officeart/2008/layout/VerticalCurvedList"/>
    <dgm:cxn modelId="{D266D5B5-A796-4344-B58D-C68951567E68}" type="presParOf" srcId="{0746B02E-7B38-40D0-80ED-16573BD63A03}" destId="{3841A22C-1149-4EF5-A1D8-56694A595138}" srcOrd="4" destOrd="0" presId="urn:microsoft.com/office/officeart/2008/layout/VerticalCurvedList"/>
    <dgm:cxn modelId="{AAAB1353-E441-415C-8CFA-BE08F990EDAA}" type="presParOf" srcId="{3841A22C-1149-4EF5-A1D8-56694A595138}" destId="{E56039A0-A50C-42BC-A799-46EAF815AC02}" srcOrd="0" destOrd="0" presId="urn:microsoft.com/office/officeart/2008/layout/VerticalCurvedList"/>
    <dgm:cxn modelId="{763D2870-A44D-4821-A1A5-5BE40900058A}" type="presParOf" srcId="{0746B02E-7B38-40D0-80ED-16573BD63A03}" destId="{E369D26F-74EC-43D5-9504-77BBB9A67006}" srcOrd="5" destOrd="0" presId="urn:microsoft.com/office/officeart/2008/layout/VerticalCurvedList"/>
    <dgm:cxn modelId="{8D96DF47-5226-4DD3-8D88-A7228C98D181}" type="presParOf" srcId="{0746B02E-7B38-40D0-80ED-16573BD63A03}" destId="{4FA0BFD1-BCAB-4B43-8F9A-E9C59D7F5F78}" srcOrd="6" destOrd="0" presId="urn:microsoft.com/office/officeart/2008/layout/VerticalCurvedList"/>
    <dgm:cxn modelId="{C46FED13-94F2-4F80-9ECE-6145D2A25278}" type="presParOf" srcId="{4FA0BFD1-BCAB-4B43-8F9A-E9C59D7F5F78}" destId="{A97ED443-A2F6-4DD9-950B-F7374CCB49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F4D0D7-64B2-4422-A540-71D3453326EC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 altLang="zh-TW"/>
        </a:p>
      </dgm:t>
    </dgm:pt>
    <dgm:pt modelId="{65AA841A-4F59-4D0B-A3D8-0CF5CD5E5940}">
      <dgm:prSet phldrT="[Text]"/>
      <dgm:spPr>
        <a:gradFill flip="none" rotWithShape="1">
          <a:gsLst>
            <a:gs pos="0">
              <a:srgbClr val="A003E7"/>
            </a:gs>
            <a:gs pos="50000">
              <a:srgbClr val="7030A0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41E1E6C3-B17E-48FB-8EE4-3C5C11A4AD67}" type="parTrans" cxnId="{19CCC585-2687-4D43-997E-A0C153EEAB67}">
      <dgm:prSet/>
      <dgm:spPr/>
      <dgm:t>
        <a:bodyPr/>
        <a:lstStyle/>
        <a:p>
          <a:endParaRPr lang="en-US" altLang="zh-TW"/>
        </a:p>
      </dgm:t>
    </dgm:pt>
    <dgm:pt modelId="{F37816FD-D113-4287-A982-5FCF0F0B91DC}" type="sibTrans" cxnId="{19CCC585-2687-4D43-997E-A0C153EEAB67}">
      <dgm:prSet/>
      <dgm:spPr/>
      <dgm:t>
        <a:bodyPr/>
        <a:lstStyle/>
        <a:p>
          <a:endParaRPr lang="en-US" altLang="zh-TW"/>
        </a:p>
      </dgm:t>
    </dgm:pt>
    <dgm:pt modelId="{7639B98D-1B30-439F-9C9B-1D7DA24F3CF2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C7D275B1-9D73-4AF3-9804-C42FB2CD9C78}" type="parTrans" cxnId="{C4DB8D5F-340D-441F-8A80-33F571CB7C1F}">
      <dgm:prSet/>
      <dgm:spPr/>
      <dgm:t>
        <a:bodyPr/>
        <a:lstStyle/>
        <a:p>
          <a:endParaRPr lang="en-US" altLang="zh-TW"/>
        </a:p>
      </dgm:t>
    </dgm:pt>
    <dgm:pt modelId="{C4CC0E1B-5391-4C70-9A5B-19F68F2B59CE}" type="sibTrans" cxnId="{C4DB8D5F-340D-441F-8A80-33F571CB7C1F}">
      <dgm:prSet/>
      <dgm:spPr/>
      <dgm:t>
        <a:bodyPr/>
        <a:lstStyle/>
        <a:p>
          <a:endParaRPr lang="en-US" altLang="zh-TW"/>
        </a:p>
      </dgm:t>
    </dgm:pt>
    <dgm:pt modelId="{4EFD68D8-E0CA-47EC-8CB6-34DB6AB269C6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96F60CE0-F6C0-470F-B9F9-32F2A842BD23}" type="parTrans" cxnId="{48E8C738-3785-4D83-B4B3-F0B48B005E9E}">
      <dgm:prSet/>
      <dgm:spPr/>
      <dgm:t>
        <a:bodyPr/>
        <a:lstStyle/>
        <a:p>
          <a:endParaRPr lang="en-US" altLang="zh-TW"/>
        </a:p>
      </dgm:t>
    </dgm:pt>
    <dgm:pt modelId="{38FF470F-B007-43AE-8917-31B8E431A7AC}" type="sibTrans" cxnId="{48E8C738-3785-4D83-B4B3-F0B48B005E9E}">
      <dgm:prSet/>
      <dgm:spPr/>
      <dgm:t>
        <a:bodyPr/>
        <a:lstStyle/>
        <a:p>
          <a:endParaRPr lang="en-US" altLang="zh-TW"/>
        </a:p>
      </dgm:t>
    </dgm:pt>
    <dgm:pt modelId="{1E5A6453-7210-4A93-BE2A-7E9B93B4CC4C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A1D1CFBA-2B43-4ABD-AEBD-6F8126CD96FB}" type="parTrans" cxnId="{42FF746A-F7F5-4EC0-BFA4-12E95688424C}">
      <dgm:prSet/>
      <dgm:spPr/>
      <dgm:t>
        <a:bodyPr/>
        <a:lstStyle/>
        <a:p>
          <a:endParaRPr lang="en-US" altLang="zh-TW"/>
        </a:p>
      </dgm:t>
    </dgm:pt>
    <dgm:pt modelId="{5C2A7BA1-A373-4763-9BB8-0C51B9538862}" type="sibTrans" cxnId="{42FF746A-F7F5-4EC0-BFA4-12E95688424C}">
      <dgm:prSet/>
      <dgm:spPr/>
      <dgm:t>
        <a:bodyPr/>
        <a:lstStyle/>
        <a:p>
          <a:endParaRPr lang="en-US" altLang="zh-TW"/>
        </a:p>
      </dgm:t>
    </dgm:pt>
    <dgm:pt modelId="{602A085B-9020-49EC-A48B-2FA5B711C02A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3E22FA9E-5E75-4484-8031-628749D89EEB}" type="parTrans" cxnId="{3A6B21FE-7DB2-43B6-BA3D-A3C78039B07E}">
      <dgm:prSet/>
      <dgm:spPr/>
      <dgm:t>
        <a:bodyPr/>
        <a:lstStyle/>
        <a:p>
          <a:endParaRPr lang="en-US" altLang="zh-TW"/>
        </a:p>
      </dgm:t>
    </dgm:pt>
    <dgm:pt modelId="{493DF714-1CEE-4AFB-A9EE-42345DA3466D}" type="sibTrans" cxnId="{3A6B21FE-7DB2-43B6-BA3D-A3C78039B07E}">
      <dgm:prSet/>
      <dgm:spPr/>
      <dgm:t>
        <a:bodyPr/>
        <a:lstStyle/>
        <a:p>
          <a:endParaRPr lang="en-US" altLang="zh-TW"/>
        </a:p>
      </dgm:t>
    </dgm:pt>
    <dgm:pt modelId="{D6547BB5-B011-48A8-864E-F53E8DDE724B}" type="pres">
      <dgm:prSet presAssocID="{D1F4D0D7-64B2-4422-A540-71D3453326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 altLang="zh-TW"/>
        </a:p>
      </dgm:t>
    </dgm:pt>
    <dgm:pt modelId="{BC068B1A-08E5-4A42-B279-6319E8702F56}" type="pres">
      <dgm:prSet presAssocID="{65AA841A-4F59-4D0B-A3D8-0CF5CD5E5940}" presName="centerShape" presStyleLbl="node0" presStyleIdx="0" presStyleCnt="1" custScaleX="135524" custScaleY="127983"/>
      <dgm:spPr/>
      <dgm:t>
        <a:bodyPr/>
        <a:lstStyle/>
        <a:p>
          <a:endParaRPr lang="en-US" altLang="zh-TW"/>
        </a:p>
      </dgm:t>
    </dgm:pt>
    <dgm:pt modelId="{2E5342A1-62B6-489B-AF87-E14E1DD9312B}" type="pres">
      <dgm:prSet presAssocID="{7639B98D-1B30-439F-9C9B-1D7DA24F3C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DDC05496-A3F3-4AF3-BA80-601972EFD8E5}" type="pres">
      <dgm:prSet presAssocID="{7639B98D-1B30-439F-9C9B-1D7DA24F3CF2}" presName="dummy" presStyleCnt="0"/>
      <dgm:spPr/>
    </dgm:pt>
    <dgm:pt modelId="{A2DB5453-11EF-419D-8805-BF2E67734BEE}" type="pres">
      <dgm:prSet presAssocID="{C4CC0E1B-5391-4C70-9A5B-19F68F2B59CE}" presName="sibTrans" presStyleLbl="sibTrans2D1" presStyleIdx="0" presStyleCnt="4"/>
      <dgm:spPr/>
      <dgm:t>
        <a:bodyPr/>
        <a:lstStyle/>
        <a:p>
          <a:endParaRPr lang="en-US" altLang="zh-TW"/>
        </a:p>
      </dgm:t>
    </dgm:pt>
    <dgm:pt modelId="{B1B1AA94-7BFA-40A8-9A1C-F5BC3F305BC8}" type="pres">
      <dgm:prSet presAssocID="{4EFD68D8-E0CA-47EC-8CB6-34DB6AB269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2E352DAE-52B1-4126-90C6-C17513A5E613}" type="pres">
      <dgm:prSet presAssocID="{4EFD68D8-E0CA-47EC-8CB6-34DB6AB269C6}" presName="dummy" presStyleCnt="0"/>
      <dgm:spPr/>
    </dgm:pt>
    <dgm:pt modelId="{C25F1065-8E94-4E7C-8D8C-49A9AAB34A49}" type="pres">
      <dgm:prSet presAssocID="{38FF470F-B007-43AE-8917-31B8E431A7AC}" presName="sibTrans" presStyleLbl="sibTrans2D1" presStyleIdx="1" presStyleCnt="4"/>
      <dgm:spPr/>
      <dgm:t>
        <a:bodyPr/>
        <a:lstStyle/>
        <a:p>
          <a:endParaRPr lang="en-US" altLang="zh-TW"/>
        </a:p>
      </dgm:t>
    </dgm:pt>
    <dgm:pt modelId="{E668FD1C-4416-45CB-B6F7-3B59B8A4DBC7}" type="pres">
      <dgm:prSet presAssocID="{1E5A6453-7210-4A93-BE2A-7E9B93B4CC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82B89DBB-730A-4998-9B2C-6B8019794154}" type="pres">
      <dgm:prSet presAssocID="{1E5A6453-7210-4A93-BE2A-7E9B93B4CC4C}" presName="dummy" presStyleCnt="0"/>
      <dgm:spPr/>
    </dgm:pt>
    <dgm:pt modelId="{894EAE30-1552-4A43-B763-BE77A6D43596}" type="pres">
      <dgm:prSet presAssocID="{5C2A7BA1-A373-4763-9BB8-0C51B9538862}" presName="sibTrans" presStyleLbl="sibTrans2D1" presStyleIdx="2" presStyleCnt="4"/>
      <dgm:spPr/>
      <dgm:t>
        <a:bodyPr/>
        <a:lstStyle/>
        <a:p>
          <a:endParaRPr lang="en-US" altLang="zh-TW"/>
        </a:p>
      </dgm:t>
    </dgm:pt>
    <dgm:pt modelId="{16728E27-88C8-412A-9AE3-ED01FAF0282D}" type="pres">
      <dgm:prSet presAssocID="{602A085B-9020-49EC-A48B-2FA5B711C0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26C8B7D3-96A9-4727-ABBE-B844B4CC339E}" type="pres">
      <dgm:prSet presAssocID="{602A085B-9020-49EC-A48B-2FA5B711C02A}" presName="dummy" presStyleCnt="0"/>
      <dgm:spPr/>
    </dgm:pt>
    <dgm:pt modelId="{5544B8BC-AFAB-4274-8868-333FCF1C094E}" type="pres">
      <dgm:prSet presAssocID="{493DF714-1CEE-4AFB-A9EE-42345DA3466D}" presName="sibTrans" presStyleLbl="sibTrans2D1" presStyleIdx="3" presStyleCnt="4"/>
      <dgm:spPr/>
      <dgm:t>
        <a:bodyPr/>
        <a:lstStyle/>
        <a:p>
          <a:endParaRPr lang="en-US" altLang="zh-TW"/>
        </a:p>
      </dgm:t>
    </dgm:pt>
  </dgm:ptLst>
  <dgm:cxnLst>
    <dgm:cxn modelId="{FB328D1A-E181-4F12-8028-49404D5DE60C}" type="presOf" srcId="{C4CC0E1B-5391-4C70-9A5B-19F68F2B59CE}" destId="{A2DB5453-11EF-419D-8805-BF2E67734BEE}" srcOrd="0" destOrd="0" presId="urn:microsoft.com/office/officeart/2005/8/layout/radial6"/>
    <dgm:cxn modelId="{28B61BCE-ADCF-4B1A-A0A3-423669DADD7E}" type="presOf" srcId="{D1F4D0D7-64B2-4422-A540-71D3453326EC}" destId="{D6547BB5-B011-48A8-864E-F53E8DDE724B}" srcOrd="0" destOrd="0" presId="urn:microsoft.com/office/officeart/2005/8/layout/radial6"/>
    <dgm:cxn modelId="{ED873484-0E4A-414E-99CC-35E8AB2892DB}" type="presOf" srcId="{602A085B-9020-49EC-A48B-2FA5B711C02A}" destId="{16728E27-88C8-412A-9AE3-ED01FAF0282D}" srcOrd="0" destOrd="0" presId="urn:microsoft.com/office/officeart/2005/8/layout/radial6"/>
    <dgm:cxn modelId="{48E8C738-3785-4D83-B4B3-F0B48B005E9E}" srcId="{65AA841A-4F59-4D0B-A3D8-0CF5CD5E5940}" destId="{4EFD68D8-E0CA-47EC-8CB6-34DB6AB269C6}" srcOrd="1" destOrd="0" parTransId="{96F60CE0-F6C0-470F-B9F9-32F2A842BD23}" sibTransId="{38FF470F-B007-43AE-8917-31B8E431A7AC}"/>
    <dgm:cxn modelId="{EDFA58B3-994C-4980-B2D3-A0758F8D586E}" type="presOf" srcId="{5C2A7BA1-A373-4763-9BB8-0C51B9538862}" destId="{894EAE30-1552-4A43-B763-BE77A6D43596}" srcOrd="0" destOrd="0" presId="urn:microsoft.com/office/officeart/2005/8/layout/radial6"/>
    <dgm:cxn modelId="{19CCC585-2687-4D43-997E-A0C153EEAB67}" srcId="{D1F4D0D7-64B2-4422-A540-71D3453326EC}" destId="{65AA841A-4F59-4D0B-A3D8-0CF5CD5E5940}" srcOrd="0" destOrd="0" parTransId="{41E1E6C3-B17E-48FB-8EE4-3C5C11A4AD67}" sibTransId="{F37816FD-D113-4287-A982-5FCF0F0B91DC}"/>
    <dgm:cxn modelId="{0CCF2605-26BB-43BB-892B-0939B374DC78}" type="presOf" srcId="{7639B98D-1B30-439F-9C9B-1D7DA24F3CF2}" destId="{2E5342A1-62B6-489B-AF87-E14E1DD9312B}" srcOrd="0" destOrd="0" presId="urn:microsoft.com/office/officeart/2005/8/layout/radial6"/>
    <dgm:cxn modelId="{A678F4EF-2230-4799-AD1C-E0F7D8FA547B}" type="presOf" srcId="{4EFD68D8-E0CA-47EC-8CB6-34DB6AB269C6}" destId="{B1B1AA94-7BFA-40A8-9A1C-F5BC3F305BC8}" srcOrd="0" destOrd="0" presId="urn:microsoft.com/office/officeart/2005/8/layout/radial6"/>
    <dgm:cxn modelId="{43DBC928-B2F7-4AF7-AA57-A9CD8E0E96F4}" type="presOf" srcId="{493DF714-1CEE-4AFB-A9EE-42345DA3466D}" destId="{5544B8BC-AFAB-4274-8868-333FCF1C094E}" srcOrd="0" destOrd="0" presId="urn:microsoft.com/office/officeart/2005/8/layout/radial6"/>
    <dgm:cxn modelId="{42FF746A-F7F5-4EC0-BFA4-12E95688424C}" srcId="{65AA841A-4F59-4D0B-A3D8-0CF5CD5E5940}" destId="{1E5A6453-7210-4A93-BE2A-7E9B93B4CC4C}" srcOrd="2" destOrd="0" parTransId="{A1D1CFBA-2B43-4ABD-AEBD-6F8126CD96FB}" sibTransId="{5C2A7BA1-A373-4763-9BB8-0C51B9538862}"/>
    <dgm:cxn modelId="{A99274A3-89FC-4D2F-9268-0E2A6A72931E}" type="presOf" srcId="{38FF470F-B007-43AE-8917-31B8E431A7AC}" destId="{C25F1065-8E94-4E7C-8D8C-49A9AAB34A49}" srcOrd="0" destOrd="0" presId="urn:microsoft.com/office/officeart/2005/8/layout/radial6"/>
    <dgm:cxn modelId="{268A25EC-BDA7-484F-B83F-10C04AA1584B}" type="presOf" srcId="{1E5A6453-7210-4A93-BE2A-7E9B93B4CC4C}" destId="{E668FD1C-4416-45CB-B6F7-3B59B8A4DBC7}" srcOrd="0" destOrd="0" presId="urn:microsoft.com/office/officeart/2005/8/layout/radial6"/>
    <dgm:cxn modelId="{3A6B21FE-7DB2-43B6-BA3D-A3C78039B07E}" srcId="{65AA841A-4F59-4D0B-A3D8-0CF5CD5E5940}" destId="{602A085B-9020-49EC-A48B-2FA5B711C02A}" srcOrd="3" destOrd="0" parTransId="{3E22FA9E-5E75-4484-8031-628749D89EEB}" sibTransId="{493DF714-1CEE-4AFB-A9EE-42345DA3466D}"/>
    <dgm:cxn modelId="{C4DB8D5F-340D-441F-8A80-33F571CB7C1F}" srcId="{65AA841A-4F59-4D0B-A3D8-0CF5CD5E5940}" destId="{7639B98D-1B30-439F-9C9B-1D7DA24F3CF2}" srcOrd="0" destOrd="0" parTransId="{C7D275B1-9D73-4AF3-9804-C42FB2CD9C78}" sibTransId="{C4CC0E1B-5391-4C70-9A5B-19F68F2B59CE}"/>
    <dgm:cxn modelId="{37BD9F78-3B11-46BE-87B5-4DF9CFBFC123}" type="presOf" srcId="{65AA841A-4F59-4D0B-A3D8-0CF5CD5E5940}" destId="{BC068B1A-08E5-4A42-B279-6319E8702F56}" srcOrd="0" destOrd="0" presId="urn:microsoft.com/office/officeart/2005/8/layout/radial6"/>
    <dgm:cxn modelId="{80F584FF-38E9-4827-8437-CD00B828B541}" type="presParOf" srcId="{D6547BB5-B011-48A8-864E-F53E8DDE724B}" destId="{BC068B1A-08E5-4A42-B279-6319E8702F56}" srcOrd="0" destOrd="0" presId="urn:microsoft.com/office/officeart/2005/8/layout/radial6"/>
    <dgm:cxn modelId="{0B4362E9-ACFF-4446-B408-F0EE406091CA}" type="presParOf" srcId="{D6547BB5-B011-48A8-864E-F53E8DDE724B}" destId="{2E5342A1-62B6-489B-AF87-E14E1DD9312B}" srcOrd="1" destOrd="0" presId="urn:microsoft.com/office/officeart/2005/8/layout/radial6"/>
    <dgm:cxn modelId="{1A4F582F-6942-4489-9EB3-61A73917200B}" type="presParOf" srcId="{D6547BB5-B011-48A8-864E-F53E8DDE724B}" destId="{DDC05496-A3F3-4AF3-BA80-601972EFD8E5}" srcOrd="2" destOrd="0" presId="urn:microsoft.com/office/officeart/2005/8/layout/radial6"/>
    <dgm:cxn modelId="{8559DE7B-E8B0-4A4C-9DB1-733C25250197}" type="presParOf" srcId="{D6547BB5-B011-48A8-864E-F53E8DDE724B}" destId="{A2DB5453-11EF-419D-8805-BF2E67734BEE}" srcOrd="3" destOrd="0" presId="urn:microsoft.com/office/officeart/2005/8/layout/radial6"/>
    <dgm:cxn modelId="{4722E979-D2E7-4FDE-895A-D6B9A7D1F34E}" type="presParOf" srcId="{D6547BB5-B011-48A8-864E-F53E8DDE724B}" destId="{B1B1AA94-7BFA-40A8-9A1C-F5BC3F305BC8}" srcOrd="4" destOrd="0" presId="urn:microsoft.com/office/officeart/2005/8/layout/radial6"/>
    <dgm:cxn modelId="{C037851A-E2EE-4F3E-B5F5-F0904CB53A84}" type="presParOf" srcId="{D6547BB5-B011-48A8-864E-F53E8DDE724B}" destId="{2E352DAE-52B1-4126-90C6-C17513A5E613}" srcOrd="5" destOrd="0" presId="urn:microsoft.com/office/officeart/2005/8/layout/radial6"/>
    <dgm:cxn modelId="{20765F37-1081-49CF-B743-1422FF880389}" type="presParOf" srcId="{D6547BB5-B011-48A8-864E-F53E8DDE724B}" destId="{C25F1065-8E94-4E7C-8D8C-49A9AAB34A49}" srcOrd="6" destOrd="0" presId="urn:microsoft.com/office/officeart/2005/8/layout/radial6"/>
    <dgm:cxn modelId="{5622CAF6-9977-417E-993C-FDE231D71838}" type="presParOf" srcId="{D6547BB5-B011-48A8-864E-F53E8DDE724B}" destId="{E668FD1C-4416-45CB-B6F7-3B59B8A4DBC7}" srcOrd="7" destOrd="0" presId="urn:microsoft.com/office/officeart/2005/8/layout/radial6"/>
    <dgm:cxn modelId="{41640A45-5726-4363-B048-E1463325AEA4}" type="presParOf" srcId="{D6547BB5-B011-48A8-864E-F53E8DDE724B}" destId="{82B89DBB-730A-4998-9B2C-6B8019794154}" srcOrd="8" destOrd="0" presId="urn:microsoft.com/office/officeart/2005/8/layout/radial6"/>
    <dgm:cxn modelId="{E9B0DEA6-C206-4ECC-A5CF-3B2C83B17755}" type="presParOf" srcId="{D6547BB5-B011-48A8-864E-F53E8DDE724B}" destId="{894EAE30-1552-4A43-B763-BE77A6D43596}" srcOrd="9" destOrd="0" presId="urn:microsoft.com/office/officeart/2005/8/layout/radial6"/>
    <dgm:cxn modelId="{84F7BC05-F29D-4D2D-8BBD-048F1AE0E3C9}" type="presParOf" srcId="{D6547BB5-B011-48A8-864E-F53E8DDE724B}" destId="{16728E27-88C8-412A-9AE3-ED01FAF0282D}" srcOrd="10" destOrd="0" presId="urn:microsoft.com/office/officeart/2005/8/layout/radial6"/>
    <dgm:cxn modelId="{6B1C55D9-B88B-418C-A51F-B940C16484EF}" type="presParOf" srcId="{D6547BB5-B011-48A8-864E-F53E8DDE724B}" destId="{26C8B7D3-96A9-4727-ABBE-B844B4CC339E}" srcOrd="11" destOrd="0" presId="urn:microsoft.com/office/officeart/2005/8/layout/radial6"/>
    <dgm:cxn modelId="{50E41A99-2BD4-488E-A721-6DB4C2A8332B}" type="presParOf" srcId="{D6547BB5-B011-48A8-864E-F53E8DDE724B}" destId="{5544B8BC-AFAB-4274-8868-333FCF1C09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AF2676-AEF3-4EB7-B3FF-2B5B35E1118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50BFA7F-7326-45C5-AA9A-2ED4F2515CBD}">
      <dgm:prSet custT="1"/>
      <dgm:spPr/>
      <dgm:t>
        <a:bodyPr/>
        <a:lstStyle/>
        <a:p>
          <a:pPr marL="0" indent="0">
            <a:tabLst/>
          </a:pPr>
          <a:r>
            <a:rPr lang="en-US" altLang="zh-TW" sz="2800" dirty="0" smtClean="0">
              <a:latin typeface="+mn-lt"/>
            </a:rPr>
            <a:t>What is the use of these tools/apps?</a:t>
          </a:r>
          <a:endParaRPr lang="zh-TW" altLang="zh-TW" sz="2800" dirty="0">
            <a:latin typeface="+mn-lt"/>
          </a:endParaRPr>
        </a:p>
      </dgm:t>
    </dgm:pt>
    <dgm:pt modelId="{9EE7A723-CB03-4C56-B7A6-B812F3407E4F}" type="parTrans" cxnId="{6A175D63-C047-4564-B178-3DB7B9134EEE}">
      <dgm:prSet/>
      <dgm:spPr/>
      <dgm:t>
        <a:bodyPr/>
        <a:lstStyle/>
        <a:p>
          <a:endParaRPr lang="en-US" altLang="zh-TW" sz="2800"/>
        </a:p>
      </dgm:t>
    </dgm:pt>
    <dgm:pt modelId="{0ADF832A-FC35-4019-95B1-820F1802947D}" type="sibTrans" cxnId="{6A175D63-C047-4564-B178-3DB7B9134EEE}">
      <dgm:prSet/>
      <dgm:spPr/>
      <dgm:t>
        <a:bodyPr/>
        <a:lstStyle/>
        <a:p>
          <a:endParaRPr lang="en-US" altLang="zh-TW" sz="2800"/>
        </a:p>
      </dgm:t>
    </dgm:pt>
    <dgm:pt modelId="{51C21ED2-7C3D-4E9D-8045-7DBA9A7ABDB2}">
      <dgm:prSet custT="1"/>
      <dgm:spPr/>
      <dgm:t>
        <a:bodyPr/>
        <a:lstStyle/>
        <a:p>
          <a:r>
            <a:rPr lang="en-US" altLang="zh-TW" sz="2800" dirty="0" smtClean="0">
              <a:latin typeface="+mn-lt"/>
            </a:rPr>
            <a:t>Which technology is applied in these tools/apps? </a:t>
          </a:r>
          <a:endParaRPr lang="zh-TW" altLang="zh-TW" sz="2800" dirty="0">
            <a:latin typeface="+mn-lt"/>
          </a:endParaRPr>
        </a:p>
      </dgm:t>
    </dgm:pt>
    <dgm:pt modelId="{90BE6364-13F0-4B0F-8455-DD325F535CEC}" type="parTrans" cxnId="{DD25A995-DE31-49C5-948A-26C5E2AD3358}">
      <dgm:prSet/>
      <dgm:spPr/>
      <dgm:t>
        <a:bodyPr/>
        <a:lstStyle/>
        <a:p>
          <a:endParaRPr lang="en-US" altLang="zh-TW" sz="2800"/>
        </a:p>
      </dgm:t>
    </dgm:pt>
    <dgm:pt modelId="{96894A3D-E280-4C86-B38A-CAE9234122A7}" type="sibTrans" cxnId="{DD25A995-DE31-49C5-948A-26C5E2AD3358}">
      <dgm:prSet/>
      <dgm:spPr/>
      <dgm:t>
        <a:bodyPr/>
        <a:lstStyle/>
        <a:p>
          <a:endParaRPr lang="en-US" altLang="zh-TW" sz="2800"/>
        </a:p>
      </dgm:t>
    </dgm:pt>
    <dgm:pt modelId="{3F42684E-64F7-437F-825B-B6B6CF3507B6}" type="pres">
      <dgm:prSet presAssocID="{B0AF2676-AEF3-4EB7-B3FF-2B5B35E111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746B02E-7B38-40D0-80ED-16573BD63A03}" type="pres">
      <dgm:prSet presAssocID="{B0AF2676-AEF3-4EB7-B3FF-2B5B35E11185}" presName="Name1" presStyleCnt="0"/>
      <dgm:spPr/>
      <dgm:t>
        <a:bodyPr/>
        <a:lstStyle/>
        <a:p>
          <a:endParaRPr lang="en-US" altLang="zh-TW"/>
        </a:p>
      </dgm:t>
    </dgm:pt>
    <dgm:pt modelId="{68F611D0-5610-4A7D-87E2-0D01160AD36C}" type="pres">
      <dgm:prSet presAssocID="{B0AF2676-AEF3-4EB7-B3FF-2B5B35E11185}" presName="cycle" presStyleCnt="0"/>
      <dgm:spPr/>
      <dgm:t>
        <a:bodyPr/>
        <a:lstStyle/>
        <a:p>
          <a:endParaRPr lang="en-US" altLang="zh-TW"/>
        </a:p>
      </dgm:t>
    </dgm:pt>
    <dgm:pt modelId="{C9180EA3-4F44-48E5-9E3D-926101F07F6A}" type="pres">
      <dgm:prSet presAssocID="{B0AF2676-AEF3-4EB7-B3FF-2B5B35E11185}" presName="srcNode" presStyleLbl="node1" presStyleIdx="0" presStyleCnt="2"/>
      <dgm:spPr/>
      <dgm:t>
        <a:bodyPr/>
        <a:lstStyle/>
        <a:p>
          <a:endParaRPr lang="en-US" altLang="zh-TW"/>
        </a:p>
      </dgm:t>
    </dgm:pt>
    <dgm:pt modelId="{803AEB21-63F6-417F-965C-B949D5C9B2EC}" type="pres">
      <dgm:prSet presAssocID="{B0AF2676-AEF3-4EB7-B3FF-2B5B35E1118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52E276A3-117F-40C4-99D8-4E7C9D921CEC}" type="pres">
      <dgm:prSet presAssocID="{B0AF2676-AEF3-4EB7-B3FF-2B5B35E11185}" presName="extraNode" presStyleLbl="node1" presStyleIdx="0" presStyleCnt="2"/>
      <dgm:spPr/>
      <dgm:t>
        <a:bodyPr/>
        <a:lstStyle/>
        <a:p>
          <a:endParaRPr lang="en-US" altLang="zh-TW"/>
        </a:p>
      </dgm:t>
    </dgm:pt>
    <dgm:pt modelId="{676DD5B3-E46F-4337-A01A-E615EE8DC6E6}" type="pres">
      <dgm:prSet presAssocID="{B0AF2676-AEF3-4EB7-B3FF-2B5B35E11185}" presName="dstNode" presStyleLbl="node1" presStyleIdx="0" presStyleCnt="2"/>
      <dgm:spPr/>
      <dgm:t>
        <a:bodyPr/>
        <a:lstStyle/>
        <a:p>
          <a:endParaRPr lang="en-US" altLang="zh-TW"/>
        </a:p>
      </dgm:t>
    </dgm:pt>
    <dgm:pt modelId="{309C1FE6-CD27-4FE6-8F98-6868332CD3EC}" type="pres">
      <dgm:prSet presAssocID="{550BFA7F-7326-45C5-AA9A-2ED4F2515CBD}" presName="text_1" presStyleLbl="node1" presStyleIdx="0" presStyleCnt="2" custScaleX="108928" custScaleY="53528" custLinFactNeighborX="-2578" custLinFactNeighborY="-54027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4BEF96B3-FCAF-4F38-99A8-6D39CD1D8A22}" type="pres">
      <dgm:prSet presAssocID="{550BFA7F-7326-45C5-AA9A-2ED4F2515CBD}" presName="accent_1" presStyleCnt="0"/>
      <dgm:spPr/>
      <dgm:t>
        <a:bodyPr/>
        <a:lstStyle/>
        <a:p>
          <a:endParaRPr lang="en-US" altLang="zh-TW"/>
        </a:p>
      </dgm:t>
    </dgm:pt>
    <dgm:pt modelId="{2E0C9D4E-79FB-43D6-BB7F-0A581888DCDC}" type="pres">
      <dgm:prSet presAssocID="{550BFA7F-7326-45C5-AA9A-2ED4F2515CBD}" presName="accentRepeatNode" presStyleLbl="solidFgAcc1" presStyleIdx="0" presStyleCnt="2" custScaleX="66681" custScaleY="60850" custLinFactNeighborX="-9098" custLinFactNeighborY="-42870"/>
      <dgm:spPr/>
      <dgm:t>
        <a:bodyPr/>
        <a:lstStyle/>
        <a:p>
          <a:endParaRPr lang="en-US" altLang="zh-TW"/>
        </a:p>
      </dgm:t>
    </dgm:pt>
    <dgm:pt modelId="{C4996945-CC44-44B3-88E7-6EC68FCABA70}" type="pres">
      <dgm:prSet presAssocID="{51C21ED2-7C3D-4E9D-8045-7DBA9A7ABDB2}" presName="text_2" presStyleLbl="node1" presStyleIdx="1" presStyleCnt="2" custScaleX="109815" custScaleY="60776" custLinFactNeighborX="-2808" custLinFactNeighborY="22786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F3FCF68B-A16C-406D-94FF-1F18F8C0E3B1}" type="pres">
      <dgm:prSet presAssocID="{51C21ED2-7C3D-4E9D-8045-7DBA9A7ABDB2}" presName="accent_2" presStyleCnt="0"/>
      <dgm:spPr/>
      <dgm:t>
        <a:bodyPr/>
        <a:lstStyle/>
        <a:p>
          <a:endParaRPr lang="en-US" altLang="zh-TW"/>
        </a:p>
      </dgm:t>
    </dgm:pt>
    <dgm:pt modelId="{27AD26D5-CE26-4879-9021-F755632A03B2}" type="pres">
      <dgm:prSet presAssocID="{51C21ED2-7C3D-4E9D-8045-7DBA9A7ABDB2}" presName="accentRepeatNode" presStyleLbl="solidFgAcc1" presStyleIdx="1" presStyleCnt="2" custScaleX="63064" custScaleY="64991" custLinFactNeighborX="-4288" custLinFactNeighborY="18224"/>
      <dgm:spPr/>
      <dgm:t>
        <a:bodyPr/>
        <a:lstStyle/>
        <a:p>
          <a:endParaRPr lang="en-US" altLang="zh-TW"/>
        </a:p>
      </dgm:t>
    </dgm:pt>
  </dgm:ptLst>
  <dgm:cxnLst>
    <dgm:cxn modelId="{8C3C7DD6-D793-49C4-9277-81E55FD3CC9F}" type="presOf" srcId="{0ADF832A-FC35-4019-95B1-820F1802947D}" destId="{803AEB21-63F6-417F-965C-B949D5C9B2EC}" srcOrd="0" destOrd="0" presId="urn:microsoft.com/office/officeart/2008/layout/VerticalCurvedList"/>
    <dgm:cxn modelId="{E5F5E68A-96A1-4D8B-AF5B-6135A4ADC543}" type="presOf" srcId="{B0AF2676-AEF3-4EB7-B3FF-2B5B35E11185}" destId="{3F42684E-64F7-437F-825B-B6B6CF3507B6}" srcOrd="0" destOrd="0" presId="urn:microsoft.com/office/officeart/2008/layout/VerticalCurvedList"/>
    <dgm:cxn modelId="{CC45F714-5C96-4FBC-918E-A6F083F70995}" type="presOf" srcId="{51C21ED2-7C3D-4E9D-8045-7DBA9A7ABDB2}" destId="{C4996945-CC44-44B3-88E7-6EC68FCABA70}" srcOrd="0" destOrd="0" presId="urn:microsoft.com/office/officeart/2008/layout/VerticalCurvedList"/>
    <dgm:cxn modelId="{DD25A995-DE31-49C5-948A-26C5E2AD3358}" srcId="{B0AF2676-AEF3-4EB7-B3FF-2B5B35E11185}" destId="{51C21ED2-7C3D-4E9D-8045-7DBA9A7ABDB2}" srcOrd="1" destOrd="0" parTransId="{90BE6364-13F0-4B0F-8455-DD325F535CEC}" sibTransId="{96894A3D-E280-4C86-B38A-CAE9234122A7}"/>
    <dgm:cxn modelId="{6A175D63-C047-4564-B178-3DB7B9134EEE}" srcId="{B0AF2676-AEF3-4EB7-B3FF-2B5B35E11185}" destId="{550BFA7F-7326-45C5-AA9A-2ED4F2515CBD}" srcOrd="0" destOrd="0" parTransId="{9EE7A723-CB03-4C56-B7A6-B812F3407E4F}" sibTransId="{0ADF832A-FC35-4019-95B1-820F1802947D}"/>
    <dgm:cxn modelId="{F6316060-991A-4098-9768-0B7A377CB1E0}" type="presOf" srcId="{550BFA7F-7326-45C5-AA9A-2ED4F2515CBD}" destId="{309C1FE6-CD27-4FE6-8F98-6868332CD3EC}" srcOrd="0" destOrd="0" presId="urn:microsoft.com/office/officeart/2008/layout/VerticalCurvedList"/>
    <dgm:cxn modelId="{2FDB6235-9ECA-425F-910C-E92DB8585499}" type="presParOf" srcId="{3F42684E-64F7-437F-825B-B6B6CF3507B6}" destId="{0746B02E-7B38-40D0-80ED-16573BD63A03}" srcOrd="0" destOrd="0" presId="urn:microsoft.com/office/officeart/2008/layout/VerticalCurvedList"/>
    <dgm:cxn modelId="{D7D30218-2731-4DE1-818F-22121CF4722B}" type="presParOf" srcId="{0746B02E-7B38-40D0-80ED-16573BD63A03}" destId="{68F611D0-5610-4A7D-87E2-0D01160AD36C}" srcOrd="0" destOrd="0" presId="urn:microsoft.com/office/officeart/2008/layout/VerticalCurvedList"/>
    <dgm:cxn modelId="{8592C029-FA30-41AB-A7E1-0A4600F8E200}" type="presParOf" srcId="{68F611D0-5610-4A7D-87E2-0D01160AD36C}" destId="{C9180EA3-4F44-48E5-9E3D-926101F07F6A}" srcOrd="0" destOrd="0" presId="urn:microsoft.com/office/officeart/2008/layout/VerticalCurvedList"/>
    <dgm:cxn modelId="{875ABD83-862A-4630-98C6-BCA9E9A25623}" type="presParOf" srcId="{68F611D0-5610-4A7D-87E2-0D01160AD36C}" destId="{803AEB21-63F6-417F-965C-B949D5C9B2EC}" srcOrd="1" destOrd="0" presId="urn:microsoft.com/office/officeart/2008/layout/VerticalCurvedList"/>
    <dgm:cxn modelId="{67229D69-42CB-460F-B30F-9F59B59A3F9F}" type="presParOf" srcId="{68F611D0-5610-4A7D-87E2-0D01160AD36C}" destId="{52E276A3-117F-40C4-99D8-4E7C9D921CEC}" srcOrd="2" destOrd="0" presId="urn:microsoft.com/office/officeart/2008/layout/VerticalCurvedList"/>
    <dgm:cxn modelId="{415C0494-0D42-4592-9544-8E662B248899}" type="presParOf" srcId="{68F611D0-5610-4A7D-87E2-0D01160AD36C}" destId="{676DD5B3-E46F-4337-A01A-E615EE8DC6E6}" srcOrd="3" destOrd="0" presId="urn:microsoft.com/office/officeart/2008/layout/VerticalCurvedList"/>
    <dgm:cxn modelId="{18585F21-CF32-41CF-B0D4-25492BD0831D}" type="presParOf" srcId="{0746B02E-7B38-40D0-80ED-16573BD63A03}" destId="{309C1FE6-CD27-4FE6-8F98-6868332CD3EC}" srcOrd="1" destOrd="0" presId="urn:microsoft.com/office/officeart/2008/layout/VerticalCurvedList"/>
    <dgm:cxn modelId="{3753BC9D-A59D-45E6-843B-4CE99F41F578}" type="presParOf" srcId="{0746B02E-7B38-40D0-80ED-16573BD63A03}" destId="{4BEF96B3-FCAF-4F38-99A8-6D39CD1D8A22}" srcOrd="2" destOrd="0" presId="urn:microsoft.com/office/officeart/2008/layout/VerticalCurvedList"/>
    <dgm:cxn modelId="{0B904C0A-7D64-49C0-AA4D-9934F4FF55D1}" type="presParOf" srcId="{4BEF96B3-FCAF-4F38-99A8-6D39CD1D8A22}" destId="{2E0C9D4E-79FB-43D6-BB7F-0A581888DCDC}" srcOrd="0" destOrd="0" presId="urn:microsoft.com/office/officeart/2008/layout/VerticalCurvedList"/>
    <dgm:cxn modelId="{03E673E9-9A1D-4F8D-B514-63A87408EAA4}" type="presParOf" srcId="{0746B02E-7B38-40D0-80ED-16573BD63A03}" destId="{C4996945-CC44-44B3-88E7-6EC68FCABA70}" srcOrd="3" destOrd="0" presId="urn:microsoft.com/office/officeart/2008/layout/VerticalCurvedList"/>
    <dgm:cxn modelId="{0BB7FF81-2083-4550-AEFF-B3DD639E16E1}" type="presParOf" srcId="{0746B02E-7B38-40D0-80ED-16573BD63A03}" destId="{F3FCF68B-A16C-406D-94FF-1F18F8C0E3B1}" srcOrd="4" destOrd="0" presId="urn:microsoft.com/office/officeart/2008/layout/VerticalCurvedList"/>
    <dgm:cxn modelId="{CBE6104A-8797-4E75-828E-BA218E627B95}" type="presParOf" srcId="{F3FCF68B-A16C-406D-94FF-1F18F8C0E3B1}" destId="{27AD26D5-CE26-4879-9021-F755632A03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F4D0D7-64B2-4422-A540-71D3453326EC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 altLang="zh-TW"/>
        </a:p>
      </dgm:t>
    </dgm:pt>
    <dgm:pt modelId="{65AA841A-4F59-4D0B-A3D8-0CF5CD5E5940}">
      <dgm:prSet phldrT="[Text]"/>
      <dgm:spPr>
        <a:gradFill flip="none" rotWithShape="1">
          <a:gsLst>
            <a:gs pos="0">
              <a:srgbClr val="A003E7"/>
            </a:gs>
            <a:gs pos="50000">
              <a:srgbClr val="7030A0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41E1E6C3-B17E-48FB-8EE4-3C5C11A4AD67}" type="parTrans" cxnId="{19CCC585-2687-4D43-997E-A0C153EEAB67}">
      <dgm:prSet/>
      <dgm:spPr/>
      <dgm:t>
        <a:bodyPr/>
        <a:lstStyle/>
        <a:p>
          <a:endParaRPr lang="en-US" altLang="zh-TW"/>
        </a:p>
      </dgm:t>
    </dgm:pt>
    <dgm:pt modelId="{F37816FD-D113-4287-A982-5FCF0F0B91DC}" type="sibTrans" cxnId="{19CCC585-2687-4D43-997E-A0C153EEAB67}">
      <dgm:prSet/>
      <dgm:spPr/>
      <dgm:t>
        <a:bodyPr/>
        <a:lstStyle/>
        <a:p>
          <a:endParaRPr lang="en-US" altLang="zh-TW"/>
        </a:p>
      </dgm:t>
    </dgm:pt>
    <dgm:pt modelId="{7639B98D-1B30-439F-9C9B-1D7DA24F3CF2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C7D275B1-9D73-4AF3-9804-C42FB2CD9C78}" type="parTrans" cxnId="{C4DB8D5F-340D-441F-8A80-33F571CB7C1F}">
      <dgm:prSet/>
      <dgm:spPr/>
      <dgm:t>
        <a:bodyPr/>
        <a:lstStyle/>
        <a:p>
          <a:endParaRPr lang="en-US" altLang="zh-TW"/>
        </a:p>
      </dgm:t>
    </dgm:pt>
    <dgm:pt modelId="{C4CC0E1B-5391-4C70-9A5B-19F68F2B59CE}" type="sibTrans" cxnId="{C4DB8D5F-340D-441F-8A80-33F571CB7C1F}">
      <dgm:prSet/>
      <dgm:spPr/>
      <dgm:t>
        <a:bodyPr/>
        <a:lstStyle/>
        <a:p>
          <a:endParaRPr lang="en-US" altLang="zh-TW"/>
        </a:p>
      </dgm:t>
    </dgm:pt>
    <dgm:pt modelId="{4EFD68D8-E0CA-47EC-8CB6-34DB6AB269C6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96F60CE0-F6C0-470F-B9F9-32F2A842BD23}" type="parTrans" cxnId="{48E8C738-3785-4D83-B4B3-F0B48B005E9E}">
      <dgm:prSet/>
      <dgm:spPr/>
      <dgm:t>
        <a:bodyPr/>
        <a:lstStyle/>
        <a:p>
          <a:endParaRPr lang="en-US" altLang="zh-TW"/>
        </a:p>
      </dgm:t>
    </dgm:pt>
    <dgm:pt modelId="{38FF470F-B007-43AE-8917-31B8E431A7AC}" type="sibTrans" cxnId="{48E8C738-3785-4D83-B4B3-F0B48B005E9E}">
      <dgm:prSet/>
      <dgm:spPr/>
      <dgm:t>
        <a:bodyPr/>
        <a:lstStyle/>
        <a:p>
          <a:endParaRPr lang="en-US" altLang="zh-TW"/>
        </a:p>
      </dgm:t>
    </dgm:pt>
    <dgm:pt modelId="{1E5A6453-7210-4A93-BE2A-7E9B93B4CC4C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A1D1CFBA-2B43-4ABD-AEBD-6F8126CD96FB}" type="parTrans" cxnId="{42FF746A-F7F5-4EC0-BFA4-12E95688424C}">
      <dgm:prSet/>
      <dgm:spPr/>
      <dgm:t>
        <a:bodyPr/>
        <a:lstStyle/>
        <a:p>
          <a:endParaRPr lang="en-US" altLang="zh-TW"/>
        </a:p>
      </dgm:t>
    </dgm:pt>
    <dgm:pt modelId="{5C2A7BA1-A373-4763-9BB8-0C51B9538862}" type="sibTrans" cxnId="{42FF746A-F7F5-4EC0-BFA4-12E95688424C}">
      <dgm:prSet/>
      <dgm:spPr/>
      <dgm:t>
        <a:bodyPr/>
        <a:lstStyle/>
        <a:p>
          <a:endParaRPr lang="en-US" altLang="zh-TW"/>
        </a:p>
      </dgm:t>
    </dgm:pt>
    <dgm:pt modelId="{602A085B-9020-49EC-A48B-2FA5B711C02A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3E22FA9E-5E75-4484-8031-628749D89EEB}" type="parTrans" cxnId="{3A6B21FE-7DB2-43B6-BA3D-A3C78039B07E}">
      <dgm:prSet/>
      <dgm:spPr/>
      <dgm:t>
        <a:bodyPr/>
        <a:lstStyle/>
        <a:p>
          <a:endParaRPr lang="en-US" altLang="zh-TW"/>
        </a:p>
      </dgm:t>
    </dgm:pt>
    <dgm:pt modelId="{493DF714-1CEE-4AFB-A9EE-42345DA3466D}" type="sibTrans" cxnId="{3A6B21FE-7DB2-43B6-BA3D-A3C78039B07E}">
      <dgm:prSet/>
      <dgm:spPr/>
      <dgm:t>
        <a:bodyPr/>
        <a:lstStyle/>
        <a:p>
          <a:endParaRPr lang="en-US" altLang="zh-TW"/>
        </a:p>
      </dgm:t>
    </dgm:pt>
    <dgm:pt modelId="{D6547BB5-B011-48A8-864E-F53E8DDE724B}" type="pres">
      <dgm:prSet presAssocID="{D1F4D0D7-64B2-4422-A540-71D3453326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 altLang="zh-TW"/>
        </a:p>
      </dgm:t>
    </dgm:pt>
    <dgm:pt modelId="{BC068B1A-08E5-4A42-B279-6319E8702F56}" type="pres">
      <dgm:prSet presAssocID="{65AA841A-4F59-4D0B-A3D8-0CF5CD5E5940}" presName="centerShape" presStyleLbl="node0" presStyleIdx="0" presStyleCnt="1" custScaleX="135524" custScaleY="127983"/>
      <dgm:spPr/>
      <dgm:t>
        <a:bodyPr/>
        <a:lstStyle/>
        <a:p>
          <a:endParaRPr lang="en-US" altLang="zh-TW"/>
        </a:p>
      </dgm:t>
    </dgm:pt>
    <dgm:pt modelId="{2E5342A1-62B6-489B-AF87-E14E1DD9312B}" type="pres">
      <dgm:prSet presAssocID="{7639B98D-1B30-439F-9C9B-1D7DA24F3C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DDC05496-A3F3-4AF3-BA80-601972EFD8E5}" type="pres">
      <dgm:prSet presAssocID="{7639B98D-1B30-439F-9C9B-1D7DA24F3CF2}" presName="dummy" presStyleCnt="0"/>
      <dgm:spPr/>
    </dgm:pt>
    <dgm:pt modelId="{A2DB5453-11EF-419D-8805-BF2E67734BEE}" type="pres">
      <dgm:prSet presAssocID="{C4CC0E1B-5391-4C70-9A5B-19F68F2B59CE}" presName="sibTrans" presStyleLbl="sibTrans2D1" presStyleIdx="0" presStyleCnt="4"/>
      <dgm:spPr/>
      <dgm:t>
        <a:bodyPr/>
        <a:lstStyle/>
        <a:p>
          <a:endParaRPr lang="en-US" altLang="zh-TW"/>
        </a:p>
      </dgm:t>
    </dgm:pt>
    <dgm:pt modelId="{B1B1AA94-7BFA-40A8-9A1C-F5BC3F305BC8}" type="pres">
      <dgm:prSet presAssocID="{4EFD68D8-E0CA-47EC-8CB6-34DB6AB269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2E352DAE-52B1-4126-90C6-C17513A5E613}" type="pres">
      <dgm:prSet presAssocID="{4EFD68D8-E0CA-47EC-8CB6-34DB6AB269C6}" presName="dummy" presStyleCnt="0"/>
      <dgm:spPr/>
    </dgm:pt>
    <dgm:pt modelId="{C25F1065-8E94-4E7C-8D8C-49A9AAB34A49}" type="pres">
      <dgm:prSet presAssocID="{38FF470F-B007-43AE-8917-31B8E431A7AC}" presName="sibTrans" presStyleLbl="sibTrans2D1" presStyleIdx="1" presStyleCnt="4"/>
      <dgm:spPr/>
      <dgm:t>
        <a:bodyPr/>
        <a:lstStyle/>
        <a:p>
          <a:endParaRPr lang="en-US" altLang="zh-TW"/>
        </a:p>
      </dgm:t>
    </dgm:pt>
    <dgm:pt modelId="{E668FD1C-4416-45CB-B6F7-3B59B8A4DBC7}" type="pres">
      <dgm:prSet presAssocID="{1E5A6453-7210-4A93-BE2A-7E9B93B4CC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82B89DBB-730A-4998-9B2C-6B8019794154}" type="pres">
      <dgm:prSet presAssocID="{1E5A6453-7210-4A93-BE2A-7E9B93B4CC4C}" presName="dummy" presStyleCnt="0"/>
      <dgm:spPr/>
    </dgm:pt>
    <dgm:pt modelId="{894EAE30-1552-4A43-B763-BE77A6D43596}" type="pres">
      <dgm:prSet presAssocID="{5C2A7BA1-A373-4763-9BB8-0C51B9538862}" presName="sibTrans" presStyleLbl="sibTrans2D1" presStyleIdx="2" presStyleCnt="4"/>
      <dgm:spPr/>
      <dgm:t>
        <a:bodyPr/>
        <a:lstStyle/>
        <a:p>
          <a:endParaRPr lang="en-US" altLang="zh-TW"/>
        </a:p>
      </dgm:t>
    </dgm:pt>
    <dgm:pt modelId="{16728E27-88C8-412A-9AE3-ED01FAF0282D}" type="pres">
      <dgm:prSet presAssocID="{602A085B-9020-49EC-A48B-2FA5B711C0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26C8B7D3-96A9-4727-ABBE-B844B4CC339E}" type="pres">
      <dgm:prSet presAssocID="{602A085B-9020-49EC-A48B-2FA5B711C02A}" presName="dummy" presStyleCnt="0"/>
      <dgm:spPr/>
    </dgm:pt>
    <dgm:pt modelId="{5544B8BC-AFAB-4274-8868-333FCF1C094E}" type="pres">
      <dgm:prSet presAssocID="{493DF714-1CEE-4AFB-A9EE-42345DA3466D}" presName="sibTrans" presStyleLbl="sibTrans2D1" presStyleIdx="3" presStyleCnt="4"/>
      <dgm:spPr/>
      <dgm:t>
        <a:bodyPr/>
        <a:lstStyle/>
        <a:p>
          <a:endParaRPr lang="en-US" altLang="zh-TW"/>
        </a:p>
      </dgm:t>
    </dgm:pt>
  </dgm:ptLst>
  <dgm:cxnLst>
    <dgm:cxn modelId="{FB328D1A-E181-4F12-8028-49404D5DE60C}" type="presOf" srcId="{C4CC0E1B-5391-4C70-9A5B-19F68F2B59CE}" destId="{A2DB5453-11EF-419D-8805-BF2E67734BEE}" srcOrd="0" destOrd="0" presId="urn:microsoft.com/office/officeart/2005/8/layout/radial6"/>
    <dgm:cxn modelId="{28B61BCE-ADCF-4B1A-A0A3-423669DADD7E}" type="presOf" srcId="{D1F4D0D7-64B2-4422-A540-71D3453326EC}" destId="{D6547BB5-B011-48A8-864E-F53E8DDE724B}" srcOrd="0" destOrd="0" presId="urn:microsoft.com/office/officeart/2005/8/layout/radial6"/>
    <dgm:cxn modelId="{ED873484-0E4A-414E-99CC-35E8AB2892DB}" type="presOf" srcId="{602A085B-9020-49EC-A48B-2FA5B711C02A}" destId="{16728E27-88C8-412A-9AE3-ED01FAF0282D}" srcOrd="0" destOrd="0" presId="urn:microsoft.com/office/officeart/2005/8/layout/radial6"/>
    <dgm:cxn modelId="{48E8C738-3785-4D83-B4B3-F0B48B005E9E}" srcId="{65AA841A-4F59-4D0B-A3D8-0CF5CD5E5940}" destId="{4EFD68D8-E0CA-47EC-8CB6-34DB6AB269C6}" srcOrd="1" destOrd="0" parTransId="{96F60CE0-F6C0-470F-B9F9-32F2A842BD23}" sibTransId="{38FF470F-B007-43AE-8917-31B8E431A7AC}"/>
    <dgm:cxn modelId="{EDFA58B3-994C-4980-B2D3-A0758F8D586E}" type="presOf" srcId="{5C2A7BA1-A373-4763-9BB8-0C51B9538862}" destId="{894EAE30-1552-4A43-B763-BE77A6D43596}" srcOrd="0" destOrd="0" presId="urn:microsoft.com/office/officeart/2005/8/layout/radial6"/>
    <dgm:cxn modelId="{19CCC585-2687-4D43-997E-A0C153EEAB67}" srcId="{D1F4D0D7-64B2-4422-A540-71D3453326EC}" destId="{65AA841A-4F59-4D0B-A3D8-0CF5CD5E5940}" srcOrd="0" destOrd="0" parTransId="{41E1E6C3-B17E-48FB-8EE4-3C5C11A4AD67}" sibTransId="{F37816FD-D113-4287-A982-5FCF0F0B91DC}"/>
    <dgm:cxn modelId="{0CCF2605-26BB-43BB-892B-0939B374DC78}" type="presOf" srcId="{7639B98D-1B30-439F-9C9B-1D7DA24F3CF2}" destId="{2E5342A1-62B6-489B-AF87-E14E1DD9312B}" srcOrd="0" destOrd="0" presId="urn:microsoft.com/office/officeart/2005/8/layout/radial6"/>
    <dgm:cxn modelId="{A678F4EF-2230-4799-AD1C-E0F7D8FA547B}" type="presOf" srcId="{4EFD68D8-E0CA-47EC-8CB6-34DB6AB269C6}" destId="{B1B1AA94-7BFA-40A8-9A1C-F5BC3F305BC8}" srcOrd="0" destOrd="0" presId="urn:microsoft.com/office/officeart/2005/8/layout/radial6"/>
    <dgm:cxn modelId="{43DBC928-B2F7-4AF7-AA57-A9CD8E0E96F4}" type="presOf" srcId="{493DF714-1CEE-4AFB-A9EE-42345DA3466D}" destId="{5544B8BC-AFAB-4274-8868-333FCF1C094E}" srcOrd="0" destOrd="0" presId="urn:microsoft.com/office/officeart/2005/8/layout/radial6"/>
    <dgm:cxn modelId="{42FF746A-F7F5-4EC0-BFA4-12E95688424C}" srcId="{65AA841A-4F59-4D0B-A3D8-0CF5CD5E5940}" destId="{1E5A6453-7210-4A93-BE2A-7E9B93B4CC4C}" srcOrd="2" destOrd="0" parTransId="{A1D1CFBA-2B43-4ABD-AEBD-6F8126CD96FB}" sibTransId="{5C2A7BA1-A373-4763-9BB8-0C51B9538862}"/>
    <dgm:cxn modelId="{A99274A3-89FC-4D2F-9268-0E2A6A72931E}" type="presOf" srcId="{38FF470F-B007-43AE-8917-31B8E431A7AC}" destId="{C25F1065-8E94-4E7C-8D8C-49A9AAB34A49}" srcOrd="0" destOrd="0" presId="urn:microsoft.com/office/officeart/2005/8/layout/radial6"/>
    <dgm:cxn modelId="{268A25EC-BDA7-484F-B83F-10C04AA1584B}" type="presOf" srcId="{1E5A6453-7210-4A93-BE2A-7E9B93B4CC4C}" destId="{E668FD1C-4416-45CB-B6F7-3B59B8A4DBC7}" srcOrd="0" destOrd="0" presId="urn:microsoft.com/office/officeart/2005/8/layout/radial6"/>
    <dgm:cxn modelId="{3A6B21FE-7DB2-43B6-BA3D-A3C78039B07E}" srcId="{65AA841A-4F59-4D0B-A3D8-0CF5CD5E5940}" destId="{602A085B-9020-49EC-A48B-2FA5B711C02A}" srcOrd="3" destOrd="0" parTransId="{3E22FA9E-5E75-4484-8031-628749D89EEB}" sibTransId="{493DF714-1CEE-4AFB-A9EE-42345DA3466D}"/>
    <dgm:cxn modelId="{C4DB8D5F-340D-441F-8A80-33F571CB7C1F}" srcId="{65AA841A-4F59-4D0B-A3D8-0CF5CD5E5940}" destId="{7639B98D-1B30-439F-9C9B-1D7DA24F3CF2}" srcOrd="0" destOrd="0" parTransId="{C7D275B1-9D73-4AF3-9804-C42FB2CD9C78}" sibTransId="{C4CC0E1B-5391-4C70-9A5B-19F68F2B59CE}"/>
    <dgm:cxn modelId="{37BD9F78-3B11-46BE-87B5-4DF9CFBFC123}" type="presOf" srcId="{65AA841A-4F59-4D0B-A3D8-0CF5CD5E5940}" destId="{BC068B1A-08E5-4A42-B279-6319E8702F56}" srcOrd="0" destOrd="0" presId="urn:microsoft.com/office/officeart/2005/8/layout/radial6"/>
    <dgm:cxn modelId="{80F584FF-38E9-4827-8437-CD00B828B541}" type="presParOf" srcId="{D6547BB5-B011-48A8-864E-F53E8DDE724B}" destId="{BC068B1A-08E5-4A42-B279-6319E8702F56}" srcOrd="0" destOrd="0" presId="urn:microsoft.com/office/officeart/2005/8/layout/radial6"/>
    <dgm:cxn modelId="{0B4362E9-ACFF-4446-B408-F0EE406091CA}" type="presParOf" srcId="{D6547BB5-B011-48A8-864E-F53E8DDE724B}" destId="{2E5342A1-62B6-489B-AF87-E14E1DD9312B}" srcOrd="1" destOrd="0" presId="urn:microsoft.com/office/officeart/2005/8/layout/radial6"/>
    <dgm:cxn modelId="{1A4F582F-6942-4489-9EB3-61A73917200B}" type="presParOf" srcId="{D6547BB5-B011-48A8-864E-F53E8DDE724B}" destId="{DDC05496-A3F3-4AF3-BA80-601972EFD8E5}" srcOrd="2" destOrd="0" presId="urn:microsoft.com/office/officeart/2005/8/layout/radial6"/>
    <dgm:cxn modelId="{8559DE7B-E8B0-4A4C-9DB1-733C25250197}" type="presParOf" srcId="{D6547BB5-B011-48A8-864E-F53E8DDE724B}" destId="{A2DB5453-11EF-419D-8805-BF2E67734BEE}" srcOrd="3" destOrd="0" presId="urn:microsoft.com/office/officeart/2005/8/layout/radial6"/>
    <dgm:cxn modelId="{4722E979-D2E7-4FDE-895A-D6B9A7D1F34E}" type="presParOf" srcId="{D6547BB5-B011-48A8-864E-F53E8DDE724B}" destId="{B1B1AA94-7BFA-40A8-9A1C-F5BC3F305BC8}" srcOrd="4" destOrd="0" presId="urn:microsoft.com/office/officeart/2005/8/layout/radial6"/>
    <dgm:cxn modelId="{C037851A-E2EE-4F3E-B5F5-F0904CB53A84}" type="presParOf" srcId="{D6547BB5-B011-48A8-864E-F53E8DDE724B}" destId="{2E352DAE-52B1-4126-90C6-C17513A5E613}" srcOrd="5" destOrd="0" presId="urn:microsoft.com/office/officeart/2005/8/layout/radial6"/>
    <dgm:cxn modelId="{20765F37-1081-49CF-B743-1422FF880389}" type="presParOf" srcId="{D6547BB5-B011-48A8-864E-F53E8DDE724B}" destId="{C25F1065-8E94-4E7C-8D8C-49A9AAB34A49}" srcOrd="6" destOrd="0" presId="urn:microsoft.com/office/officeart/2005/8/layout/radial6"/>
    <dgm:cxn modelId="{5622CAF6-9977-417E-993C-FDE231D71838}" type="presParOf" srcId="{D6547BB5-B011-48A8-864E-F53E8DDE724B}" destId="{E668FD1C-4416-45CB-B6F7-3B59B8A4DBC7}" srcOrd="7" destOrd="0" presId="urn:microsoft.com/office/officeart/2005/8/layout/radial6"/>
    <dgm:cxn modelId="{41640A45-5726-4363-B048-E1463325AEA4}" type="presParOf" srcId="{D6547BB5-B011-48A8-864E-F53E8DDE724B}" destId="{82B89DBB-730A-4998-9B2C-6B8019794154}" srcOrd="8" destOrd="0" presId="urn:microsoft.com/office/officeart/2005/8/layout/radial6"/>
    <dgm:cxn modelId="{E9B0DEA6-C206-4ECC-A5CF-3B2C83B17755}" type="presParOf" srcId="{D6547BB5-B011-48A8-864E-F53E8DDE724B}" destId="{894EAE30-1552-4A43-B763-BE77A6D43596}" srcOrd="9" destOrd="0" presId="urn:microsoft.com/office/officeart/2005/8/layout/radial6"/>
    <dgm:cxn modelId="{84F7BC05-F29D-4D2D-8BBD-048F1AE0E3C9}" type="presParOf" srcId="{D6547BB5-B011-48A8-864E-F53E8DDE724B}" destId="{16728E27-88C8-412A-9AE3-ED01FAF0282D}" srcOrd="10" destOrd="0" presId="urn:microsoft.com/office/officeart/2005/8/layout/radial6"/>
    <dgm:cxn modelId="{6B1C55D9-B88B-418C-A51F-B940C16484EF}" type="presParOf" srcId="{D6547BB5-B011-48A8-864E-F53E8DDE724B}" destId="{26C8B7D3-96A9-4727-ABBE-B844B4CC339E}" srcOrd="11" destOrd="0" presId="urn:microsoft.com/office/officeart/2005/8/layout/radial6"/>
    <dgm:cxn modelId="{50E41A99-2BD4-488E-A721-6DB4C2A8332B}" type="presParOf" srcId="{D6547BB5-B011-48A8-864E-F53E8DDE724B}" destId="{5544B8BC-AFAB-4274-8868-333FCF1C09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F4D0D7-64B2-4422-A540-71D3453326EC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 altLang="zh-TW"/>
        </a:p>
      </dgm:t>
    </dgm:pt>
    <dgm:pt modelId="{65AA841A-4F59-4D0B-A3D8-0CF5CD5E5940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41E1E6C3-B17E-48FB-8EE4-3C5C11A4AD67}" type="parTrans" cxnId="{19CCC585-2687-4D43-997E-A0C153EEAB67}">
      <dgm:prSet/>
      <dgm:spPr/>
      <dgm:t>
        <a:bodyPr/>
        <a:lstStyle/>
        <a:p>
          <a:endParaRPr lang="en-US" altLang="zh-TW"/>
        </a:p>
      </dgm:t>
    </dgm:pt>
    <dgm:pt modelId="{F37816FD-D113-4287-A982-5FCF0F0B91DC}" type="sibTrans" cxnId="{19CCC585-2687-4D43-997E-A0C153EEAB67}">
      <dgm:prSet/>
      <dgm:spPr/>
      <dgm:t>
        <a:bodyPr/>
        <a:lstStyle/>
        <a:p>
          <a:endParaRPr lang="en-US" altLang="zh-TW"/>
        </a:p>
      </dgm:t>
    </dgm:pt>
    <dgm:pt modelId="{7639B98D-1B30-439F-9C9B-1D7DA24F3CF2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C7D275B1-9D73-4AF3-9804-C42FB2CD9C78}" type="parTrans" cxnId="{C4DB8D5F-340D-441F-8A80-33F571CB7C1F}">
      <dgm:prSet/>
      <dgm:spPr/>
      <dgm:t>
        <a:bodyPr/>
        <a:lstStyle/>
        <a:p>
          <a:endParaRPr lang="en-US" altLang="zh-TW"/>
        </a:p>
      </dgm:t>
    </dgm:pt>
    <dgm:pt modelId="{C4CC0E1B-5391-4C70-9A5B-19F68F2B59CE}" type="sibTrans" cxnId="{C4DB8D5F-340D-441F-8A80-33F571CB7C1F}">
      <dgm:prSet/>
      <dgm:spPr/>
      <dgm:t>
        <a:bodyPr/>
        <a:lstStyle/>
        <a:p>
          <a:endParaRPr lang="en-US" altLang="zh-TW"/>
        </a:p>
      </dgm:t>
    </dgm:pt>
    <dgm:pt modelId="{4EFD68D8-E0CA-47EC-8CB6-34DB6AB269C6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96F60CE0-F6C0-470F-B9F9-32F2A842BD23}" type="parTrans" cxnId="{48E8C738-3785-4D83-B4B3-F0B48B005E9E}">
      <dgm:prSet/>
      <dgm:spPr/>
      <dgm:t>
        <a:bodyPr/>
        <a:lstStyle/>
        <a:p>
          <a:endParaRPr lang="en-US" altLang="zh-TW"/>
        </a:p>
      </dgm:t>
    </dgm:pt>
    <dgm:pt modelId="{38FF470F-B007-43AE-8917-31B8E431A7AC}" type="sibTrans" cxnId="{48E8C738-3785-4D83-B4B3-F0B48B005E9E}">
      <dgm:prSet/>
      <dgm:spPr/>
      <dgm:t>
        <a:bodyPr/>
        <a:lstStyle/>
        <a:p>
          <a:endParaRPr lang="en-US" altLang="zh-TW"/>
        </a:p>
      </dgm:t>
    </dgm:pt>
    <dgm:pt modelId="{1E5A6453-7210-4A93-BE2A-7E9B93B4CC4C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A1D1CFBA-2B43-4ABD-AEBD-6F8126CD96FB}" type="parTrans" cxnId="{42FF746A-F7F5-4EC0-BFA4-12E95688424C}">
      <dgm:prSet/>
      <dgm:spPr/>
      <dgm:t>
        <a:bodyPr/>
        <a:lstStyle/>
        <a:p>
          <a:endParaRPr lang="en-US" altLang="zh-TW"/>
        </a:p>
      </dgm:t>
    </dgm:pt>
    <dgm:pt modelId="{5C2A7BA1-A373-4763-9BB8-0C51B9538862}" type="sibTrans" cxnId="{42FF746A-F7F5-4EC0-BFA4-12E95688424C}">
      <dgm:prSet/>
      <dgm:spPr/>
      <dgm:t>
        <a:bodyPr/>
        <a:lstStyle/>
        <a:p>
          <a:endParaRPr lang="en-US" altLang="zh-TW"/>
        </a:p>
      </dgm:t>
    </dgm:pt>
    <dgm:pt modelId="{602A085B-9020-49EC-A48B-2FA5B711C02A}">
      <dgm:prSet phldrT="[Text]"/>
      <dgm:spPr>
        <a:noFill/>
        <a:ln>
          <a:noFill/>
        </a:ln>
      </dgm:spPr>
      <dgm:t>
        <a:bodyPr/>
        <a:lstStyle/>
        <a:p>
          <a:r>
            <a:rPr lang="en-US" altLang="zh-TW" dirty="0" smtClean="0"/>
            <a:t> </a:t>
          </a:r>
          <a:endParaRPr lang="en-US" altLang="zh-TW" dirty="0"/>
        </a:p>
      </dgm:t>
    </dgm:pt>
    <dgm:pt modelId="{3E22FA9E-5E75-4484-8031-628749D89EEB}" type="parTrans" cxnId="{3A6B21FE-7DB2-43B6-BA3D-A3C78039B07E}">
      <dgm:prSet/>
      <dgm:spPr/>
      <dgm:t>
        <a:bodyPr/>
        <a:lstStyle/>
        <a:p>
          <a:endParaRPr lang="en-US" altLang="zh-TW"/>
        </a:p>
      </dgm:t>
    </dgm:pt>
    <dgm:pt modelId="{493DF714-1CEE-4AFB-A9EE-42345DA3466D}" type="sibTrans" cxnId="{3A6B21FE-7DB2-43B6-BA3D-A3C78039B07E}">
      <dgm:prSet/>
      <dgm:spPr/>
      <dgm:t>
        <a:bodyPr/>
        <a:lstStyle/>
        <a:p>
          <a:endParaRPr lang="en-US" altLang="zh-TW"/>
        </a:p>
      </dgm:t>
    </dgm:pt>
    <dgm:pt modelId="{D6547BB5-B011-48A8-864E-F53E8DDE724B}" type="pres">
      <dgm:prSet presAssocID="{D1F4D0D7-64B2-4422-A540-71D3453326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 altLang="zh-TW"/>
        </a:p>
      </dgm:t>
    </dgm:pt>
    <dgm:pt modelId="{BC068B1A-08E5-4A42-B279-6319E8702F56}" type="pres">
      <dgm:prSet presAssocID="{65AA841A-4F59-4D0B-A3D8-0CF5CD5E5940}" presName="centerShape" presStyleLbl="node0" presStyleIdx="0" presStyleCnt="1" custScaleX="135524" custScaleY="127983"/>
      <dgm:spPr/>
      <dgm:t>
        <a:bodyPr/>
        <a:lstStyle/>
        <a:p>
          <a:endParaRPr lang="en-US" altLang="zh-TW"/>
        </a:p>
      </dgm:t>
    </dgm:pt>
    <dgm:pt modelId="{2E5342A1-62B6-489B-AF87-E14E1DD9312B}" type="pres">
      <dgm:prSet presAssocID="{7639B98D-1B30-439F-9C9B-1D7DA24F3C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DDC05496-A3F3-4AF3-BA80-601972EFD8E5}" type="pres">
      <dgm:prSet presAssocID="{7639B98D-1B30-439F-9C9B-1D7DA24F3CF2}" presName="dummy" presStyleCnt="0"/>
      <dgm:spPr/>
    </dgm:pt>
    <dgm:pt modelId="{A2DB5453-11EF-419D-8805-BF2E67734BEE}" type="pres">
      <dgm:prSet presAssocID="{C4CC0E1B-5391-4C70-9A5B-19F68F2B59CE}" presName="sibTrans" presStyleLbl="sibTrans2D1" presStyleIdx="0" presStyleCnt="4"/>
      <dgm:spPr/>
      <dgm:t>
        <a:bodyPr/>
        <a:lstStyle/>
        <a:p>
          <a:endParaRPr lang="en-US" altLang="zh-TW"/>
        </a:p>
      </dgm:t>
    </dgm:pt>
    <dgm:pt modelId="{B1B1AA94-7BFA-40A8-9A1C-F5BC3F305BC8}" type="pres">
      <dgm:prSet presAssocID="{4EFD68D8-E0CA-47EC-8CB6-34DB6AB269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2E352DAE-52B1-4126-90C6-C17513A5E613}" type="pres">
      <dgm:prSet presAssocID="{4EFD68D8-E0CA-47EC-8CB6-34DB6AB269C6}" presName="dummy" presStyleCnt="0"/>
      <dgm:spPr/>
    </dgm:pt>
    <dgm:pt modelId="{C25F1065-8E94-4E7C-8D8C-49A9AAB34A49}" type="pres">
      <dgm:prSet presAssocID="{38FF470F-B007-43AE-8917-31B8E431A7AC}" presName="sibTrans" presStyleLbl="sibTrans2D1" presStyleIdx="1" presStyleCnt="4"/>
      <dgm:spPr/>
      <dgm:t>
        <a:bodyPr/>
        <a:lstStyle/>
        <a:p>
          <a:endParaRPr lang="en-US" altLang="zh-TW"/>
        </a:p>
      </dgm:t>
    </dgm:pt>
    <dgm:pt modelId="{E668FD1C-4416-45CB-B6F7-3B59B8A4DBC7}" type="pres">
      <dgm:prSet presAssocID="{1E5A6453-7210-4A93-BE2A-7E9B93B4CC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82B89DBB-730A-4998-9B2C-6B8019794154}" type="pres">
      <dgm:prSet presAssocID="{1E5A6453-7210-4A93-BE2A-7E9B93B4CC4C}" presName="dummy" presStyleCnt="0"/>
      <dgm:spPr/>
    </dgm:pt>
    <dgm:pt modelId="{894EAE30-1552-4A43-B763-BE77A6D43596}" type="pres">
      <dgm:prSet presAssocID="{5C2A7BA1-A373-4763-9BB8-0C51B9538862}" presName="sibTrans" presStyleLbl="sibTrans2D1" presStyleIdx="2" presStyleCnt="4"/>
      <dgm:spPr/>
      <dgm:t>
        <a:bodyPr/>
        <a:lstStyle/>
        <a:p>
          <a:endParaRPr lang="en-US" altLang="zh-TW"/>
        </a:p>
      </dgm:t>
    </dgm:pt>
    <dgm:pt modelId="{16728E27-88C8-412A-9AE3-ED01FAF0282D}" type="pres">
      <dgm:prSet presAssocID="{602A085B-9020-49EC-A48B-2FA5B711C0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  <dgm:pt modelId="{26C8B7D3-96A9-4727-ABBE-B844B4CC339E}" type="pres">
      <dgm:prSet presAssocID="{602A085B-9020-49EC-A48B-2FA5B711C02A}" presName="dummy" presStyleCnt="0"/>
      <dgm:spPr/>
    </dgm:pt>
    <dgm:pt modelId="{5544B8BC-AFAB-4274-8868-333FCF1C094E}" type="pres">
      <dgm:prSet presAssocID="{493DF714-1CEE-4AFB-A9EE-42345DA3466D}" presName="sibTrans" presStyleLbl="sibTrans2D1" presStyleIdx="3" presStyleCnt="4"/>
      <dgm:spPr/>
      <dgm:t>
        <a:bodyPr/>
        <a:lstStyle/>
        <a:p>
          <a:endParaRPr lang="en-US" altLang="zh-TW"/>
        </a:p>
      </dgm:t>
    </dgm:pt>
  </dgm:ptLst>
  <dgm:cxnLst>
    <dgm:cxn modelId="{FB328D1A-E181-4F12-8028-49404D5DE60C}" type="presOf" srcId="{C4CC0E1B-5391-4C70-9A5B-19F68F2B59CE}" destId="{A2DB5453-11EF-419D-8805-BF2E67734BEE}" srcOrd="0" destOrd="0" presId="urn:microsoft.com/office/officeart/2005/8/layout/radial6"/>
    <dgm:cxn modelId="{28B61BCE-ADCF-4B1A-A0A3-423669DADD7E}" type="presOf" srcId="{D1F4D0D7-64B2-4422-A540-71D3453326EC}" destId="{D6547BB5-B011-48A8-864E-F53E8DDE724B}" srcOrd="0" destOrd="0" presId="urn:microsoft.com/office/officeart/2005/8/layout/radial6"/>
    <dgm:cxn modelId="{ED873484-0E4A-414E-99CC-35E8AB2892DB}" type="presOf" srcId="{602A085B-9020-49EC-A48B-2FA5B711C02A}" destId="{16728E27-88C8-412A-9AE3-ED01FAF0282D}" srcOrd="0" destOrd="0" presId="urn:microsoft.com/office/officeart/2005/8/layout/radial6"/>
    <dgm:cxn modelId="{48E8C738-3785-4D83-B4B3-F0B48B005E9E}" srcId="{65AA841A-4F59-4D0B-A3D8-0CF5CD5E5940}" destId="{4EFD68D8-E0CA-47EC-8CB6-34DB6AB269C6}" srcOrd="1" destOrd="0" parTransId="{96F60CE0-F6C0-470F-B9F9-32F2A842BD23}" sibTransId="{38FF470F-B007-43AE-8917-31B8E431A7AC}"/>
    <dgm:cxn modelId="{EDFA58B3-994C-4980-B2D3-A0758F8D586E}" type="presOf" srcId="{5C2A7BA1-A373-4763-9BB8-0C51B9538862}" destId="{894EAE30-1552-4A43-B763-BE77A6D43596}" srcOrd="0" destOrd="0" presId="urn:microsoft.com/office/officeart/2005/8/layout/radial6"/>
    <dgm:cxn modelId="{19CCC585-2687-4D43-997E-A0C153EEAB67}" srcId="{D1F4D0D7-64B2-4422-A540-71D3453326EC}" destId="{65AA841A-4F59-4D0B-A3D8-0CF5CD5E5940}" srcOrd="0" destOrd="0" parTransId="{41E1E6C3-B17E-48FB-8EE4-3C5C11A4AD67}" sibTransId="{F37816FD-D113-4287-A982-5FCF0F0B91DC}"/>
    <dgm:cxn modelId="{0CCF2605-26BB-43BB-892B-0939B374DC78}" type="presOf" srcId="{7639B98D-1B30-439F-9C9B-1D7DA24F3CF2}" destId="{2E5342A1-62B6-489B-AF87-E14E1DD9312B}" srcOrd="0" destOrd="0" presId="urn:microsoft.com/office/officeart/2005/8/layout/radial6"/>
    <dgm:cxn modelId="{A678F4EF-2230-4799-AD1C-E0F7D8FA547B}" type="presOf" srcId="{4EFD68D8-E0CA-47EC-8CB6-34DB6AB269C6}" destId="{B1B1AA94-7BFA-40A8-9A1C-F5BC3F305BC8}" srcOrd="0" destOrd="0" presId="urn:microsoft.com/office/officeart/2005/8/layout/radial6"/>
    <dgm:cxn modelId="{43DBC928-B2F7-4AF7-AA57-A9CD8E0E96F4}" type="presOf" srcId="{493DF714-1CEE-4AFB-A9EE-42345DA3466D}" destId="{5544B8BC-AFAB-4274-8868-333FCF1C094E}" srcOrd="0" destOrd="0" presId="urn:microsoft.com/office/officeart/2005/8/layout/radial6"/>
    <dgm:cxn modelId="{42FF746A-F7F5-4EC0-BFA4-12E95688424C}" srcId="{65AA841A-4F59-4D0B-A3D8-0CF5CD5E5940}" destId="{1E5A6453-7210-4A93-BE2A-7E9B93B4CC4C}" srcOrd="2" destOrd="0" parTransId="{A1D1CFBA-2B43-4ABD-AEBD-6F8126CD96FB}" sibTransId="{5C2A7BA1-A373-4763-9BB8-0C51B9538862}"/>
    <dgm:cxn modelId="{A99274A3-89FC-4D2F-9268-0E2A6A72931E}" type="presOf" srcId="{38FF470F-B007-43AE-8917-31B8E431A7AC}" destId="{C25F1065-8E94-4E7C-8D8C-49A9AAB34A49}" srcOrd="0" destOrd="0" presId="urn:microsoft.com/office/officeart/2005/8/layout/radial6"/>
    <dgm:cxn modelId="{268A25EC-BDA7-484F-B83F-10C04AA1584B}" type="presOf" srcId="{1E5A6453-7210-4A93-BE2A-7E9B93B4CC4C}" destId="{E668FD1C-4416-45CB-B6F7-3B59B8A4DBC7}" srcOrd="0" destOrd="0" presId="urn:microsoft.com/office/officeart/2005/8/layout/radial6"/>
    <dgm:cxn modelId="{3A6B21FE-7DB2-43B6-BA3D-A3C78039B07E}" srcId="{65AA841A-4F59-4D0B-A3D8-0CF5CD5E5940}" destId="{602A085B-9020-49EC-A48B-2FA5B711C02A}" srcOrd="3" destOrd="0" parTransId="{3E22FA9E-5E75-4484-8031-628749D89EEB}" sibTransId="{493DF714-1CEE-4AFB-A9EE-42345DA3466D}"/>
    <dgm:cxn modelId="{C4DB8D5F-340D-441F-8A80-33F571CB7C1F}" srcId="{65AA841A-4F59-4D0B-A3D8-0CF5CD5E5940}" destId="{7639B98D-1B30-439F-9C9B-1D7DA24F3CF2}" srcOrd="0" destOrd="0" parTransId="{C7D275B1-9D73-4AF3-9804-C42FB2CD9C78}" sibTransId="{C4CC0E1B-5391-4C70-9A5B-19F68F2B59CE}"/>
    <dgm:cxn modelId="{37BD9F78-3B11-46BE-87B5-4DF9CFBFC123}" type="presOf" srcId="{65AA841A-4F59-4D0B-A3D8-0CF5CD5E5940}" destId="{BC068B1A-08E5-4A42-B279-6319E8702F56}" srcOrd="0" destOrd="0" presId="urn:microsoft.com/office/officeart/2005/8/layout/radial6"/>
    <dgm:cxn modelId="{80F584FF-38E9-4827-8437-CD00B828B541}" type="presParOf" srcId="{D6547BB5-B011-48A8-864E-F53E8DDE724B}" destId="{BC068B1A-08E5-4A42-B279-6319E8702F56}" srcOrd="0" destOrd="0" presId="urn:microsoft.com/office/officeart/2005/8/layout/radial6"/>
    <dgm:cxn modelId="{0B4362E9-ACFF-4446-B408-F0EE406091CA}" type="presParOf" srcId="{D6547BB5-B011-48A8-864E-F53E8DDE724B}" destId="{2E5342A1-62B6-489B-AF87-E14E1DD9312B}" srcOrd="1" destOrd="0" presId="urn:microsoft.com/office/officeart/2005/8/layout/radial6"/>
    <dgm:cxn modelId="{1A4F582F-6942-4489-9EB3-61A73917200B}" type="presParOf" srcId="{D6547BB5-B011-48A8-864E-F53E8DDE724B}" destId="{DDC05496-A3F3-4AF3-BA80-601972EFD8E5}" srcOrd="2" destOrd="0" presId="urn:microsoft.com/office/officeart/2005/8/layout/radial6"/>
    <dgm:cxn modelId="{8559DE7B-E8B0-4A4C-9DB1-733C25250197}" type="presParOf" srcId="{D6547BB5-B011-48A8-864E-F53E8DDE724B}" destId="{A2DB5453-11EF-419D-8805-BF2E67734BEE}" srcOrd="3" destOrd="0" presId="urn:microsoft.com/office/officeart/2005/8/layout/radial6"/>
    <dgm:cxn modelId="{4722E979-D2E7-4FDE-895A-D6B9A7D1F34E}" type="presParOf" srcId="{D6547BB5-B011-48A8-864E-F53E8DDE724B}" destId="{B1B1AA94-7BFA-40A8-9A1C-F5BC3F305BC8}" srcOrd="4" destOrd="0" presId="urn:microsoft.com/office/officeart/2005/8/layout/radial6"/>
    <dgm:cxn modelId="{C037851A-E2EE-4F3E-B5F5-F0904CB53A84}" type="presParOf" srcId="{D6547BB5-B011-48A8-864E-F53E8DDE724B}" destId="{2E352DAE-52B1-4126-90C6-C17513A5E613}" srcOrd="5" destOrd="0" presId="urn:microsoft.com/office/officeart/2005/8/layout/radial6"/>
    <dgm:cxn modelId="{20765F37-1081-49CF-B743-1422FF880389}" type="presParOf" srcId="{D6547BB5-B011-48A8-864E-F53E8DDE724B}" destId="{C25F1065-8E94-4E7C-8D8C-49A9AAB34A49}" srcOrd="6" destOrd="0" presId="urn:microsoft.com/office/officeart/2005/8/layout/radial6"/>
    <dgm:cxn modelId="{5622CAF6-9977-417E-993C-FDE231D71838}" type="presParOf" srcId="{D6547BB5-B011-48A8-864E-F53E8DDE724B}" destId="{E668FD1C-4416-45CB-B6F7-3B59B8A4DBC7}" srcOrd="7" destOrd="0" presId="urn:microsoft.com/office/officeart/2005/8/layout/radial6"/>
    <dgm:cxn modelId="{41640A45-5726-4363-B048-E1463325AEA4}" type="presParOf" srcId="{D6547BB5-B011-48A8-864E-F53E8DDE724B}" destId="{82B89DBB-730A-4998-9B2C-6B8019794154}" srcOrd="8" destOrd="0" presId="urn:microsoft.com/office/officeart/2005/8/layout/radial6"/>
    <dgm:cxn modelId="{E9B0DEA6-C206-4ECC-A5CF-3B2C83B17755}" type="presParOf" srcId="{D6547BB5-B011-48A8-864E-F53E8DDE724B}" destId="{894EAE30-1552-4A43-B763-BE77A6D43596}" srcOrd="9" destOrd="0" presId="urn:microsoft.com/office/officeart/2005/8/layout/radial6"/>
    <dgm:cxn modelId="{84F7BC05-F29D-4D2D-8BBD-048F1AE0E3C9}" type="presParOf" srcId="{D6547BB5-B011-48A8-864E-F53E8DDE724B}" destId="{16728E27-88C8-412A-9AE3-ED01FAF0282D}" srcOrd="10" destOrd="0" presId="urn:microsoft.com/office/officeart/2005/8/layout/radial6"/>
    <dgm:cxn modelId="{6B1C55D9-B88B-418C-A51F-B940C16484EF}" type="presParOf" srcId="{D6547BB5-B011-48A8-864E-F53E8DDE724B}" destId="{26C8B7D3-96A9-4727-ABBE-B844B4CC339E}" srcOrd="11" destOrd="0" presId="urn:microsoft.com/office/officeart/2005/8/layout/radial6"/>
    <dgm:cxn modelId="{50E41A99-2BD4-488E-A721-6DB4C2A8332B}" type="presParOf" srcId="{D6547BB5-B011-48A8-864E-F53E8DDE724B}" destId="{5544B8BC-AFAB-4274-8868-333FCF1C09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56594-645B-4193-A27D-F94DD858BE05}">
      <dsp:nvSpPr>
        <dsp:cNvPr id="0" name=""/>
        <dsp:cNvSpPr/>
      </dsp:nvSpPr>
      <dsp:spPr>
        <a:xfrm>
          <a:off x="1886841" y="446782"/>
          <a:ext cx="4691217" cy="469121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232450" y="1144880"/>
        <a:ext cx="1647510" cy="3295021"/>
      </dsp:txXfrm>
    </dsp:sp>
    <dsp:sp modelId="{126D91BB-CC9A-40EC-8A92-E2C7A166FADD}">
      <dsp:nvSpPr>
        <dsp:cNvPr id="0" name=""/>
        <dsp:cNvSpPr/>
      </dsp:nvSpPr>
      <dsp:spPr>
        <a:xfrm>
          <a:off x="1775145" y="446782"/>
          <a:ext cx="4691217" cy="469121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445319" y="1144880"/>
        <a:ext cx="1647510" cy="329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F30DC-98BA-4B16-A205-617C86600984}">
      <dsp:nvSpPr>
        <dsp:cNvPr id="0" name=""/>
        <dsp:cNvSpPr/>
      </dsp:nvSpPr>
      <dsp:spPr>
        <a:xfrm rot="5400000">
          <a:off x="-223799" y="228761"/>
          <a:ext cx="1491994" cy="1044396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Pre-viewing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527160"/>
        <a:ext cx="1044396" cy="447598"/>
      </dsp:txXfrm>
    </dsp:sp>
    <dsp:sp modelId="{E0F877F2-EA53-4DAF-B360-9960742FB8EC}">
      <dsp:nvSpPr>
        <dsp:cNvPr id="0" name=""/>
        <dsp:cNvSpPr/>
      </dsp:nvSpPr>
      <dsp:spPr>
        <a:xfrm rot="5400000">
          <a:off x="3642644" y="-2593285"/>
          <a:ext cx="969796" cy="6166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268288" lvl="1" indent="-26828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Find out how much students know about the application of Artificial Intelligence (AI) in their everyday life. </a:t>
          </a:r>
          <a:r>
            <a:rPr lang="en-US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4396" y="52305"/>
        <a:ext cx="6118950" cy="875112"/>
      </dsp:txXfrm>
    </dsp:sp>
    <dsp:sp modelId="{80F3C215-C83C-44B0-AAC3-D40A5D61EB20}">
      <dsp:nvSpPr>
        <dsp:cNvPr id="0" name=""/>
        <dsp:cNvSpPr/>
      </dsp:nvSpPr>
      <dsp:spPr>
        <a:xfrm rot="5400000">
          <a:off x="-223799" y="1534705"/>
          <a:ext cx="1491994" cy="1044396"/>
        </a:xfrm>
        <a:prstGeom prst="chevron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While-viewing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833104"/>
        <a:ext cx="1044396" cy="447598"/>
      </dsp:txXfrm>
    </dsp:sp>
    <dsp:sp modelId="{39570A93-CE8B-4863-8FBF-7CC6D68A3D78}">
      <dsp:nvSpPr>
        <dsp:cNvPr id="0" name=""/>
        <dsp:cNvSpPr/>
      </dsp:nvSpPr>
      <dsp:spPr>
        <a:xfrm rot="5400000">
          <a:off x="3642644" y="-1287341"/>
          <a:ext cx="969796" cy="6166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4396" y="1358249"/>
        <a:ext cx="6118950" cy="875112"/>
      </dsp:txXfrm>
    </dsp:sp>
    <dsp:sp modelId="{B8216B23-72BC-4FD0-9BEE-A9E9D0680232}">
      <dsp:nvSpPr>
        <dsp:cNvPr id="0" name=""/>
        <dsp:cNvSpPr/>
      </dsp:nvSpPr>
      <dsp:spPr>
        <a:xfrm rot="5400000">
          <a:off x="-219412" y="2922012"/>
          <a:ext cx="1491994" cy="1044396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Post -viewing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387" y="3220411"/>
        <a:ext cx="1044396" cy="447598"/>
      </dsp:txXfrm>
    </dsp:sp>
    <dsp:sp modelId="{97ED3362-31B4-4118-9827-65168530B8A0}">
      <dsp:nvSpPr>
        <dsp:cNvPr id="0" name=""/>
        <dsp:cNvSpPr/>
      </dsp:nvSpPr>
      <dsp:spPr>
        <a:xfrm rot="5400000">
          <a:off x="3460676" y="106295"/>
          <a:ext cx="1333731" cy="61662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76213" lvl="1" indent="-176213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 the article “First AI Virtual Student Set to Be Class Apart” as a follow-up to engage students in knowing more about the first non-human AI student and the recent development of AI in China. </a:t>
          </a:r>
          <a:endParaRPr lang="en-US" sz="15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6213" lvl="1" indent="-176213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Use the article “Some Workers Turning AI Challenge into Advantage” to engage students in knowing more about the impact of AI on future workforce. </a:t>
          </a:r>
          <a:endParaRPr lang="en-US" sz="15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4396" y="2587683"/>
        <a:ext cx="6101185" cy="1203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AEB21-63F6-417F-965C-B949D5C9B2EC}">
      <dsp:nvSpPr>
        <dsp:cNvPr id="0" name=""/>
        <dsp:cNvSpPr/>
      </dsp:nvSpPr>
      <dsp:spPr>
        <a:xfrm>
          <a:off x="-5623884" y="-861066"/>
          <a:ext cx="6696937" cy="6696937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30AEF-7B4A-4162-8267-E696A0BAD2A5}">
      <dsp:nvSpPr>
        <dsp:cNvPr id="0" name=""/>
        <dsp:cNvSpPr/>
      </dsp:nvSpPr>
      <dsp:spPr>
        <a:xfrm>
          <a:off x="690502" y="497480"/>
          <a:ext cx="6479547" cy="9949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75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latin typeface="+mn-lt"/>
            </a:rPr>
            <a:t>Have you used </a:t>
          </a:r>
          <a:r>
            <a:rPr lang="en-US" altLang="zh-TW" sz="2800" kern="1200" dirty="0" smtClean="0">
              <a:latin typeface="+mn-lt"/>
            </a:rPr>
            <a:t>any of them before? Can you give some examples?</a:t>
          </a:r>
          <a:endParaRPr lang="zh-TW" altLang="zh-TW" sz="2800" kern="1200" dirty="0">
            <a:latin typeface="+mn-lt"/>
          </a:endParaRPr>
        </a:p>
      </dsp:txBody>
      <dsp:txXfrm>
        <a:off x="690502" y="497480"/>
        <a:ext cx="6479547" cy="994961"/>
      </dsp:txXfrm>
    </dsp:sp>
    <dsp:sp modelId="{E04110DD-2C7C-411B-9AD3-2C92D70064A6}">
      <dsp:nvSpPr>
        <dsp:cNvPr id="0" name=""/>
        <dsp:cNvSpPr/>
      </dsp:nvSpPr>
      <dsp:spPr>
        <a:xfrm>
          <a:off x="68652" y="373110"/>
          <a:ext cx="1243701" cy="1243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0BF65-36B3-418C-84A2-E79DF2268096}">
      <dsp:nvSpPr>
        <dsp:cNvPr id="0" name=""/>
        <dsp:cNvSpPr/>
      </dsp:nvSpPr>
      <dsp:spPr>
        <a:xfrm>
          <a:off x="1052171" y="1989921"/>
          <a:ext cx="6117879" cy="99496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75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latin typeface="+mn-lt"/>
            </a:rPr>
            <a:t>If yes, why do you use </a:t>
          </a:r>
          <a:r>
            <a:rPr lang="en-US" altLang="zh-TW" sz="2800" kern="1200" dirty="0" smtClean="0">
              <a:latin typeface="+mn-lt"/>
            </a:rPr>
            <a:t>it/them? </a:t>
          </a:r>
          <a:endParaRPr lang="zh-TW" altLang="zh-TW" sz="2800" kern="1200" dirty="0">
            <a:latin typeface="+mn-lt"/>
          </a:endParaRPr>
        </a:p>
      </dsp:txBody>
      <dsp:txXfrm>
        <a:off x="1052171" y="1989921"/>
        <a:ext cx="6117879" cy="994961"/>
      </dsp:txXfrm>
    </dsp:sp>
    <dsp:sp modelId="{E56039A0-A50C-42BC-A799-46EAF815AC02}">
      <dsp:nvSpPr>
        <dsp:cNvPr id="0" name=""/>
        <dsp:cNvSpPr/>
      </dsp:nvSpPr>
      <dsp:spPr>
        <a:xfrm>
          <a:off x="430320" y="1865551"/>
          <a:ext cx="1243701" cy="1243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9D26F-74EC-43D5-9504-77BBB9A67006}">
      <dsp:nvSpPr>
        <dsp:cNvPr id="0" name=""/>
        <dsp:cNvSpPr/>
      </dsp:nvSpPr>
      <dsp:spPr>
        <a:xfrm>
          <a:off x="690502" y="3482363"/>
          <a:ext cx="6479547" cy="99496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75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latin typeface="+mn-lt"/>
            </a:rPr>
            <a:t>Will you recommend others (e.g. your friends/family) to use </a:t>
          </a:r>
          <a:r>
            <a:rPr lang="en-US" altLang="zh-TW" sz="2800" kern="1200" dirty="0" smtClean="0">
              <a:latin typeface="+mn-lt"/>
            </a:rPr>
            <a:t>it/them? </a:t>
          </a:r>
          <a:r>
            <a:rPr lang="en-US" altLang="zh-TW" sz="2800" kern="1200" dirty="0">
              <a:latin typeface="+mn-lt"/>
            </a:rPr>
            <a:t>Why?</a:t>
          </a:r>
          <a:endParaRPr lang="zh-TW" altLang="zh-TW" sz="2800" kern="1200" dirty="0">
            <a:latin typeface="+mn-lt"/>
          </a:endParaRPr>
        </a:p>
      </dsp:txBody>
      <dsp:txXfrm>
        <a:off x="690502" y="3482363"/>
        <a:ext cx="6479547" cy="994961"/>
      </dsp:txXfrm>
    </dsp:sp>
    <dsp:sp modelId="{A97ED443-A2F6-4DD9-950B-F7374CCB4931}">
      <dsp:nvSpPr>
        <dsp:cNvPr id="0" name=""/>
        <dsp:cNvSpPr/>
      </dsp:nvSpPr>
      <dsp:spPr>
        <a:xfrm>
          <a:off x="68652" y="3357993"/>
          <a:ext cx="1243701" cy="1243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B8BC-AFAB-4274-8868-333FCF1C094E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EAE30-1552-4A43-B763-BE77A6D43596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F1065-8E94-4E7C-8D8C-49A9AAB34A49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5453-11EF-419D-8805-BF2E67734BEE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68B1A-08E5-4A42-B279-6319E8702F56}">
      <dsp:nvSpPr>
        <dsp:cNvPr id="0" name=""/>
        <dsp:cNvSpPr/>
      </dsp:nvSpPr>
      <dsp:spPr>
        <a:xfrm>
          <a:off x="1841684" y="1151011"/>
          <a:ext cx="2018705" cy="1906377"/>
        </a:xfrm>
        <a:prstGeom prst="ellipse">
          <a:avLst/>
        </a:prstGeom>
        <a:gradFill flip="none" rotWithShape="1">
          <a:gsLst>
            <a:gs pos="0">
              <a:srgbClr val="A003E7"/>
            </a:gs>
            <a:gs pos="50000">
              <a:srgbClr val="7030A0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 </a:t>
          </a:r>
          <a:endParaRPr lang="en-US" altLang="zh-TW" sz="6500" kern="1200" dirty="0"/>
        </a:p>
      </dsp:txBody>
      <dsp:txXfrm>
        <a:off x="2137317" y="1430193"/>
        <a:ext cx="1427439" cy="1348013"/>
      </dsp:txXfrm>
    </dsp:sp>
    <dsp:sp modelId="{2E5342A1-62B6-489B-AF87-E14E1DD9312B}">
      <dsp:nvSpPr>
        <dsp:cNvPr id="0" name=""/>
        <dsp:cNvSpPr/>
      </dsp:nvSpPr>
      <dsp:spPr>
        <a:xfrm>
          <a:off x="2329692" y="1413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2482390" y="154111"/>
        <a:ext cx="737292" cy="737292"/>
      </dsp:txXfrm>
    </dsp:sp>
    <dsp:sp modelId="{B1B1AA94-7BFA-40A8-9A1C-F5BC3F305BC8}">
      <dsp:nvSpPr>
        <dsp:cNvPr id="0" name=""/>
        <dsp:cNvSpPr/>
      </dsp:nvSpPr>
      <dsp:spPr>
        <a:xfrm>
          <a:off x="3911134" y="1582855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4063832" y="1735553"/>
        <a:ext cx="737292" cy="737292"/>
      </dsp:txXfrm>
    </dsp:sp>
    <dsp:sp modelId="{E668FD1C-4416-45CB-B6F7-3B59B8A4DBC7}">
      <dsp:nvSpPr>
        <dsp:cNvPr id="0" name=""/>
        <dsp:cNvSpPr/>
      </dsp:nvSpPr>
      <dsp:spPr>
        <a:xfrm>
          <a:off x="2329692" y="3164297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2482390" y="3316995"/>
        <a:ext cx="737292" cy="737292"/>
      </dsp:txXfrm>
    </dsp:sp>
    <dsp:sp modelId="{16728E27-88C8-412A-9AE3-ED01FAF0282D}">
      <dsp:nvSpPr>
        <dsp:cNvPr id="0" name=""/>
        <dsp:cNvSpPr/>
      </dsp:nvSpPr>
      <dsp:spPr>
        <a:xfrm>
          <a:off x="748250" y="1582855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900948" y="1735553"/>
        <a:ext cx="737292" cy="737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AEB21-63F6-417F-965C-B949D5C9B2EC}">
      <dsp:nvSpPr>
        <dsp:cNvPr id="0" name=""/>
        <dsp:cNvSpPr/>
      </dsp:nvSpPr>
      <dsp:spPr>
        <a:xfrm>
          <a:off x="-5774644" y="-861066"/>
          <a:ext cx="6696937" cy="6696937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C1FE6-CD27-4FE6-8F98-6868332CD3EC}">
      <dsp:nvSpPr>
        <dsp:cNvPr id="0" name=""/>
        <dsp:cNvSpPr/>
      </dsp:nvSpPr>
      <dsp:spPr>
        <a:xfrm>
          <a:off x="291296" y="273098"/>
          <a:ext cx="6651797" cy="7607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807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altLang="zh-TW" sz="2800" kern="1200" dirty="0" smtClean="0">
              <a:latin typeface="+mn-lt"/>
            </a:rPr>
            <a:t>What is the use of these tools/apps?</a:t>
          </a:r>
          <a:endParaRPr lang="zh-TW" altLang="zh-TW" sz="2800" kern="1200" dirty="0">
            <a:latin typeface="+mn-lt"/>
          </a:endParaRPr>
        </a:p>
      </dsp:txBody>
      <dsp:txXfrm>
        <a:off x="291296" y="273098"/>
        <a:ext cx="6651797" cy="760741"/>
      </dsp:txXfrm>
    </dsp:sp>
    <dsp:sp modelId="{2E0C9D4E-79FB-43D6-BB7F-0A581888DCDC}">
      <dsp:nvSpPr>
        <dsp:cNvPr id="0" name=""/>
        <dsp:cNvSpPr/>
      </dsp:nvSpPr>
      <dsp:spPr>
        <a:xfrm>
          <a:off x="0" y="119214"/>
          <a:ext cx="1184589" cy="1081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96945-CC44-44B3-88E7-6EC68FCABA70}">
      <dsp:nvSpPr>
        <dsp:cNvPr id="0" name=""/>
        <dsp:cNvSpPr/>
      </dsp:nvSpPr>
      <dsp:spPr>
        <a:xfrm>
          <a:off x="250168" y="3445463"/>
          <a:ext cx="6705963" cy="86374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807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+mn-lt"/>
            </a:rPr>
            <a:t>Which technology is applied in these tools/apps? </a:t>
          </a:r>
          <a:endParaRPr lang="zh-TW" altLang="zh-TW" sz="2800" kern="1200" dirty="0">
            <a:latin typeface="+mn-lt"/>
          </a:endParaRPr>
        </a:p>
      </dsp:txBody>
      <dsp:txXfrm>
        <a:off x="250168" y="3445463"/>
        <a:ext cx="6705963" cy="863749"/>
      </dsp:txXfrm>
    </dsp:sp>
    <dsp:sp modelId="{27AD26D5-CE26-4879-9021-F755632A03B2}">
      <dsp:nvSpPr>
        <dsp:cNvPr id="0" name=""/>
        <dsp:cNvSpPr/>
      </dsp:nvSpPr>
      <dsp:spPr>
        <a:xfrm>
          <a:off x="84979" y="3299969"/>
          <a:ext cx="1120333" cy="1154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B8BC-AFAB-4274-8868-333FCF1C094E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EAE30-1552-4A43-B763-BE77A6D43596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F1065-8E94-4E7C-8D8C-49A9AAB34A49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5453-11EF-419D-8805-BF2E67734BEE}">
      <dsp:nvSpPr>
        <dsp:cNvPr id="0" name=""/>
        <dsp:cNvSpPr/>
      </dsp:nvSpPr>
      <dsp:spPr>
        <a:xfrm>
          <a:off x="1232058" y="485221"/>
          <a:ext cx="3237957" cy="3237957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68B1A-08E5-4A42-B279-6319E8702F56}">
      <dsp:nvSpPr>
        <dsp:cNvPr id="0" name=""/>
        <dsp:cNvSpPr/>
      </dsp:nvSpPr>
      <dsp:spPr>
        <a:xfrm>
          <a:off x="1841684" y="1151011"/>
          <a:ext cx="2018705" cy="1906377"/>
        </a:xfrm>
        <a:prstGeom prst="ellipse">
          <a:avLst/>
        </a:prstGeom>
        <a:gradFill flip="none" rotWithShape="1">
          <a:gsLst>
            <a:gs pos="0">
              <a:srgbClr val="A003E7"/>
            </a:gs>
            <a:gs pos="50000">
              <a:srgbClr val="7030A0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 </a:t>
          </a:r>
          <a:endParaRPr lang="en-US" altLang="zh-TW" sz="6500" kern="1200" dirty="0"/>
        </a:p>
      </dsp:txBody>
      <dsp:txXfrm>
        <a:off x="2137317" y="1430193"/>
        <a:ext cx="1427439" cy="1348013"/>
      </dsp:txXfrm>
    </dsp:sp>
    <dsp:sp modelId="{2E5342A1-62B6-489B-AF87-E14E1DD9312B}">
      <dsp:nvSpPr>
        <dsp:cNvPr id="0" name=""/>
        <dsp:cNvSpPr/>
      </dsp:nvSpPr>
      <dsp:spPr>
        <a:xfrm>
          <a:off x="2329692" y="1413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2482390" y="154111"/>
        <a:ext cx="737292" cy="737292"/>
      </dsp:txXfrm>
    </dsp:sp>
    <dsp:sp modelId="{B1B1AA94-7BFA-40A8-9A1C-F5BC3F305BC8}">
      <dsp:nvSpPr>
        <dsp:cNvPr id="0" name=""/>
        <dsp:cNvSpPr/>
      </dsp:nvSpPr>
      <dsp:spPr>
        <a:xfrm>
          <a:off x="3911134" y="1582855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4063832" y="1735553"/>
        <a:ext cx="737292" cy="737292"/>
      </dsp:txXfrm>
    </dsp:sp>
    <dsp:sp modelId="{E668FD1C-4416-45CB-B6F7-3B59B8A4DBC7}">
      <dsp:nvSpPr>
        <dsp:cNvPr id="0" name=""/>
        <dsp:cNvSpPr/>
      </dsp:nvSpPr>
      <dsp:spPr>
        <a:xfrm>
          <a:off x="2329692" y="3164297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2482390" y="3316995"/>
        <a:ext cx="737292" cy="737292"/>
      </dsp:txXfrm>
    </dsp:sp>
    <dsp:sp modelId="{16728E27-88C8-412A-9AE3-ED01FAF0282D}">
      <dsp:nvSpPr>
        <dsp:cNvPr id="0" name=""/>
        <dsp:cNvSpPr/>
      </dsp:nvSpPr>
      <dsp:spPr>
        <a:xfrm>
          <a:off x="748250" y="1582855"/>
          <a:ext cx="1042688" cy="104268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 </a:t>
          </a:r>
          <a:endParaRPr lang="en-US" altLang="zh-TW" sz="4400" kern="1200" dirty="0"/>
        </a:p>
      </dsp:txBody>
      <dsp:txXfrm>
        <a:off x="900948" y="1735553"/>
        <a:ext cx="737292" cy="737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B8BC-AFAB-4274-8868-333FCF1C094E}">
      <dsp:nvSpPr>
        <dsp:cNvPr id="0" name=""/>
        <dsp:cNvSpPr/>
      </dsp:nvSpPr>
      <dsp:spPr>
        <a:xfrm>
          <a:off x="800169" y="364489"/>
          <a:ext cx="2432911" cy="2432911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EAE30-1552-4A43-B763-BE77A6D43596}">
      <dsp:nvSpPr>
        <dsp:cNvPr id="0" name=""/>
        <dsp:cNvSpPr/>
      </dsp:nvSpPr>
      <dsp:spPr>
        <a:xfrm>
          <a:off x="800169" y="364489"/>
          <a:ext cx="2432911" cy="2432911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F1065-8E94-4E7C-8D8C-49A9AAB34A49}">
      <dsp:nvSpPr>
        <dsp:cNvPr id="0" name=""/>
        <dsp:cNvSpPr/>
      </dsp:nvSpPr>
      <dsp:spPr>
        <a:xfrm>
          <a:off x="800169" y="364489"/>
          <a:ext cx="2432911" cy="2432911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5453-11EF-419D-8805-BF2E67734BEE}">
      <dsp:nvSpPr>
        <dsp:cNvPr id="0" name=""/>
        <dsp:cNvSpPr/>
      </dsp:nvSpPr>
      <dsp:spPr>
        <a:xfrm>
          <a:off x="800169" y="364489"/>
          <a:ext cx="2432911" cy="2432911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68B1A-08E5-4A42-B279-6319E8702F56}">
      <dsp:nvSpPr>
        <dsp:cNvPr id="0" name=""/>
        <dsp:cNvSpPr/>
      </dsp:nvSpPr>
      <dsp:spPr>
        <a:xfrm>
          <a:off x="1257307" y="863878"/>
          <a:ext cx="1518636" cy="143413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100" kern="1200" dirty="0" smtClean="0"/>
            <a:t> </a:t>
          </a:r>
          <a:endParaRPr lang="en-US" altLang="zh-TW" sz="6100" kern="1200" dirty="0"/>
        </a:p>
      </dsp:txBody>
      <dsp:txXfrm>
        <a:off x="1479706" y="1073902"/>
        <a:ext cx="1073838" cy="1014086"/>
      </dsp:txXfrm>
    </dsp:sp>
    <dsp:sp modelId="{2E5342A1-62B6-489B-AF87-E14E1DD9312B}">
      <dsp:nvSpPr>
        <dsp:cNvPr id="0" name=""/>
        <dsp:cNvSpPr/>
      </dsp:nvSpPr>
      <dsp:spPr>
        <a:xfrm>
          <a:off x="1624427" y="529"/>
          <a:ext cx="784396" cy="7843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 </a:t>
          </a:r>
          <a:endParaRPr lang="en-US" altLang="zh-TW" sz="3300" kern="1200" dirty="0"/>
        </a:p>
      </dsp:txBody>
      <dsp:txXfrm>
        <a:off x="1739299" y="115401"/>
        <a:ext cx="554652" cy="554652"/>
      </dsp:txXfrm>
    </dsp:sp>
    <dsp:sp modelId="{B1B1AA94-7BFA-40A8-9A1C-F5BC3F305BC8}">
      <dsp:nvSpPr>
        <dsp:cNvPr id="0" name=""/>
        <dsp:cNvSpPr/>
      </dsp:nvSpPr>
      <dsp:spPr>
        <a:xfrm>
          <a:off x="2812644" y="1188747"/>
          <a:ext cx="784396" cy="7843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 </a:t>
          </a:r>
          <a:endParaRPr lang="en-US" altLang="zh-TW" sz="3300" kern="1200" dirty="0"/>
        </a:p>
      </dsp:txBody>
      <dsp:txXfrm>
        <a:off x="2927516" y="1303619"/>
        <a:ext cx="554652" cy="554652"/>
      </dsp:txXfrm>
    </dsp:sp>
    <dsp:sp modelId="{E668FD1C-4416-45CB-B6F7-3B59B8A4DBC7}">
      <dsp:nvSpPr>
        <dsp:cNvPr id="0" name=""/>
        <dsp:cNvSpPr/>
      </dsp:nvSpPr>
      <dsp:spPr>
        <a:xfrm>
          <a:off x="1624427" y="2376964"/>
          <a:ext cx="784396" cy="7843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 </a:t>
          </a:r>
          <a:endParaRPr lang="en-US" altLang="zh-TW" sz="3300" kern="1200" dirty="0"/>
        </a:p>
      </dsp:txBody>
      <dsp:txXfrm>
        <a:off x="1739299" y="2491836"/>
        <a:ext cx="554652" cy="554652"/>
      </dsp:txXfrm>
    </dsp:sp>
    <dsp:sp modelId="{16728E27-88C8-412A-9AE3-ED01FAF0282D}">
      <dsp:nvSpPr>
        <dsp:cNvPr id="0" name=""/>
        <dsp:cNvSpPr/>
      </dsp:nvSpPr>
      <dsp:spPr>
        <a:xfrm>
          <a:off x="436209" y="1188747"/>
          <a:ext cx="784396" cy="78439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 </a:t>
          </a:r>
          <a:endParaRPr lang="en-US" altLang="zh-TW" sz="3300" kern="1200" dirty="0"/>
        </a:p>
      </dsp:txBody>
      <dsp:txXfrm>
        <a:off x="551081" y="1303619"/>
        <a:ext cx="554652" cy="55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57C2-42CC-4143-9A52-6AC8C8A2301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3B93D-869F-4D41-9660-F607C673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D5213-A4CD-49A0-82CD-C20B740613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Accept</a:t>
            </a:r>
            <a:r>
              <a:rPr lang="en-US" altLang="zh-TW" baseline="0" dirty="0" smtClean="0"/>
              <a:t> any reasonable answers.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https://chinacurrent.com/education/23022/this-ai-student-is-enrolled-at-a-top-college-23022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2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https://www.chinadaily.com.cn/a/202106/10/WS60c17d70a31024ad0bac4d5e.html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https://global.chinadaily.com.cn/a/202402/20/WS65d4c276a31082fc043b82be.html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B93D-869F-4D41-9660-F607C67376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7190-0A4C-4F03-832A-79049EEF9624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7DB4-072A-4AE3-B5AE-E1CBDE504C63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342D-29E6-4318-897F-0B80E957D125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6F8-65B4-4A1B-B55D-C578A8ECA36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DEB5-4AC1-4C02-8A8C-C85C5C7A79E0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040-7665-4069-BA6D-5D88CF273C8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18FD-8F0F-429C-AD6F-7E74BCDB9509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58A8-953F-4CF2-ADF1-9DE61FBA553B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0ABE-C758-4F5E-9BE7-E5D79DB67106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A2D3-A538-4115-938D-6E3953D08275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CB4A-B857-4E73-A18E-B9B0FB914EC8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7514-C024-4C89-BDB8-FE15C0D2B143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345E-4E1F-46C7-9F87-24FCA860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daily.com.cn/a/202106/10/WS60c17d70a31024ad0bac4d5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s://www.edb.gov.hk/attachment/en/curriculum-development/kla/eng-edu/references-resources/NE/YP_Mid-autumn%20Festival_NS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chinadaily.com.cn/a/202402/20/WS65d4c276a31082fc043b82b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hinacurrent.com/education/23022/this-ai-student-is-enrolled-at-a-top-college-23022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4.png"/><Relationship Id="rId2" Type="http://schemas.openxmlformats.org/officeDocument/2006/relationships/diagramData" Target="../diagrams/data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4.png"/><Relationship Id="rId2" Type="http://schemas.openxmlformats.org/officeDocument/2006/relationships/diagramData" Target="../diagrams/data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chinacurrent.com/education/23022/this-ai-student-is-enrolled-at-a-top-college-23022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1</a:t>
            </a:fld>
            <a:endParaRPr lang="en-US"/>
          </a:p>
        </p:txBody>
      </p:sp>
      <p:sp>
        <p:nvSpPr>
          <p:cNvPr id="24" name="文字方塊 1"/>
          <p:cNvSpPr txBox="1"/>
          <p:nvPr/>
        </p:nvSpPr>
        <p:spPr>
          <a:xfrm>
            <a:off x="291144" y="156342"/>
            <a:ext cx="668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altLang="zh-HK" sz="2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English </a:t>
            </a:r>
            <a:r>
              <a:rPr lang="en-US" altLang="zh-HK" sz="22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Language Resource Materials on </a:t>
            </a:r>
            <a:endParaRPr lang="en-US" altLang="zh-HK" sz="2200" b="1" dirty="0" smtClean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en-US" altLang="zh-HK" sz="2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National </a:t>
            </a:r>
            <a:r>
              <a:rPr lang="en-US" altLang="zh-HK" sz="22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Security Education at the Secondary Level</a:t>
            </a:r>
            <a:endParaRPr lang="en-GB" altLang="zh-HK" sz="2200" b="1" dirty="0" smtClean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" name="文字方塊 1"/>
          <p:cNvSpPr txBox="1"/>
          <p:nvPr/>
        </p:nvSpPr>
        <p:spPr>
          <a:xfrm>
            <a:off x="5775308" y="2675858"/>
            <a:ext cx="593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altLang="zh-HK" sz="2000" dirty="0" smtClean="0">
                <a:latin typeface="Albertus Medium" panose="020E06020303040203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 Example of Learning </a:t>
            </a:r>
            <a:r>
              <a:rPr lang="en-GB" altLang="zh-HK" sz="2000" dirty="0">
                <a:latin typeface="Albertus Medium" panose="020E06020303040203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and Teaching </a:t>
            </a:r>
            <a:r>
              <a:rPr lang="en-GB" altLang="zh-HK" sz="2000" dirty="0" smtClean="0">
                <a:latin typeface="Albertus Medium" panose="020E06020303040203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Activities</a:t>
            </a:r>
            <a:endParaRPr lang="zh-HK" altLang="en-US" sz="2000" dirty="0">
              <a:latin typeface="Albertus Medium" panose="020E06020303040203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9" name="文字方塊 1"/>
          <p:cNvSpPr txBox="1"/>
          <p:nvPr/>
        </p:nvSpPr>
        <p:spPr>
          <a:xfrm>
            <a:off x="5789363" y="3088673"/>
            <a:ext cx="607365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altLang="zh-HK" sz="2800" dirty="0" smtClean="0">
                <a:latin typeface="Albertus Medium" panose="020E06020303040203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ARTIFICIAL </a:t>
            </a:r>
            <a:r>
              <a:rPr lang="en-US" altLang="zh-HK" sz="2800" dirty="0" smtClean="0">
                <a:latin typeface="Albertus Medium" panose="020E06020303040203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INTELLIGENCE </a:t>
            </a:r>
            <a:r>
              <a:rPr lang="en-US" altLang="zh-TW" sz="2800" dirty="0" smtClean="0">
                <a:latin typeface="Albertus Medium" panose="020E06020303040203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(AI)</a:t>
            </a:r>
            <a:endParaRPr lang="zh-HK" altLang="en-US" sz="2800" dirty="0">
              <a:latin typeface="Albertus Medium" panose="020E06020303040203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0" name="文字方塊 1"/>
          <p:cNvSpPr txBox="1"/>
          <p:nvPr/>
        </p:nvSpPr>
        <p:spPr>
          <a:xfrm>
            <a:off x="5789363" y="3630000"/>
            <a:ext cx="379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Albertus Medium" panose="020E06020303040203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AND OUR WORLD</a:t>
            </a:r>
            <a:endParaRPr lang="zh-HK" altLang="en-US" sz="2800" dirty="0">
              <a:solidFill>
                <a:schemeClr val="accent6">
                  <a:lumMod val="50000"/>
                </a:schemeClr>
              </a:solidFill>
              <a:latin typeface="Albertus Medium" panose="020E06020303040203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2" y="4887598"/>
            <a:ext cx="12193057" cy="19752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5" y="982907"/>
            <a:ext cx="5127180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4959" y="6458199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57178" y="2222538"/>
            <a:ext cx="4073222" cy="3970318"/>
          </a:xfrm>
          <a:prstGeom prst="rect">
            <a:avLst/>
          </a:prstGeom>
          <a:solidFill>
            <a:srgbClr val="E2F0D9">
              <a:alpha val="67059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i="1" dirty="0"/>
              <a:t>Hi, I’m James Chau. Before The China Current, </a:t>
            </a:r>
            <a:r>
              <a:rPr lang="en-US" altLang="zh-TW" i="1" dirty="0" smtClean="0"/>
              <a:t>I </a:t>
            </a:r>
            <a:r>
              <a:rPr lang="en-US" altLang="zh-TW" b="1" i="1" dirty="0" smtClean="0">
                <a:solidFill>
                  <a:srgbClr val="7030A0"/>
                </a:solidFill>
              </a:rPr>
              <a:t>anchored</a:t>
            </a:r>
            <a:r>
              <a:rPr lang="en-US" altLang="zh-TW" i="1" dirty="0" smtClean="0"/>
              <a:t> </a:t>
            </a:r>
            <a:r>
              <a:rPr lang="en-US" altLang="zh-TW" i="1" dirty="0"/>
              <a:t>the news on television, interviewed world leaders, and reported on-the-ground as major events </a:t>
            </a: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</a:rPr>
              <a:t>unfolded</a:t>
            </a:r>
            <a:r>
              <a:rPr lang="en-US" altLang="zh-TW" i="1" dirty="0"/>
              <a:t>, which is why I was fascinated when the world’s first virtual news presenter was </a:t>
            </a: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</a:rPr>
              <a:t>unveiled</a:t>
            </a:r>
            <a:r>
              <a:rPr lang="en-US" altLang="zh-TW" i="1" dirty="0" smtClean="0"/>
              <a:t> </a:t>
            </a:r>
            <a:r>
              <a:rPr lang="en-US" altLang="zh-TW" i="1" dirty="0"/>
              <a:t>in China a few years ago. He uses artificial intelligence to </a:t>
            </a:r>
            <a:r>
              <a:rPr lang="en-US" altLang="zh-TW" b="1" i="1" dirty="0" smtClean="0">
                <a:solidFill>
                  <a:srgbClr val="7030A0"/>
                </a:solidFill>
              </a:rPr>
              <a:t>mimic</a:t>
            </a:r>
            <a:r>
              <a:rPr lang="en-US" altLang="zh-TW" i="1" dirty="0" smtClean="0"/>
              <a:t> </a:t>
            </a:r>
            <a:r>
              <a:rPr lang="en-US" altLang="zh-TW" i="1" dirty="0"/>
              <a:t>people like me and our voices, lip movements, and facial expressions. The result is not completely natural. After all, nothing quite replaces a human conveying human emotion. But an AI newsreader can work </a:t>
            </a:r>
            <a:r>
              <a:rPr lang="en-US" altLang="zh-TW" b="1" i="1" dirty="0">
                <a:solidFill>
                  <a:schemeClr val="accent6">
                    <a:lumMod val="75000"/>
                  </a:schemeClr>
                </a:solidFill>
              </a:rPr>
              <a:t>around the clock</a:t>
            </a:r>
            <a:r>
              <a:rPr lang="en-US" altLang="zh-TW" i="1" dirty="0"/>
              <a:t>…</a:t>
            </a:r>
            <a:endParaRPr lang="zh-TW" alt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162720" y="200785"/>
            <a:ext cx="10508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Read the transcript </a:t>
            </a:r>
            <a:r>
              <a:rPr lang="en-US" altLang="zh-TW" sz="2000" dirty="0"/>
              <a:t>below. Without using a dictionary, try to guess the meaning </a:t>
            </a:r>
            <a:r>
              <a:rPr lang="en-US" altLang="zh-TW" sz="2000" dirty="0" smtClean="0"/>
              <a:t>of the </a:t>
            </a:r>
            <a:r>
              <a:rPr lang="en-US" altLang="zh-TW" sz="2000" dirty="0"/>
              <a:t>words by: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265" y="639238"/>
            <a:ext cx="3866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/>
              <a:t>identifying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meaningful chunks </a:t>
            </a:r>
            <a:r>
              <a:rPr lang="en-US" altLang="zh-TW" dirty="0"/>
              <a:t>within the </a:t>
            </a:r>
            <a:r>
              <a:rPr lang="en-US" altLang="zh-TW" dirty="0" smtClean="0"/>
              <a:t>word/in </a:t>
            </a:r>
            <a:r>
              <a:rPr lang="en-US" altLang="zh-TW" dirty="0"/>
              <a:t>the </a:t>
            </a:r>
            <a:r>
              <a:rPr lang="en-US" altLang="zh-TW" dirty="0" smtClean="0"/>
              <a:t>sentence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197011" y="2544246"/>
            <a:ext cx="177824" cy="2210283"/>
          </a:xfrm>
          <a:prstGeom prst="rightBrace">
            <a:avLst>
              <a:gd name="adj1" fmla="val 41666"/>
              <a:gd name="adj2" fmla="val 50000"/>
            </a:avLst>
          </a:prstGeom>
          <a:ln w="28575">
            <a:solidFill>
              <a:srgbClr val="611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ounded Rectangle 5"/>
          <p:cNvSpPr/>
          <p:nvPr/>
        </p:nvSpPr>
        <p:spPr>
          <a:xfrm>
            <a:off x="8463751" y="1275614"/>
            <a:ext cx="3560609" cy="5454369"/>
          </a:xfrm>
          <a:prstGeom prst="roundRect">
            <a:avLst>
              <a:gd name="adj" fmla="val 10894"/>
            </a:avLst>
          </a:prstGeom>
          <a:noFill/>
          <a:ln>
            <a:solidFill>
              <a:srgbClr val="611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195649" y="1303651"/>
            <a:ext cx="3528178" cy="5426331"/>
          </a:xfrm>
          <a:prstGeom prst="roundRect">
            <a:avLst>
              <a:gd name="adj" fmla="val 612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Right Brace 20"/>
          <p:cNvSpPr/>
          <p:nvPr/>
        </p:nvSpPr>
        <p:spPr>
          <a:xfrm flipH="1">
            <a:off x="3860559" y="3100354"/>
            <a:ext cx="153839" cy="3036232"/>
          </a:xfrm>
          <a:prstGeom prst="rightBrace">
            <a:avLst>
              <a:gd name="adj1" fmla="val 147700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8652809" y="2361032"/>
            <a:ext cx="341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500" dirty="0" smtClean="0"/>
              <a:t>Study the line “</a:t>
            </a:r>
            <a:r>
              <a:rPr lang="en-US" altLang="zh-TW" sz="1500" i="1" dirty="0" smtClean="0"/>
              <a:t>Before </a:t>
            </a:r>
            <a:r>
              <a:rPr lang="en-US" altLang="zh-TW" sz="1500" i="1" dirty="0"/>
              <a:t>The China Current, I </a:t>
            </a:r>
            <a:r>
              <a:rPr lang="en-US" altLang="zh-TW" sz="1500" b="1" i="1" u="sng" dirty="0" smtClean="0">
                <a:solidFill>
                  <a:srgbClr val="7030A0"/>
                </a:solidFill>
              </a:rPr>
              <a:t>anchored</a:t>
            </a:r>
            <a:r>
              <a:rPr lang="en-US" altLang="zh-TW" sz="1500" i="1" dirty="0" smtClean="0"/>
              <a:t> </a:t>
            </a:r>
            <a:r>
              <a:rPr lang="en-US" altLang="zh-TW" sz="1500" i="1" dirty="0"/>
              <a:t>the news on television, interviewed world leaders, and reported </a:t>
            </a:r>
            <a:r>
              <a:rPr lang="en-US" altLang="zh-TW" sz="1500" i="1" dirty="0" smtClean="0"/>
              <a:t>on-the-ground </a:t>
            </a:r>
            <a:r>
              <a:rPr lang="en-US" altLang="zh-TW" sz="1500" i="1" dirty="0"/>
              <a:t>as major </a:t>
            </a:r>
            <a:r>
              <a:rPr lang="en-US" altLang="zh-TW" sz="1500" i="1" dirty="0" smtClean="0"/>
              <a:t>events…”</a:t>
            </a:r>
            <a:r>
              <a:rPr lang="en-US" altLang="zh-TW" sz="1500" dirty="0" smtClean="0"/>
              <a:t> Can you suggest another word which carries similar meaning as the word “anchored”?</a:t>
            </a:r>
            <a:endParaRPr lang="zh-TW" altLang="en-US" sz="1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8644" y="3951457"/>
            <a:ext cx="2722996" cy="896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652809" y="3610543"/>
            <a:ext cx="120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“reported”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04082" y="4009504"/>
            <a:ext cx="339527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ts val="1600"/>
              </a:lnSpc>
            </a:pPr>
            <a:r>
              <a:rPr lang="en-US" altLang="zh-TW" sz="1500" dirty="0" smtClean="0"/>
              <a:t>(3a) Study the line “</a:t>
            </a:r>
            <a:r>
              <a:rPr lang="en-US" altLang="zh-TW" sz="1500" i="1" dirty="0"/>
              <a:t>He uses artificial intelligence to </a:t>
            </a:r>
            <a:r>
              <a:rPr lang="en-US" altLang="zh-TW" sz="1500" b="1" i="1" u="sng" dirty="0" smtClean="0">
                <a:solidFill>
                  <a:srgbClr val="7030A0"/>
                </a:solidFill>
              </a:rPr>
              <a:t>mimic</a:t>
            </a:r>
            <a:r>
              <a:rPr lang="en-US" altLang="zh-TW" sz="1500" i="1" dirty="0" smtClean="0"/>
              <a:t> </a:t>
            </a:r>
            <a:r>
              <a:rPr lang="en-US" altLang="zh-TW" sz="1500" i="1" dirty="0"/>
              <a:t>people like me and our voices, lip movements, and facial </a:t>
            </a:r>
            <a:r>
              <a:rPr lang="en-US" altLang="zh-TW" sz="1500" i="1" dirty="0" smtClean="0"/>
              <a:t>expressions...”</a:t>
            </a:r>
            <a:r>
              <a:rPr lang="en-US" altLang="zh-TW" sz="1500" dirty="0" smtClean="0"/>
              <a:t> Can you guess the meaning of the word “mimic”?</a:t>
            </a:r>
            <a:endParaRPr lang="zh-TW" altLang="en-US" sz="15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903598" y="5385022"/>
            <a:ext cx="2722996" cy="896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839018" y="5068322"/>
            <a:ext cx="89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To copy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3112" y="5499855"/>
            <a:ext cx="339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ts val="1600"/>
              </a:lnSpc>
            </a:pPr>
            <a:r>
              <a:rPr lang="en-US" altLang="zh-TW" sz="1500" dirty="0" smtClean="0"/>
              <a:t>(3b) Which  word can give you clues about the meaning of the word “mimic”?</a:t>
            </a:r>
            <a:endParaRPr lang="zh-TW" altLang="en-US" sz="15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8903598" y="6429007"/>
            <a:ext cx="2722996" cy="896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839018" y="6125180"/>
            <a:ext cx="69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“like”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1741" y="1355920"/>
            <a:ext cx="348060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ts val="1600"/>
              </a:lnSpc>
            </a:pPr>
            <a:r>
              <a:rPr lang="en-US" altLang="zh-TW" sz="1500" dirty="0" smtClean="0"/>
              <a:t>(1) Can you guess the meaning of the following words/phrases by identifying </a:t>
            </a:r>
            <a:r>
              <a:rPr lang="en-US" altLang="zh-TW" sz="1500" b="1" dirty="0" smtClean="0">
                <a:solidFill>
                  <a:schemeClr val="accent6">
                    <a:lumMod val="75000"/>
                  </a:schemeClr>
                </a:solidFill>
              </a:rPr>
              <a:t>meaningful chunks </a:t>
            </a:r>
            <a:r>
              <a:rPr lang="en-US" altLang="zh-TW" sz="1500" dirty="0" smtClean="0"/>
              <a:t>within the word/in the sentence?</a:t>
            </a:r>
            <a:endParaRPr lang="zh-TW" alt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8131797" y="645426"/>
            <a:ext cx="3938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using </a:t>
            </a:r>
            <a:r>
              <a:rPr lang="en-US" altLang="zh-TW" b="1" dirty="0">
                <a:solidFill>
                  <a:srgbClr val="7030A0"/>
                </a:solidFill>
              </a:rPr>
              <a:t>semantic/visual clues</a:t>
            </a:r>
            <a:r>
              <a:rPr lang="en-US" altLang="zh-TW" b="1" dirty="0">
                <a:solidFill>
                  <a:srgbClr val="0070C0"/>
                </a:solidFill>
              </a:rPr>
              <a:t> </a:t>
            </a:r>
            <a:r>
              <a:rPr lang="en-US" altLang="zh-TW" dirty="0"/>
              <a:t>from the </a:t>
            </a:r>
            <a:r>
              <a:rPr lang="en-US" altLang="zh-TW" dirty="0" smtClean="0"/>
              <a:t>text (video clip)</a:t>
            </a:r>
            <a:endParaRPr lang="en-US" altLang="zh-TW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19287"/>
              </p:ext>
            </p:extLst>
          </p:nvPr>
        </p:nvGraphicFramePr>
        <p:xfrm>
          <a:off x="320510" y="2205340"/>
          <a:ext cx="3281377" cy="4350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1377">
                  <a:extLst>
                    <a:ext uri="{9D8B030D-6E8A-4147-A177-3AD203B41FA5}">
                      <a16:colId xmlns:a16="http://schemas.microsoft.com/office/drawing/2014/main" val="4226605347"/>
                    </a:ext>
                  </a:extLst>
                </a:gridCol>
              </a:tblGrid>
              <a:tr h="324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Words/Phrases</a:t>
                      </a:r>
                      <a:endParaRPr lang="zh-TW" alt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36064"/>
                  </a:ext>
                </a:extLst>
              </a:tr>
              <a:tr h="1134525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44471"/>
                  </a:ext>
                </a:extLst>
              </a:tr>
              <a:tr h="173168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46442"/>
                  </a:ext>
                </a:extLst>
              </a:tr>
              <a:tr h="1094724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064681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8484767" y="1350044"/>
            <a:ext cx="4411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/>
              <a:t>(2) </a:t>
            </a:r>
            <a:endParaRPr lang="zh-TW" altLang="en-US" sz="1500" dirty="0"/>
          </a:p>
        </p:txBody>
      </p:sp>
      <p:sp>
        <p:nvSpPr>
          <p:cNvPr id="87" name="Rectangle 86"/>
          <p:cNvSpPr/>
          <p:nvPr/>
        </p:nvSpPr>
        <p:spPr>
          <a:xfrm>
            <a:off x="1186320" y="5930600"/>
            <a:ext cx="1863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>
                <a:solidFill>
                  <a:srgbClr val="FF0000"/>
                </a:solidFill>
              </a:rPr>
              <a:t>All day long/non-stop</a:t>
            </a:r>
            <a:endParaRPr lang="zh-TW" altLang="en-US" sz="1500" dirty="0">
              <a:solidFill>
                <a:srgbClr val="FF000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38773" y="5460729"/>
            <a:ext cx="3193883" cy="741965"/>
            <a:chOff x="313997" y="5266470"/>
            <a:chExt cx="3193883" cy="741965"/>
          </a:xfrm>
        </p:grpSpPr>
        <p:sp>
          <p:nvSpPr>
            <p:cNvPr id="36" name="Rectangle 35"/>
            <p:cNvSpPr/>
            <p:nvPr/>
          </p:nvSpPr>
          <p:spPr>
            <a:xfrm>
              <a:off x="1226910" y="5266470"/>
              <a:ext cx="168375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500" b="1" dirty="0" smtClean="0">
                  <a:solidFill>
                    <a:schemeClr val="accent5"/>
                  </a:solidFill>
                </a:rPr>
                <a:t>around </a:t>
              </a:r>
              <a:r>
                <a:rPr lang="en-US" altLang="zh-TW" sz="1500" b="1" dirty="0">
                  <a:solidFill>
                    <a:schemeClr val="accent5"/>
                  </a:solidFill>
                </a:rPr>
                <a:t>the clock</a:t>
              </a:r>
              <a:endParaRPr lang="zh-TW" altLang="en-US" sz="1500" b="1" dirty="0">
                <a:solidFill>
                  <a:schemeClr val="accent5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13997" y="5690081"/>
              <a:ext cx="8114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 smtClean="0"/>
                <a:t>Meaning: </a:t>
              </a:r>
              <a:endParaRPr lang="zh-TW" altLang="en-US" sz="1200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1030078" y="6008434"/>
              <a:ext cx="2477802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66113" y="2461114"/>
            <a:ext cx="3304250" cy="1182124"/>
            <a:chOff x="222958" y="2659911"/>
            <a:chExt cx="3304250" cy="1182124"/>
          </a:xfrm>
        </p:grpSpPr>
        <p:sp>
          <p:nvSpPr>
            <p:cNvPr id="34" name="Rectangle 33"/>
            <p:cNvSpPr/>
            <p:nvPr/>
          </p:nvSpPr>
          <p:spPr>
            <a:xfrm>
              <a:off x="1495366" y="2659912"/>
              <a:ext cx="89890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500" b="1" dirty="0">
                  <a:solidFill>
                    <a:schemeClr val="accent5"/>
                  </a:solidFill>
                </a:rPr>
                <a:t>un</a:t>
              </a:r>
              <a:r>
                <a:rPr lang="en-US" altLang="zh-TW" sz="1500" b="1" dirty="0"/>
                <a:t>fold</a:t>
              </a:r>
              <a:r>
                <a:rPr lang="en-US" altLang="zh-TW" sz="1500" b="1" dirty="0">
                  <a:solidFill>
                    <a:schemeClr val="accent2">
                      <a:lumMod val="75000"/>
                    </a:schemeClr>
                  </a:solidFill>
                </a:rPr>
                <a:t>ed</a:t>
              </a:r>
              <a:endParaRPr lang="zh-TW" altLang="en-US" sz="15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1449888" y="2875173"/>
              <a:ext cx="162634" cy="118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1937461" y="2909483"/>
              <a:ext cx="651" cy="323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159943" y="2899060"/>
              <a:ext cx="262997" cy="94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8545" y="3182471"/>
              <a:ext cx="1096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016049" y="3440475"/>
              <a:ext cx="1876232" cy="19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431101" y="3173506"/>
              <a:ext cx="10830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15368" y="3565036"/>
              <a:ext cx="8114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 smtClean="0"/>
                <a:t>Meaning: </a:t>
              </a:r>
              <a:endParaRPr lang="zh-TW" altLang="en-US" sz="12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049406" y="3837920"/>
              <a:ext cx="2477802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222958" y="2659911"/>
              <a:ext cx="43473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500" dirty="0" smtClean="0"/>
                <a:t>(a) </a:t>
              </a:r>
              <a:endParaRPr lang="zh-TW" altLang="en-US" sz="15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86216" y="3716379"/>
            <a:ext cx="3302017" cy="1324538"/>
            <a:chOff x="229137" y="3940989"/>
            <a:chExt cx="3302017" cy="1324538"/>
          </a:xfrm>
        </p:grpSpPr>
        <p:sp>
          <p:nvSpPr>
            <p:cNvPr id="35" name="Rectangle 34"/>
            <p:cNvSpPr/>
            <p:nvPr/>
          </p:nvSpPr>
          <p:spPr>
            <a:xfrm>
              <a:off x="1526413" y="3968418"/>
              <a:ext cx="86466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500" b="1" dirty="0">
                  <a:solidFill>
                    <a:schemeClr val="accent1">
                      <a:lumMod val="75000"/>
                    </a:schemeClr>
                  </a:solidFill>
                </a:rPr>
                <a:t>un</a:t>
              </a:r>
              <a:r>
                <a:rPr lang="en-US" altLang="zh-TW" sz="1500" b="1" dirty="0"/>
                <a:t>veil</a:t>
              </a:r>
              <a:r>
                <a:rPr lang="en-US" altLang="zh-TW" sz="1500" b="1" dirty="0">
                  <a:solidFill>
                    <a:schemeClr val="accent2">
                      <a:lumMod val="75000"/>
                    </a:schemeClr>
                  </a:solidFill>
                </a:rPr>
                <a:t>ed</a:t>
              </a:r>
              <a:endParaRPr lang="zh-TW" altLang="en-US" sz="15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465516" y="4204790"/>
              <a:ext cx="973052" cy="441781"/>
              <a:chOff x="1602288" y="3027573"/>
              <a:chExt cx="973052" cy="441781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H="1">
                <a:off x="1602288" y="3027573"/>
                <a:ext cx="162634" cy="1187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2090512" y="3061883"/>
                <a:ext cx="7761" cy="4074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2312343" y="3051460"/>
                <a:ext cx="262997" cy="948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319314" y="4596998"/>
              <a:ext cx="3211840" cy="668529"/>
              <a:chOff x="373950" y="4551842"/>
              <a:chExt cx="3211840" cy="668529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57127" y="4551842"/>
                <a:ext cx="10968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043726" y="4874264"/>
                <a:ext cx="206126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489683" y="4551842"/>
                <a:ext cx="1083064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373950" y="4943372"/>
                <a:ext cx="81144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dirty="0" smtClean="0"/>
                  <a:t>Meaning: </a:t>
                </a:r>
                <a:endParaRPr lang="zh-TW" altLang="en-US" sz="1200" dirty="0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1107988" y="5216256"/>
                <a:ext cx="2477802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Rectangle 92"/>
            <p:cNvSpPr/>
            <p:nvPr/>
          </p:nvSpPr>
          <p:spPr>
            <a:xfrm>
              <a:off x="229137" y="3940989"/>
              <a:ext cx="44435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500" dirty="0" smtClean="0"/>
                <a:t>(b) </a:t>
              </a:r>
              <a:endParaRPr lang="zh-TW" altLang="en-US" sz="15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57866" y="5399232"/>
            <a:ext cx="4347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/>
              <a:t>(c) </a:t>
            </a:r>
            <a:endParaRPr lang="zh-TW" altLang="en-US" sz="1500" dirty="0"/>
          </a:p>
        </p:txBody>
      </p:sp>
      <p:sp>
        <p:nvSpPr>
          <p:cNvPr id="98" name="Rectangle 97"/>
          <p:cNvSpPr/>
          <p:nvPr/>
        </p:nvSpPr>
        <p:spPr>
          <a:xfrm>
            <a:off x="271372" y="2726477"/>
            <a:ext cx="1449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Not/the opposite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463227" y="2726476"/>
            <a:ext cx="1133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A past action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463227" y="4127380"/>
            <a:ext cx="1133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A past action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29984" y="4119199"/>
            <a:ext cx="1449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Not/the opposite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71760" y="4421961"/>
            <a:ext cx="25435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A covering  for hiding something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80248" y="4782064"/>
            <a:ext cx="2490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To show something to the public for the first time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1054854" y="5315798"/>
            <a:ext cx="247780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993184" y="3375309"/>
            <a:ext cx="2490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To open/spread out something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47069" y="2997023"/>
            <a:ext cx="1688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To bend something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014398" y="1512432"/>
            <a:ext cx="4113242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2500" dirty="0" smtClean="0"/>
              <a:t>Vocabulary Building Strategies</a:t>
            </a:r>
            <a:endParaRPr lang="zh-TW" alt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788" y="1350044"/>
            <a:ext cx="1457070" cy="106079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11115676" y="4210881"/>
            <a:ext cx="342900" cy="3039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7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0" grpId="0"/>
      <p:bldP spid="87" grpId="0"/>
      <p:bldP spid="98" grpId="0"/>
      <p:bldP spid="99" grpId="0"/>
      <p:bldP spid="100" grpId="0"/>
      <p:bldP spid="101" grpId="0"/>
      <p:bldP spid="102" grpId="0"/>
      <p:bldP spid="105" grpId="0"/>
      <p:bldP spid="107" grpId="0"/>
      <p:bldP spid="108" grpId="0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0078" y="1142498"/>
            <a:ext cx="7200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AI Virtual Student Set to be Class Apart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66" y="6139947"/>
            <a:ext cx="215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Source (Text of the article)</a:t>
            </a:r>
            <a:endParaRPr lang="en-US" sz="1400" u="sng" dirty="0"/>
          </a:p>
        </p:txBody>
      </p:sp>
      <p:sp>
        <p:nvSpPr>
          <p:cNvPr id="8" name="Rectangle 7"/>
          <p:cNvSpPr/>
          <p:nvPr/>
        </p:nvSpPr>
        <p:spPr>
          <a:xfrm>
            <a:off x="357112" y="6527418"/>
            <a:ext cx="9190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Xinhua. </a:t>
            </a:r>
            <a:r>
              <a:rPr lang="en-US" sz="1400" dirty="0"/>
              <a:t>(</a:t>
            </a:r>
            <a:r>
              <a:rPr lang="en-US" sz="1400" dirty="0" smtClean="0"/>
              <a:t>2021, June 10</a:t>
            </a:r>
            <a:r>
              <a:rPr lang="en-US" sz="1400" dirty="0"/>
              <a:t>). First AI virtual student set to be class apart. </a:t>
            </a:r>
            <a:r>
              <a:rPr lang="en-US" sz="1400" dirty="0" smtClean="0"/>
              <a:t>China Daily. </a:t>
            </a:r>
            <a:r>
              <a:rPr lang="en-US" sz="1400" dirty="0"/>
              <a:t>Retrieved from: https</a:t>
            </a:r>
            <a:r>
              <a:rPr lang="en-US" sz="1400" dirty="0" smtClean="0"/>
              <a:t>://chinadaily.com.cn.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85150"/>
            <a:ext cx="27432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01D8345E-4E1F-46C7-9F87-24FCA86018EC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7112" y="5828852"/>
            <a:ext cx="380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Please click </a:t>
            </a:r>
            <a:r>
              <a:rPr lang="en-US" i="1" dirty="0" smtClean="0">
                <a:hlinkClick r:id="rId3"/>
              </a:rPr>
              <a:t>here</a:t>
            </a:r>
            <a:r>
              <a:rPr lang="en-US" i="1" dirty="0" smtClean="0"/>
              <a:t> to download the text.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7304" y="188018"/>
            <a:ext cx="11682193" cy="1111571"/>
            <a:chOff x="327304" y="133426"/>
            <a:chExt cx="11682193" cy="1111571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6412293" y="-4702253"/>
              <a:ext cx="759474" cy="1043493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Round Same Side Corner Rectangle 4"/>
            <p:cNvSpPr txBox="1"/>
            <p:nvPr/>
          </p:nvSpPr>
          <p:spPr>
            <a:xfrm>
              <a:off x="1574562" y="133426"/>
              <a:ext cx="10109438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85738" lvl="1" indent="-185738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Use the article “First AI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Virtual Student Set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 Class Apart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” as a follow-up to engage students in knowing more about the first non-human AI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student and the recent development of AI in China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rot="5400000">
              <a:off x="398059" y="64722"/>
              <a:ext cx="1109520" cy="1251029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hevron 4"/>
            <p:cNvSpPr txBox="1"/>
            <p:nvPr/>
          </p:nvSpPr>
          <p:spPr>
            <a:xfrm>
              <a:off x="327304" y="378759"/>
              <a:ext cx="1289087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70" y="1960664"/>
            <a:ext cx="4895512" cy="3810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97" y="1622302"/>
            <a:ext cx="4840644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32331" y="4258142"/>
            <a:ext cx="24730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5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</a:p>
          <a:p>
            <a:pPr algn="ctr"/>
            <a:r>
              <a:rPr lang="en-US" altLang="zh-TW" sz="1500" b="1" dirty="0">
                <a:latin typeface="Arial" panose="020B0604020202020204" pitchFamily="34" charset="0"/>
                <a:cs typeface="Arial" panose="020B0604020202020204" pitchFamily="34" charset="0"/>
              </a:rPr>
              <a:t>“This AI Student is Enrolled at a Top College”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57396" y="6049821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12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0897" y="1948388"/>
            <a:ext cx="2251293" cy="2608123"/>
            <a:chOff x="100897" y="1733548"/>
            <a:chExt cx="2888054" cy="3449508"/>
          </a:xfrm>
        </p:grpSpPr>
        <p:sp>
          <p:nvSpPr>
            <p:cNvPr id="16" name="Right Arrow 15"/>
            <p:cNvSpPr/>
            <p:nvPr/>
          </p:nvSpPr>
          <p:spPr>
            <a:xfrm>
              <a:off x="100897" y="1733548"/>
              <a:ext cx="2888054" cy="3449508"/>
            </a:xfrm>
            <a:prstGeom prst="rightArrow">
              <a:avLst>
                <a:gd name="adj1" fmla="val 57979"/>
                <a:gd name="adj2" fmla="val 2160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6877" y="2550316"/>
              <a:ext cx="2310034" cy="1815972"/>
              <a:chOff x="380159" y="2154047"/>
              <a:chExt cx="3712767" cy="3215088"/>
            </a:xfrm>
          </p:grpSpPr>
          <p:pic>
            <p:nvPicPr>
              <p:cNvPr id="49" name="Picture 4" descr="16,636 Video Clipart Stock Photos, Pictures &amp;amp; Royalty-Free Images - iStock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98" t="24428" r="19880" b="23865"/>
              <a:stretch/>
            </p:blipFill>
            <p:spPr bwMode="auto">
              <a:xfrm>
                <a:off x="380159" y="2154047"/>
                <a:ext cx="3712767" cy="3215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334" y="2725742"/>
                <a:ext cx="3352312" cy="2066849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9922451" y="2054667"/>
            <a:ext cx="2168027" cy="2438025"/>
            <a:chOff x="9074349" y="1727623"/>
            <a:chExt cx="2998639" cy="3680359"/>
          </a:xfrm>
        </p:grpSpPr>
        <p:sp>
          <p:nvSpPr>
            <p:cNvPr id="19" name="Right Arrow 18"/>
            <p:cNvSpPr/>
            <p:nvPr/>
          </p:nvSpPr>
          <p:spPr>
            <a:xfrm flipH="1">
              <a:off x="9074349" y="1727623"/>
              <a:ext cx="2998639" cy="3680359"/>
            </a:xfrm>
            <a:prstGeom prst="rightArrow">
              <a:avLst>
                <a:gd name="adj1" fmla="val 57979"/>
                <a:gd name="adj2" fmla="val 2430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9182" y="2630885"/>
              <a:ext cx="2471800" cy="1905789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9893253" y="4454940"/>
            <a:ext cx="2285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Article on 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“First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AI Virtual Student Set to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Apart”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1997" y="172624"/>
            <a:ext cx="104676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zh-TW" dirty="0"/>
              <a:t>Decide if </a:t>
            </a:r>
            <a:r>
              <a:rPr lang="en-US" altLang="zh-TW" dirty="0" smtClean="0"/>
              <a:t>an </a:t>
            </a:r>
            <a:r>
              <a:rPr lang="en-US" altLang="zh-TW" dirty="0"/>
              <a:t>average actual person/a non-human AI student possesses the qualities listed below. </a:t>
            </a:r>
            <a:r>
              <a:rPr lang="en-US" altLang="zh-TW" dirty="0" smtClean="0"/>
              <a:t>Complete the table with reference to the </a:t>
            </a:r>
            <a:r>
              <a:rPr lang="en-US" altLang="zh-TW" dirty="0"/>
              <a:t>video “This AI Student is Enrolled at a Top </a:t>
            </a:r>
            <a:r>
              <a:rPr lang="en-US" altLang="zh-TW" dirty="0" smtClean="0"/>
              <a:t>College” and the </a:t>
            </a:r>
            <a:r>
              <a:rPr lang="en-US" altLang="zh-TW" dirty="0"/>
              <a:t>article “First AI Virtual Student Set to </a:t>
            </a:r>
            <a:r>
              <a:rPr lang="en-US" altLang="zh-TW" dirty="0" smtClean="0"/>
              <a:t>Be </a:t>
            </a:r>
            <a:r>
              <a:rPr lang="en-US" altLang="zh-TW" dirty="0"/>
              <a:t>Class </a:t>
            </a:r>
            <a:r>
              <a:rPr lang="en-US" altLang="zh-TW" dirty="0" smtClean="0"/>
              <a:t>Apart”. </a:t>
            </a:r>
            <a:endParaRPr lang="zh-TW" alt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39307"/>
              </p:ext>
            </p:extLst>
          </p:nvPr>
        </p:nvGraphicFramePr>
        <p:xfrm>
          <a:off x="2595169" y="1275262"/>
          <a:ext cx="7114445" cy="397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3826">
                  <a:extLst>
                    <a:ext uri="{9D8B030D-6E8A-4147-A177-3AD203B41FA5}">
                      <a16:colId xmlns:a16="http://schemas.microsoft.com/office/drawing/2014/main" val="4196325892"/>
                    </a:ext>
                  </a:extLst>
                </a:gridCol>
                <a:gridCol w="1846248">
                  <a:extLst>
                    <a:ext uri="{9D8B030D-6E8A-4147-A177-3AD203B41FA5}">
                      <a16:colId xmlns:a16="http://schemas.microsoft.com/office/drawing/2014/main" val="2412244056"/>
                    </a:ext>
                  </a:extLst>
                </a:gridCol>
                <a:gridCol w="1964371">
                  <a:extLst>
                    <a:ext uri="{9D8B030D-6E8A-4147-A177-3AD203B41FA5}">
                      <a16:colId xmlns:a16="http://schemas.microsoft.com/office/drawing/2014/main" val="3483625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Qualities (Please tick</a:t>
                      </a:r>
                      <a:r>
                        <a:rPr lang="en-US" baseline="0" dirty="0" smtClean="0"/>
                        <a:t>.)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 Average </a:t>
                      </a:r>
                    </a:p>
                    <a:p>
                      <a:pPr algn="ctr"/>
                      <a:r>
                        <a:rPr lang="en-US" dirty="0" smtClean="0"/>
                        <a:t>Actual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Non-human </a:t>
                      </a:r>
                    </a:p>
                    <a:p>
                      <a:pPr algn="ctr"/>
                      <a:r>
                        <a:rPr lang="en-US" baseline="0" dirty="0" smtClean="0"/>
                        <a:t>AI Student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6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a) Human appearance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69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b)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Human emotions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2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c) Ability to speak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6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d) Ability to 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45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e) Ability to learn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1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f) Ability to work all day 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8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g) Feeling tired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9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h) Attending </a:t>
                      </a:r>
                      <a:r>
                        <a:rPr lang="en-US" baseline="0" dirty="0" smtClean="0"/>
                        <a:t>face-to-face lessons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6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 Higher learning</a:t>
                      </a:r>
                      <a:r>
                        <a:rPr lang="en-US" baseline="0" dirty="0" smtClean="0"/>
                        <a:t>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00016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692297" y="1923248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49118" y="192037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89420" y="2627738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46241" y="262486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72167" y="3059058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28988" y="305618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54917" y="3490379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511738" y="3487502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72167" y="2299937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474078" y="488357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54917" y="412615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44462" y="4572909"/>
            <a:ext cx="58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504976" y="3817394"/>
            <a:ext cx="552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364141" y="5466800"/>
            <a:ext cx="9798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altLang="zh-TW" sz="2000" dirty="0" smtClean="0"/>
              <a:t>2. Is the ability of a non-human AI </a:t>
            </a:r>
            <a:r>
              <a:rPr lang="en-US" altLang="zh-TW" sz="2000" dirty="0"/>
              <a:t>student comparable to </a:t>
            </a:r>
            <a:r>
              <a:rPr lang="en-US" altLang="zh-TW" sz="2000" dirty="0" smtClean="0"/>
              <a:t>that of an </a:t>
            </a:r>
            <a:r>
              <a:rPr lang="en-US" altLang="zh-TW" sz="2000" dirty="0"/>
              <a:t>average actual </a:t>
            </a:r>
            <a:r>
              <a:rPr lang="en-US" altLang="zh-TW" sz="2000" dirty="0" smtClean="0"/>
              <a:t>person</a:t>
            </a:r>
            <a:r>
              <a:rPr lang="en-US" altLang="zh-TW" sz="2000" dirty="0"/>
              <a:t>? In what way can you outperform a non-human AI </a:t>
            </a:r>
            <a:r>
              <a:rPr lang="en-US" altLang="zh-TW" sz="2000" dirty="0" smtClean="0"/>
              <a:t>student (e.g. originality, the ability to empathise with others)?</a:t>
            </a:r>
            <a:br>
              <a:rPr lang="en-US" altLang="zh-TW" sz="2000" dirty="0" smtClean="0"/>
            </a:br>
            <a:r>
              <a:rPr lang="en-US" altLang="zh-TW" sz="2000" dirty="0" smtClean="0"/>
              <a:t>Share your thoughts with the class.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2" y="5334569"/>
            <a:ext cx="1398135" cy="108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1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772702" y="5878813"/>
            <a:ext cx="9441627" cy="7076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Rectangle 24"/>
          <p:cNvSpPr/>
          <p:nvPr/>
        </p:nvSpPr>
        <p:spPr>
          <a:xfrm>
            <a:off x="1692998" y="5808933"/>
            <a:ext cx="9441627" cy="707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le 22"/>
          <p:cNvSpPr/>
          <p:nvPr/>
        </p:nvSpPr>
        <p:spPr>
          <a:xfrm>
            <a:off x="-32331" y="4799420"/>
            <a:ext cx="24730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5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</a:p>
          <a:p>
            <a:pPr algn="ctr"/>
            <a:r>
              <a:rPr lang="en-US" altLang="zh-TW" sz="1500" b="1" dirty="0">
                <a:latin typeface="Arial" panose="020B0604020202020204" pitchFamily="34" charset="0"/>
                <a:cs typeface="Arial" panose="020B0604020202020204" pitchFamily="34" charset="0"/>
              </a:rPr>
              <a:t>“This AI Student is Enrolled at a Top College”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3479" y="6432301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897" y="2489666"/>
            <a:ext cx="2251293" cy="2608123"/>
            <a:chOff x="100897" y="1733548"/>
            <a:chExt cx="2888054" cy="3449508"/>
          </a:xfrm>
        </p:grpSpPr>
        <p:sp>
          <p:nvSpPr>
            <p:cNvPr id="16" name="Right Arrow 15"/>
            <p:cNvSpPr/>
            <p:nvPr/>
          </p:nvSpPr>
          <p:spPr>
            <a:xfrm>
              <a:off x="100897" y="1733548"/>
              <a:ext cx="2888054" cy="3449508"/>
            </a:xfrm>
            <a:prstGeom prst="rightArrow">
              <a:avLst>
                <a:gd name="adj1" fmla="val 57979"/>
                <a:gd name="adj2" fmla="val 2160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6877" y="2550316"/>
              <a:ext cx="2310034" cy="1815972"/>
              <a:chOff x="380159" y="2154047"/>
              <a:chExt cx="3712767" cy="3215088"/>
            </a:xfrm>
          </p:grpSpPr>
          <p:pic>
            <p:nvPicPr>
              <p:cNvPr id="49" name="Picture 4" descr="16,636 Video Clipart Stock Photos, Pictures &amp;amp; Royalty-Free Images - iStock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98" t="24428" r="19880" b="23865"/>
              <a:stretch/>
            </p:blipFill>
            <p:spPr bwMode="auto">
              <a:xfrm>
                <a:off x="380159" y="2154047"/>
                <a:ext cx="3712767" cy="3215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334" y="2725742"/>
                <a:ext cx="3352312" cy="2066849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9863836" y="2742046"/>
            <a:ext cx="2168027" cy="2438025"/>
            <a:chOff x="9074349" y="1727623"/>
            <a:chExt cx="2998639" cy="3680359"/>
          </a:xfrm>
        </p:grpSpPr>
        <p:sp>
          <p:nvSpPr>
            <p:cNvPr id="19" name="Right Arrow 18"/>
            <p:cNvSpPr/>
            <p:nvPr/>
          </p:nvSpPr>
          <p:spPr>
            <a:xfrm flipH="1">
              <a:off x="9074349" y="1727623"/>
              <a:ext cx="2998639" cy="3680359"/>
            </a:xfrm>
            <a:prstGeom prst="rightArrow">
              <a:avLst>
                <a:gd name="adj1" fmla="val 57979"/>
                <a:gd name="adj2" fmla="val 2430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9182" y="2630885"/>
              <a:ext cx="2471800" cy="1905789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9881530" y="4896136"/>
            <a:ext cx="2285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Article on 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“First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AI Virtual Student Set to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Apart”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4243" y="2309844"/>
            <a:ext cx="9735874" cy="3415890"/>
            <a:chOff x="2594087" y="2301395"/>
            <a:chExt cx="8877670" cy="39217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15"/>
            <a:stretch/>
          </p:blipFill>
          <p:spPr>
            <a:xfrm>
              <a:off x="2594087" y="2301395"/>
              <a:ext cx="8877670" cy="3921760"/>
            </a:xfrm>
            <a:prstGeom prst="rect">
              <a:avLst/>
            </a:prstGeom>
          </p:spPr>
        </p:pic>
        <p:sp>
          <p:nvSpPr>
            <p:cNvPr id="9" name="Isosceles Triangle 8"/>
            <p:cNvSpPr/>
            <p:nvPr/>
          </p:nvSpPr>
          <p:spPr>
            <a:xfrm rot="5400000">
              <a:off x="9195449" y="2447756"/>
              <a:ext cx="751840" cy="64376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51429" y="1384049"/>
            <a:ext cx="5339372" cy="931042"/>
            <a:chOff x="3251429" y="1903647"/>
            <a:chExt cx="5339372" cy="931042"/>
          </a:xfrm>
        </p:grpSpPr>
        <p:sp>
          <p:nvSpPr>
            <p:cNvPr id="11" name="Oval 10"/>
            <p:cNvSpPr/>
            <p:nvPr/>
          </p:nvSpPr>
          <p:spPr>
            <a:xfrm>
              <a:off x="3251429" y="1903647"/>
              <a:ext cx="999603" cy="9230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1" name="Oval 40"/>
            <p:cNvSpPr/>
            <p:nvPr/>
          </p:nvSpPr>
          <p:spPr>
            <a:xfrm>
              <a:off x="5460784" y="1911672"/>
              <a:ext cx="999603" cy="9230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42" name="Oval 41"/>
            <p:cNvSpPr/>
            <p:nvPr/>
          </p:nvSpPr>
          <p:spPr>
            <a:xfrm>
              <a:off x="7569429" y="1911672"/>
              <a:ext cx="999603" cy="9230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13232" y="2098446"/>
              <a:ext cx="9948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err="1">
                  <a:solidFill>
                    <a:srgbClr val="414040"/>
                  </a:solidFill>
                  <a:latin typeface="Times New Roman" panose="02020603050405020304" pitchFamily="18" charset="0"/>
                </a:rPr>
                <a:t>WuDao</a:t>
              </a:r>
              <a:r>
                <a:rPr lang="en-US" altLang="zh-TW" b="1" dirty="0">
                  <a:solidFill>
                    <a:srgbClr val="41404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TW" b="1" dirty="0" smtClean="0">
                <a:solidFill>
                  <a:srgbClr val="41404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zh-TW" b="1" dirty="0" smtClean="0">
                  <a:solidFill>
                    <a:srgbClr val="414040"/>
                  </a:solidFill>
                  <a:latin typeface="Times New Roman" panose="02020603050405020304" pitchFamily="18" charset="0"/>
                </a:rPr>
                <a:t>2.0</a:t>
              </a:r>
              <a:endParaRPr lang="zh-TW" altLang="en-US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95977" y="2139039"/>
              <a:ext cx="9948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err="1">
                  <a:solidFill>
                    <a:srgbClr val="414040"/>
                  </a:solidFill>
                  <a:latin typeface="Times New Roman" panose="02020603050405020304" pitchFamily="18" charset="0"/>
                </a:rPr>
                <a:t>WuDao</a:t>
              </a:r>
              <a:r>
                <a:rPr lang="en-US" altLang="zh-TW" b="1" dirty="0">
                  <a:solidFill>
                    <a:srgbClr val="41404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TW" b="1" dirty="0" smtClean="0">
                <a:solidFill>
                  <a:srgbClr val="41404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zh-TW" b="1" dirty="0" smtClean="0">
                  <a:solidFill>
                    <a:srgbClr val="414040"/>
                  </a:solidFill>
                  <a:latin typeface="Times New Roman" panose="02020603050405020304" pitchFamily="18" charset="0"/>
                </a:rPr>
                <a:t>3.0</a:t>
              </a:r>
              <a:endParaRPr lang="zh-TW" altLang="en-US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70543" y="2111903"/>
              <a:ext cx="9948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err="1">
                  <a:solidFill>
                    <a:srgbClr val="414040"/>
                  </a:solidFill>
                  <a:latin typeface="Times New Roman" panose="02020603050405020304" pitchFamily="18" charset="0"/>
                </a:rPr>
                <a:t>WuDao</a:t>
              </a:r>
              <a:r>
                <a:rPr lang="en-US" altLang="zh-TW" b="1" dirty="0">
                  <a:solidFill>
                    <a:srgbClr val="41404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TW" b="1" dirty="0" smtClean="0">
                <a:solidFill>
                  <a:srgbClr val="41404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zh-TW" b="1" dirty="0" smtClean="0">
                  <a:solidFill>
                    <a:srgbClr val="414040"/>
                  </a:solidFill>
                  <a:latin typeface="Times New Roman" panose="02020603050405020304" pitchFamily="18" charset="0"/>
                </a:rPr>
                <a:t>1.0</a:t>
              </a:r>
              <a:endParaRPr lang="zh-TW" alt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26088" y="2411821"/>
            <a:ext cx="108373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569429" y="2441881"/>
            <a:ext cx="10837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2023</a:t>
            </a:r>
            <a:endParaRPr lang="zh-TW" alt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424323" y="2446036"/>
            <a:ext cx="108373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110937" y="2433161"/>
            <a:ext cx="428487" cy="312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b)</a:t>
            </a:r>
            <a:endParaRPr lang="zh-TW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59076" y="2372907"/>
            <a:ext cx="428487" cy="312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a)</a:t>
            </a:r>
            <a:endParaRPr lang="zh-TW" altLang="en-US" dirty="0"/>
          </a:p>
        </p:txBody>
      </p:sp>
      <p:sp>
        <p:nvSpPr>
          <p:cNvPr id="72" name="Rectangle 71"/>
          <p:cNvSpPr/>
          <p:nvPr/>
        </p:nvSpPr>
        <p:spPr>
          <a:xfrm>
            <a:off x="128944" y="68463"/>
            <a:ext cx="11387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/>
            <a:r>
              <a:rPr lang="en-US" altLang="zh-TW" sz="2000" dirty="0" smtClean="0"/>
              <a:t>1. Complete the timeline of the recent development of AI in our country with reference to the </a:t>
            </a:r>
            <a:r>
              <a:rPr lang="en-US" altLang="zh-TW" sz="2000" dirty="0"/>
              <a:t>video “This AI Student is Enrolled at a Top </a:t>
            </a:r>
            <a:r>
              <a:rPr lang="en-US" altLang="zh-TW" sz="2000" dirty="0" smtClean="0"/>
              <a:t>College” and the </a:t>
            </a:r>
            <a:r>
              <a:rPr lang="en-US" altLang="zh-TW" sz="2000" dirty="0"/>
              <a:t>article “First AI Virtual Student Set to </a:t>
            </a:r>
            <a:r>
              <a:rPr lang="en-US" altLang="zh-TW" sz="2000" dirty="0" smtClean="0"/>
              <a:t>Be </a:t>
            </a:r>
            <a:r>
              <a:rPr lang="en-US" altLang="zh-TW" sz="2000" dirty="0"/>
              <a:t>Class </a:t>
            </a:r>
            <a:r>
              <a:rPr lang="en-US" altLang="zh-TW" sz="2000" dirty="0" smtClean="0"/>
              <a:t>Apart”. </a:t>
            </a:r>
            <a:endParaRPr lang="zh-TW" alt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694144" y="795132"/>
            <a:ext cx="4633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The Development </a:t>
            </a:r>
            <a:r>
              <a:rPr lang="en-US" altLang="zh-TW" sz="2200" dirty="0"/>
              <a:t>of AI in </a:t>
            </a:r>
            <a:r>
              <a:rPr lang="en-US" altLang="zh-TW" sz="2200" dirty="0" smtClean="0"/>
              <a:t>Our Country </a:t>
            </a:r>
            <a:endParaRPr lang="zh-TW" altLang="en-US" sz="2200" dirty="0"/>
          </a:p>
        </p:txBody>
      </p:sp>
      <p:sp>
        <p:nvSpPr>
          <p:cNvPr id="73" name="Rectangle 72"/>
          <p:cNvSpPr/>
          <p:nvPr/>
        </p:nvSpPr>
        <p:spPr>
          <a:xfrm>
            <a:off x="5510614" y="2501865"/>
            <a:ext cx="94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1400" dirty="0" smtClean="0">
                <a:solidFill>
                  <a:srgbClr val="FF0000"/>
                </a:solidFill>
              </a:rPr>
              <a:t>June 2021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23758" y="2472659"/>
            <a:ext cx="1199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 smtClean="0"/>
              <a:t>_____ 2021</a:t>
            </a:r>
            <a:endParaRPr lang="zh-TW" altLang="en-US" sz="1600" dirty="0"/>
          </a:p>
        </p:txBody>
      </p:sp>
      <p:sp>
        <p:nvSpPr>
          <p:cNvPr id="76" name="Rectangle 75"/>
          <p:cNvSpPr/>
          <p:nvPr/>
        </p:nvSpPr>
        <p:spPr>
          <a:xfrm>
            <a:off x="3261214" y="2476688"/>
            <a:ext cx="94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1400" dirty="0" smtClean="0">
                <a:solidFill>
                  <a:srgbClr val="FF0000"/>
                </a:solidFill>
              </a:rPr>
              <a:t>March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48471" y="3473689"/>
            <a:ext cx="1670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It was China's </a:t>
            </a:r>
            <a:r>
              <a:rPr lang="en-US" altLang="zh-TW" sz="1600" dirty="0"/>
              <a:t>first </a:t>
            </a:r>
            <a:endParaRPr lang="en-US" altLang="zh-TW" sz="1600" dirty="0" smtClean="0"/>
          </a:p>
          <a:p>
            <a:r>
              <a:rPr lang="en-US" altLang="zh-TW" sz="1600" dirty="0"/>
              <a:t>c</a:t>
            </a:r>
            <a:r>
              <a:rPr lang="en-US" altLang="zh-TW" sz="1600" dirty="0" smtClean="0"/>
              <a:t>) ____________ large-scale </a:t>
            </a:r>
            <a:r>
              <a:rPr lang="en-US" altLang="zh-TW" sz="1600" dirty="0"/>
              <a:t>intelligent model </a:t>
            </a:r>
            <a:r>
              <a:rPr lang="en-US" altLang="zh-TW" sz="1600" dirty="0" smtClean="0"/>
              <a:t>system.</a:t>
            </a:r>
            <a:endParaRPr lang="zh-TW" alt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3194735" y="3711939"/>
            <a:ext cx="1228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 smtClean="0">
                <a:solidFill>
                  <a:srgbClr val="FF0000"/>
                </a:solidFill>
              </a:rPr>
              <a:t>homegrown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144715" y="3434607"/>
            <a:ext cx="1968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dirty="0" smtClean="0"/>
              <a:t>It powered the world’s first AI d) _________. It was able to e) _____ like human, simulate   f) ______________ ____________, write  g) _______ and understand pictures.</a:t>
            </a:r>
            <a:endParaRPr lang="zh-TW" altLang="en-US" sz="1500" dirty="0"/>
          </a:p>
        </p:txBody>
      </p:sp>
      <p:sp>
        <p:nvSpPr>
          <p:cNvPr id="83" name="Rectangle 82"/>
          <p:cNvSpPr/>
          <p:nvPr/>
        </p:nvSpPr>
        <p:spPr>
          <a:xfrm>
            <a:off x="7525323" y="3536944"/>
            <a:ext cx="18152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It was expected to perform like natural trained human h) _______.</a:t>
            </a:r>
            <a:endParaRPr lang="zh-TW" alt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8464547" y="4258959"/>
            <a:ext cx="818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 smtClean="0">
                <a:solidFill>
                  <a:srgbClr val="FF0000"/>
                </a:solidFill>
              </a:rPr>
              <a:t>brain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852407" y="5808933"/>
            <a:ext cx="9282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i</a:t>
            </a:r>
            <a:r>
              <a:rPr lang="en-US" altLang="zh-TW" dirty="0" smtClean="0"/>
              <a:t>) Identify the language items used for citing and quoting the source of information (e.g. Tang </a:t>
            </a:r>
            <a:r>
              <a:rPr lang="en-US" altLang="zh-TW" dirty="0" err="1" smtClean="0"/>
              <a:t>Jie</a:t>
            </a:r>
            <a:r>
              <a:rPr lang="en-US" altLang="zh-TW" dirty="0" smtClean="0"/>
              <a:t>): </a:t>
            </a:r>
            <a:endParaRPr lang="zh-TW" altLang="en-US" dirty="0"/>
          </a:p>
        </p:txBody>
      </p:sp>
      <p:sp>
        <p:nvSpPr>
          <p:cNvPr id="86" name="Rectangle 85"/>
          <p:cNvSpPr/>
          <p:nvPr/>
        </p:nvSpPr>
        <p:spPr>
          <a:xfrm>
            <a:off x="2383288" y="6132821"/>
            <a:ext cx="2128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According to </a:t>
            </a:r>
            <a:r>
              <a:rPr lang="en-US" altLang="zh-TW" sz="1600" dirty="0" smtClean="0">
                <a:solidFill>
                  <a:srgbClr val="414040"/>
                </a:solidFill>
                <a:latin typeface="Times New Roman" panose="02020603050405020304" pitchFamily="18" charset="0"/>
              </a:rPr>
              <a:t>Tang…</a:t>
            </a:r>
            <a:r>
              <a:rPr lang="en-US" altLang="zh-TW" sz="1600" b="1" dirty="0" smtClean="0">
                <a:solidFill>
                  <a:srgbClr val="414040"/>
                </a:solidFill>
                <a:latin typeface="Times New Roman" panose="02020603050405020304" pitchFamily="18" charset="0"/>
              </a:rPr>
              <a:t> </a:t>
            </a:r>
            <a:endParaRPr lang="zh-TW" altLang="en-US" sz="1600" b="1" dirty="0"/>
          </a:p>
        </p:txBody>
      </p:sp>
      <p:sp>
        <p:nvSpPr>
          <p:cNvPr id="87" name="Rectangle 86"/>
          <p:cNvSpPr/>
          <p:nvPr/>
        </p:nvSpPr>
        <p:spPr>
          <a:xfrm>
            <a:off x="4329134" y="6147227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/ </a:t>
            </a:r>
            <a:endParaRPr lang="zh-TW" alt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42124" y="6471375"/>
            <a:ext cx="70422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327164" y="6132821"/>
            <a:ext cx="1837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414040"/>
                </a:solidFill>
                <a:latin typeface="Times New Roman" panose="02020603050405020304" pitchFamily="18" charset="0"/>
              </a:rPr>
              <a:t>Tang </a:t>
            </a:r>
            <a:r>
              <a:rPr lang="en-US" altLang="zh-TW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says</a:t>
            </a:r>
            <a:r>
              <a:rPr lang="en-US" altLang="zh-TW" sz="1600" dirty="0" smtClean="0">
                <a:solidFill>
                  <a:srgbClr val="41404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zh-TW" sz="1600" b="1" dirty="0" smtClean="0">
                <a:solidFill>
                  <a:srgbClr val="414040"/>
                </a:solidFill>
                <a:latin typeface="Times New Roman" panose="02020603050405020304" pitchFamily="18" charset="0"/>
              </a:rPr>
              <a:t> </a:t>
            </a:r>
            <a:endParaRPr lang="zh-TW" altLang="en-US" sz="1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54247" y="5504276"/>
            <a:ext cx="146475" cy="387743"/>
            <a:chOff x="6054247" y="5629944"/>
            <a:chExt cx="146475" cy="38774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112225" y="5629944"/>
              <a:ext cx="0" cy="38774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 flipV="1">
              <a:off x="6054247" y="5864880"/>
              <a:ext cx="146475" cy="14069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6000238" y="3606214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student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378839" y="4328908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conversational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461358" y="4791367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poems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389928" y="3880985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think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264133" y="453590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speeches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627" y="7288764"/>
            <a:ext cx="215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Source (Text of the article)</a:t>
            </a:r>
            <a:endParaRPr lang="en-US" sz="1400" u="sng" dirty="0"/>
          </a:p>
        </p:txBody>
      </p:sp>
      <p:sp>
        <p:nvSpPr>
          <p:cNvPr id="99" name="Rectangle 98"/>
          <p:cNvSpPr/>
          <p:nvPr/>
        </p:nvSpPr>
        <p:spPr>
          <a:xfrm>
            <a:off x="41628" y="7513299"/>
            <a:ext cx="9190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Xinhua. </a:t>
            </a:r>
            <a:r>
              <a:rPr lang="en-US" sz="1400" dirty="0"/>
              <a:t>(</a:t>
            </a:r>
            <a:r>
              <a:rPr lang="en-US" sz="1400" dirty="0" smtClean="0"/>
              <a:t>2021, June 10</a:t>
            </a:r>
            <a:r>
              <a:rPr lang="en-US" sz="1400" dirty="0"/>
              <a:t>). First AI virtual student set to be class apart. </a:t>
            </a:r>
            <a:r>
              <a:rPr lang="en-US" sz="1400" dirty="0" smtClean="0"/>
              <a:t>China Daily. </a:t>
            </a:r>
            <a:r>
              <a:rPr lang="en-US" sz="1400" dirty="0"/>
              <a:t>Retrieved from: https</a:t>
            </a:r>
            <a:r>
              <a:rPr lang="en-US" sz="1400" dirty="0" smtClean="0"/>
              <a:t>://chinadaily.com.cn. </a:t>
            </a:r>
            <a:endParaRPr lang="en-US" sz="1400" dirty="0"/>
          </a:p>
        </p:txBody>
      </p:sp>
      <p:sp>
        <p:nvSpPr>
          <p:cNvPr id="100" name="Rectangle 99"/>
          <p:cNvSpPr/>
          <p:nvPr/>
        </p:nvSpPr>
        <p:spPr>
          <a:xfrm>
            <a:off x="41627" y="7698113"/>
            <a:ext cx="380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Please click </a:t>
            </a:r>
            <a:r>
              <a:rPr lang="en-US" i="1" dirty="0" smtClean="0">
                <a:hlinkClick r:id="rId7"/>
              </a:rPr>
              <a:t>here</a:t>
            </a:r>
            <a:r>
              <a:rPr lang="en-US" i="1" dirty="0" smtClean="0"/>
              <a:t> to download the text.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46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  <p:bldP spid="81" grpId="0"/>
      <p:bldP spid="84" grpId="0"/>
      <p:bldP spid="86" grpId="0"/>
      <p:bldP spid="88" grpId="0"/>
      <p:bldP spid="92" grpId="0"/>
      <p:bldP spid="93" grpId="0"/>
      <p:bldP spid="94" grpId="0"/>
      <p:bldP spid="96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2349" y="6536002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14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36931" y="4092498"/>
            <a:ext cx="3835339" cy="2545096"/>
            <a:chOff x="335406" y="903027"/>
            <a:chExt cx="4162569" cy="4615218"/>
          </a:xfrm>
        </p:grpSpPr>
        <p:sp>
          <p:nvSpPr>
            <p:cNvPr id="7" name="Rounded Rectangular Callout 6"/>
            <p:cNvSpPr/>
            <p:nvPr/>
          </p:nvSpPr>
          <p:spPr>
            <a:xfrm flipH="1">
              <a:off x="335406" y="903027"/>
              <a:ext cx="3957851" cy="4462818"/>
            </a:xfrm>
            <a:prstGeom prst="wedgeRoundRectCallout">
              <a:avLst>
                <a:gd name="adj1" fmla="val -62056"/>
                <a:gd name="adj2" fmla="val 21123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 flipH="1">
              <a:off x="540124" y="1055427"/>
              <a:ext cx="3957851" cy="4462818"/>
            </a:xfrm>
            <a:prstGeom prst="wedgeRoundRectCallout">
              <a:avLst>
                <a:gd name="adj1" fmla="val -70312"/>
                <a:gd name="adj2" fmla="val 979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標題 1"/>
            <p:cNvSpPr txBox="1">
              <a:spLocks/>
            </p:cNvSpPr>
            <p:nvPr/>
          </p:nvSpPr>
          <p:spPr>
            <a:xfrm>
              <a:off x="576492" y="1867163"/>
              <a:ext cx="3910363" cy="103598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5113" indent="-265113"/>
              <a:r>
                <a:rPr lang="en-US" altLang="zh-TW" sz="2000" b="1" dirty="0" smtClean="0"/>
                <a:t>2. From the students’ perspective, what is the impact of having non-human AI students on schools/universities?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93742" y="1964243"/>
            <a:ext cx="4088544" cy="4669809"/>
            <a:chOff x="6952494" y="696036"/>
            <a:chExt cx="4088544" cy="4669809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7083187" y="696036"/>
              <a:ext cx="3957851" cy="4462818"/>
            </a:xfrm>
            <a:prstGeom prst="wedgeRoundRectCallout">
              <a:avLst>
                <a:gd name="adj1" fmla="val -60833"/>
                <a:gd name="adj2" fmla="val 38341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6952494" y="903027"/>
              <a:ext cx="3957851" cy="4462818"/>
            </a:xfrm>
            <a:prstGeom prst="wedgeRoundRectCallout">
              <a:avLst>
                <a:gd name="adj1" fmla="val -60833"/>
                <a:gd name="adj2" fmla="val 3834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標題 1"/>
            <p:cNvSpPr txBox="1">
              <a:spLocks/>
            </p:cNvSpPr>
            <p:nvPr/>
          </p:nvSpPr>
          <p:spPr>
            <a:xfrm>
              <a:off x="7219483" y="880107"/>
              <a:ext cx="3576360" cy="10359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5113" indent="-265113"/>
              <a:r>
                <a:rPr lang="en-US" altLang="zh-TW" sz="2000" b="1" dirty="0" smtClean="0"/>
                <a:t>3. What is the impact of having non-human AI graduates on our country?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86" y="2134601"/>
            <a:ext cx="1722091" cy="13307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90476" y="2076301"/>
            <a:ext cx="3933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200" b="1" u="sng" dirty="0" smtClean="0"/>
              <a:t>The Integration of Non-human </a:t>
            </a:r>
            <a:r>
              <a:rPr lang="en-US" altLang="zh-TW" sz="2200" b="1" u="sng" dirty="0"/>
              <a:t>AI </a:t>
            </a:r>
            <a:r>
              <a:rPr lang="en-US" altLang="zh-TW" sz="2200" b="1" u="sng" dirty="0" smtClean="0"/>
              <a:t>Students in Schools/Universities</a:t>
            </a:r>
            <a:endParaRPr lang="en-US" altLang="zh-TW" sz="2200" b="1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-1057" y="-3707"/>
            <a:ext cx="12193057" cy="1985908"/>
            <a:chOff x="-1057" y="-3707"/>
            <a:chExt cx="12193057" cy="19859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-1057" y="-3707"/>
              <a:ext cx="12193057" cy="1975275"/>
            </a:xfrm>
            <a:prstGeom prst="rect">
              <a:avLst/>
            </a:prstGeom>
          </p:spPr>
        </p:pic>
        <p:sp>
          <p:nvSpPr>
            <p:cNvPr id="19" name="標題 1"/>
            <p:cNvSpPr txBox="1">
              <a:spLocks/>
            </p:cNvSpPr>
            <p:nvPr/>
          </p:nvSpPr>
          <p:spPr>
            <a:xfrm>
              <a:off x="1440990" y="946218"/>
              <a:ext cx="3893516" cy="10359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8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Reflection on AI Security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452" y="872419"/>
              <a:ext cx="1022872" cy="100621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8049"/>
          <a:stretch/>
        </p:blipFill>
        <p:spPr>
          <a:xfrm>
            <a:off x="5334506" y="3661946"/>
            <a:ext cx="1743740" cy="2823248"/>
          </a:xfrm>
          <a:prstGeom prst="rect">
            <a:avLst/>
          </a:prstGeom>
        </p:spPr>
      </p:pic>
      <p:grpSp>
        <p:nvGrpSpPr>
          <p:cNvPr id="23" name="Group 15"/>
          <p:cNvGrpSpPr/>
          <p:nvPr/>
        </p:nvGrpSpPr>
        <p:grpSpPr>
          <a:xfrm>
            <a:off x="331243" y="1962674"/>
            <a:ext cx="3850283" cy="2026255"/>
            <a:chOff x="335406" y="903027"/>
            <a:chExt cx="4178788" cy="4615219"/>
          </a:xfrm>
        </p:grpSpPr>
        <p:sp>
          <p:nvSpPr>
            <p:cNvPr id="24" name="Rounded Rectangular Callout 6"/>
            <p:cNvSpPr/>
            <p:nvPr/>
          </p:nvSpPr>
          <p:spPr>
            <a:xfrm flipH="1">
              <a:off x="335406" y="903027"/>
              <a:ext cx="3957851" cy="4462818"/>
            </a:xfrm>
            <a:prstGeom prst="wedgeRoundRectCallout">
              <a:avLst>
                <a:gd name="adj1" fmla="val -60833"/>
                <a:gd name="adj2" fmla="val 38341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Rounded Rectangular Callout 7"/>
            <p:cNvSpPr/>
            <p:nvPr/>
          </p:nvSpPr>
          <p:spPr>
            <a:xfrm flipH="1">
              <a:off x="540125" y="1055428"/>
              <a:ext cx="3957850" cy="4462818"/>
            </a:xfrm>
            <a:prstGeom prst="wedgeRoundRectCallout">
              <a:avLst>
                <a:gd name="adj1" fmla="val -60833"/>
                <a:gd name="adj2" fmla="val 3834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標題 1"/>
            <p:cNvSpPr txBox="1">
              <a:spLocks/>
            </p:cNvSpPr>
            <p:nvPr/>
          </p:nvSpPr>
          <p:spPr>
            <a:xfrm>
              <a:off x="603831" y="1590588"/>
              <a:ext cx="3910363" cy="10359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5113" indent="-265113"/>
              <a:r>
                <a:rPr lang="en-US" altLang="zh-TW" sz="2000" b="1" dirty="0" smtClean="0"/>
                <a:t>1. Do you want to have non-human AI students as your classmates? Why/why not?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8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0078" y="1142498"/>
            <a:ext cx="7200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Workers Turning AI Challenge into Advantage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066" y="6139947"/>
            <a:ext cx="215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Source (Text of the article)</a:t>
            </a:r>
            <a:endParaRPr lang="en-US" sz="1400" u="sng" dirty="0"/>
          </a:p>
        </p:txBody>
      </p:sp>
      <p:sp>
        <p:nvSpPr>
          <p:cNvPr id="8" name="Rectangle 7"/>
          <p:cNvSpPr/>
          <p:nvPr/>
        </p:nvSpPr>
        <p:spPr>
          <a:xfrm>
            <a:off x="357111" y="6527418"/>
            <a:ext cx="10839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Cheng Si. (</a:t>
            </a:r>
            <a:r>
              <a:rPr lang="en-US" sz="1400" dirty="0" smtClean="0"/>
              <a:t>2024, February </a:t>
            </a:r>
            <a:r>
              <a:rPr lang="en-US" sz="1400" dirty="0"/>
              <a:t>2</a:t>
            </a:r>
            <a:r>
              <a:rPr lang="en-US" sz="1400" dirty="0" smtClean="0"/>
              <a:t>0</a:t>
            </a:r>
            <a:r>
              <a:rPr lang="en-US" sz="1400" dirty="0"/>
              <a:t>). </a:t>
            </a:r>
            <a:r>
              <a:rPr lang="en-US" altLang="zh-TW" sz="1400" dirty="0"/>
              <a:t>Some Workers Turning AI Challenge into </a:t>
            </a:r>
            <a:r>
              <a:rPr lang="en-US" altLang="zh-TW" sz="1400" dirty="0" smtClean="0"/>
              <a:t>Advantage.</a:t>
            </a:r>
            <a:r>
              <a:rPr lang="en-US" sz="1400" dirty="0" smtClean="0"/>
              <a:t> China Daily. </a:t>
            </a:r>
            <a:r>
              <a:rPr lang="en-US" sz="1400" dirty="0"/>
              <a:t>Retrieved from: https</a:t>
            </a:r>
            <a:r>
              <a:rPr lang="en-US" sz="1400" dirty="0" smtClean="0"/>
              <a:t>://chinadaily.com.cn. 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85150"/>
            <a:ext cx="27432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01D8345E-4E1F-46C7-9F87-24FCA86018EC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7112" y="5828852"/>
            <a:ext cx="380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Please click </a:t>
            </a:r>
            <a:r>
              <a:rPr lang="en-US" i="1" dirty="0" smtClean="0">
                <a:hlinkClick r:id="rId3"/>
              </a:rPr>
              <a:t>here</a:t>
            </a:r>
            <a:r>
              <a:rPr lang="en-US" i="1" dirty="0" smtClean="0"/>
              <a:t> to download the text.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7304" y="188018"/>
            <a:ext cx="11682193" cy="1111571"/>
            <a:chOff x="327304" y="133426"/>
            <a:chExt cx="11682193" cy="1111571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6412293" y="-4702253"/>
              <a:ext cx="759474" cy="10434934"/>
            </a:xfrm>
            <a:prstGeom prst="round2Same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Round Same Side Corner Rectangle 4"/>
            <p:cNvSpPr txBox="1"/>
            <p:nvPr/>
          </p:nvSpPr>
          <p:spPr>
            <a:xfrm>
              <a:off x="1574562" y="133426"/>
              <a:ext cx="10109438" cy="76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85738" lvl="1" indent="-185738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Use the article “Some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Workers Turning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AI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Challenge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into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Advantage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engage students in knowing more about the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impact of AI on future workforce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rot="5400000">
              <a:off x="398059" y="64722"/>
              <a:ext cx="1109520" cy="1251029"/>
            </a:xfrm>
            <a:prstGeom prst="homePlate">
              <a:avLst>
                <a:gd name="adj" fmla="val 3139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hevron 4"/>
            <p:cNvSpPr txBox="1"/>
            <p:nvPr/>
          </p:nvSpPr>
          <p:spPr>
            <a:xfrm>
              <a:off x="327304" y="378759"/>
              <a:ext cx="1289087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155" y="1682313"/>
            <a:ext cx="12096844" cy="3645992"/>
            <a:chOff x="95155" y="1682313"/>
            <a:chExt cx="12096844" cy="36459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0998" y="1827895"/>
              <a:ext cx="3979852" cy="34633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155" y="1787279"/>
              <a:ext cx="3747083" cy="34964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46022" y="1682313"/>
              <a:ext cx="4445977" cy="364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35" y="862405"/>
            <a:ext cx="7263886" cy="56130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57396" y="6455261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16</a:t>
            </a:fld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5187" y="154097"/>
            <a:ext cx="11653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zh-TW" dirty="0" smtClean="0"/>
              <a:t>Complete the chart below with reference to the </a:t>
            </a:r>
            <a:r>
              <a:rPr lang="en-US" altLang="zh-TW" dirty="0"/>
              <a:t>article “Some Workers Turning AI Challenge into </a:t>
            </a:r>
            <a:r>
              <a:rPr lang="en-US" altLang="zh-TW" dirty="0" smtClean="0"/>
              <a:t>Advantage”. </a:t>
            </a:r>
            <a:endParaRPr lang="zh-TW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633231" y="3468851"/>
            <a:ext cx="231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/>
              <a:t>The Impact of AI</a:t>
            </a:r>
            <a:endParaRPr lang="zh-TW" alt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893910" y="4013266"/>
            <a:ext cx="119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Challenges</a:t>
            </a:r>
            <a:endParaRPr lang="zh-TW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424860" y="805401"/>
            <a:ext cx="2133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 Jobs affected by AI</a:t>
            </a:r>
            <a:endParaRPr lang="zh-TW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6440637" y="800428"/>
            <a:ext cx="126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Advantages</a:t>
            </a:r>
            <a:endParaRPr lang="zh-TW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6496442" y="3668906"/>
            <a:ext cx="2189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Ways to stay competitive</a:t>
            </a:r>
            <a:endParaRPr lang="zh-TW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179526" y="4625392"/>
            <a:ext cx="2143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FF0000"/>
                </a:solidFill>
              </a:rPr>
              <a:t>gain more digital working skills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5287" y="1396320"/>
            <a:ext cx="195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create </a:t>
            </a:r>
            <a:r>
              <a:rPr lang="en-US" altLang="zh-TW" sz="1600" dirty="0">
                <a:solidFill>
                  <a:srgbClr val="FF0000"/>
                </a:solidFill>
              </a:rPr>
              <a:t>new products more </a:t>
            </a:r>
            <a:r>
              <a:rPr lang="en-US" altLang="zh-TW" sz="1600" dirty="0" smtClean="0">
                <a:solidFill>
                  <a:srgbClr val="FF0000"/>
                </a:solidFill>
              </a:rPr>
              <a:t>quickly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2043" y="4711228"/>
            <a:ext cx="2052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affect </a:t>
            </a:r>
            <a:r>
              <a:rPr lang="en-US" altLang="zh-TW" sz="1600" dirty="0">
                <a:solidFill>
                  <a:srgbClr val="FF0000"/>
                </a:solidFill>
              </a:rPr>
              <a:t>65 percent of people's working skills by </a:t>
            </a:r>
            <a:r>
              <a:rPr lang="en-US" altLang="zh-TW" sz="1600" dirty="0" smtClean="0">
                <a:solidFill>
                  <a:srgbClr val="FF0000"/>
                </a:solidFill>
              </a:rPr>
              <a:t>2030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2043" y="2619031"/>
            <a:ext cx="1295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illustrators 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0298" y="-2848688"/>
            <a:ext cx="510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he number of job openings requiring AI-related skills</a:t>
            </a:r>
            <a:endParaRPr lang="zh-TW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52043" y="1635454"/>
            <a:ext cx="2290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relatively high-paying, knowledge-based</a:t>
            </a:r>
            <a:r>
              <a:rPr lang="en-US" altLang="zh-TW" sz="1600" dirty="0">
                <a:solidFill>
                  <a:srgbClr val="FF0000"/>
                </a:solidFill>
              </a:rPr>
              <a:t>, high-income job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6768" y="1412655"/>
            <a:ext cx="2011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white-collar </a:t>
            </a:r>
            <a:r>
              <a:rPr lang="en-US" altLang="zh-TW" sz="1600" dirty="0">
                <a:solidFill>
                  <a:srgbClr val="FF0000"/>
                </a:solidFill>
              </a:rPr>
              <a:t>jobs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19936" y="2468577"/>
            <a:ext cx="3181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To embrace </a:t>
            </a:r>
            <a:r>
              <a:rPr lang="en-US" altLang="zh-TW" dirty="0">
                <a:solidFill>
                  <a:srgbClr val="FF0000"/>
                </a:solidFill>
              </a:rPr>
              <a:t>it with a positive attitude, and keep learning to strengthen our personal working </a:t>
            </a:r>
            <a:r>
              <a:rPr lang="en-US" altLang="zh-TW" dirty="0" smtClean="0">
                <a:solidFill>
                  <a:srgbClr val="FF0000"/>
                </a:solidFill>
              </a:rPr>
              <a:t>abilities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9526" y="5210167"/>
            <a:ext cx="240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enhance 'soft </a:t>
            </a:r>
            <a:r>
              <a:rPr lang="en-US" altLang="zh-TW" sz="1600" dirty="0">
                <a:solidFill>
                  <a:srgbClr val="FF0000"/>
                </a:solidFill>
              </a:rPr>
              <a:t>skills', such as emotional </a:t>
            </a:r>
            <a:r>
              <a:rPr lang="en-US" altLang="zh-TW" sz="1600" dirty="0" smtClean="0">
                <a:solidFill>
                  <a:srgbClr val="FF0000"/>
                </a:solidFill>
              </a:rPr>
              <a:t>competence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5287" y="2319650"/>
            <a:ext cx="1991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FF0000"/>
                </a:solidFill>
              </a:rPr>
              <a:t>make superfast illustrations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6735" y="81640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a) </a:t>
            </a:r>
            <a:endParaRPr lang="zh-TW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56222" y="805401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b) </a:t>
            </a:r>
            <a:endParaRPr lang="zh-TW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1558951" y="401728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c) </a:t>
            </a:r>
            <a:endParaRPr lang="zh-TW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6157959" y="365629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d) </a:t>
            </a:r>
            <a:endParaRPr lang="zh-TW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51632" y="1346859"/>
            <a:ext cx="3067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en-US" altLang="zh-TW" dirty="0" smtClean="0"/>
              <a:t>e) What is </a:t>
            </a:r>
            <a:r>
              <a:rPr lang="en-US" altLang="zh-TW" dirty="0"/>
              <a:t>Li’s </a:t>
            </a:r>
            <a:r>
              <a:rPr lang="en-US" altLang="zh-TW" dirty="0" smtClean="0"/>
              <a:t>(the </a:t>
            </a:r>
            <a:r>
              <a:rPr lang="en-US" altLang="zh-TW" dirty="0" err="1" smtClean="0"/>
              <a:t>Zhaopin</a:t>
            </a:r>
            <a:r>
              <a:rPr lang="en-US" altLang="zh-TW" dirty="0" smtClean="0"/>
              <a:t> vice-president) attitude towards the advancement of AI technology?</a:t>
            </a:r>
            <a:endParaRPr lang="zh-TW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83623" y="1121330"/>
            <a:ext cx="52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e.g.</a:t>
            </a:r>
            <a:endParaRPr lang="zh-TW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1517504" y="1100012"/>
            <a:ext cx="52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e.g.</a:t>
            </a:r>
            <a:endParaRPr lang="zh-TW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35218" y="4371597"/>
            <a:ext cx="52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e.g.</a:t>
            </a:r>
            <a:endParaRPr lang="zh-TW" altLang="en-US" dirty="0"/>
          </a:p>
        </p:txBody>
      </p:sp>
      <p:sp>
        <p:nvSpPr>
          <p:cNvPr id="31" name="Rectangle 30"/>
          <p:cNvSpPr/>
          <p:nvPr/>
        </p:nvSpPr>
        <p:spPr>
          <a:xfrm>
            <a:off x="6322646" y="4281760"/>
            <a:ext cx="52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e.g.</a:t>
            </a:r>
            <a:endParaRPr lang="zh-TW" altLang="en-US" dirty="0"/>
          </a:p>
        </p:txBody>
      </p:sp>
      <p:sp>
        <p:nvSpPr>
          <p:cNvPr id="32" name="Rectangle 31"/>
          <p:cNvSpPr/>
          <p:nvPr/>
        </p:nvSpPr>
        <p:spPr>
          <a:xfrm>
            <a:off x="1452043" y="2382994"/>
            <a:ext cx="1249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FF0000"/>
                </a:solidFill>
              </a:rPr>
              <a:t>animators 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5" grpId="0"/>
      <p:bldP spid="17" grpId="0"/>
      <p:bldP spid="19" grpId="0"/>
      <p:bldP spid="20" grpId="0"/>
      <p:bldP spid="2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9546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7914" y="2349045"/>
            <a:ext cx="4162569" cy="3863073"/>
            <a:chOff x="335406" y="903027"/>
            <a:chExt cx="4162569" cy="4615218"/>
          </a:xfrm>
        </p:grpSpPr>
        <p:sp>
          <p:nvSpPr>
            <p:cNvPr id="7" name="Rounded Rectangular Callout 6"/>
            <p:cNvSpPr/>
            <p:nvPr/>
          </p:nvSpPr>
          <p:spPr>
            <a:xfrm flipH="1">
              <a:off x="335406" y="903027"/>
              <a:ext cx="3957851" cy="4462818"/>
            </a:xfrm>
            <a:prstGeom prst="wedgeRoundRectCallout">
              <a:avLst>
                <a:gd name="adj1" fmla="val -60833"/>
                <a:gd name="adj2" fmla="val 38341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 flipH="1">
              <a:off x="540124" y="1055427"/>
              <a:ext cx="3957851" cy="4462818"/>
            </a:xfrm>
            <a:prstGeom prst="wedgeRoundRectCallout">
              <a:avLst>
                <a:gd name="adj1" fmla="val -60833"/>
                <a:gd name="adj2" fmla="val 3834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標題 1"/>
            <p:cNvSpPr txBox="1">
              <a:spLocks/>
            </p:cNvSpPr>
            <p:nvPr/>
          </p:nvSpPr>
          <p:spPr>
            <a:xfrm>
              <a:off x="588794" y="1200186"/>
              <a:ext cx="3893517" cy="10359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5113" indent="-265113"/>
              <a:r>
                <a:rPr lang="en-US" altLang="zh-TW" sz="2000" b="1" dirty="0" smtClean="0"/>
                <a:t>1. What are the possible challenges you might face when you join the workforce in future?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19" y="1926975"/>
            <a:ext cx="1722091" cy="13307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83874" y="2175264"/>
            <a:ext cx="34087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500" b="1" u="sng" dirty="0" smtClean="0"/>
              <a:t>The Impact of AI on Future Workforce </a:t>
            </a:r>
            <a:endParaRPr lang="en-US" altLang="zh-TW" sz="2500" b="1" u="sng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057" y="-3707"/>
            <a:ext cx="12193057" cy="1985908"/>
            <a:chOff x="-1057" y="-3707"/>
            <a:chExt cx="12193057" cy="19859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-1057" y="-3707"/>
              <a:ext cx="12193057" cy="1975275"/>
            </a:xfrm>
            <a:prstGeom prst="rect">
              <a:avLst/>
            </a:prstGeom>
          </p:spPr>
        </p:pic>
        <p:sp>
          <p:nvSpPr>
            <p:cNvPr id="21" name="標題 1"/>
            <p:cNvSpPr txBox="1">
              <a:spLocks/>
            </p:cNvSpPr>
            <p:nvPr/>
          </p:nvSpPr>
          <p:spPr>
            <a:xfrm>
              <a:off x="1440990" y="946218"/>
              <a:ext cx="3893516" cy="10359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8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Reflection on AI Security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452" y="872419"/>
              <a:ext cx="1022872" cy="1006213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8049"/>
          <a:stretch/>
        </p:blipFill>
        <p:spPr>
          <a:xfrm>
            <a:off x="5173448" y="3388870"/>
            <a:ext cx="1743740" cy="28232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851739" y="464600"/>
            <a:ext cx="4088544" cy="3034904"/>
            <a:chOff x="6952494" y="696036"/>
            <a:chExt cx="4088544" cy="4627277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7083187" y="696036"/>
              <a:ext cx="3957851" cy="4462818"/>
            </a:xfrm>
            <a:prstGeom prst="wedgeRoundRectCallout">
              <a:avLst>
                <a:gd name="adj1" fmla="val -56535"/>
                <a:gd name="adj2" fmla="val 40521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6952494" y="860495"/>
              <a:ext cx="3957851" cy="4462818"/>
            </a:xfrm>
            <a:prstGeom prst="wedgeRoundRectCallout">
              <a:avLst>
                <a:gd name="adj1" fmla="val -57878"/>
                <a:gd name="adj2" fmla="val 4814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標題 1"/>
            <p:cNvSpPr txBox="1">
              <a:spLocks/>
            </p:cNvSpPr>
            <p:nvPr/>
          </p:nvSpPr>
          <p:spPr>
            <a:xfrm>
              <a:off x="7116411" y="1098399"/>
              <a:ext cx="3732265" cy="10359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5113" indent="-265113"/>
              <a:r>
                <a:rPr lang="en-US" altLang="zh-TW" sz="2000" b="1" dirty="0" smtClean="0"/>
                <a:t>2. How would you equip yourself so as to stay competitive with the existence of AI?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86392" y="3637205"/>
            <a:ext cx="4088544" cy="3034904"/>
            <a:chOff x="6952494" y="696036"/>
            <a:chExt cx="4088544" cy="4627277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083187" y="696036"/>
              <a:ext cx="3957851" cy="4462818"/>
            </a:xfrm>
            <a:prstGeom prst="wedgeRoundRectCallout">
              <a:avLst>
                <a:gd name="adj1" fmla="val -60565"/>
                <a:gd name="adj2" fmla="val 21995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Rounded Rectangular Callout 24"/>
            <p:cNvSpPr/>
            <p:nvPr/>
          </p:nvSpPr>
          <p:spPr>
            <a:xfrm>
              <a:off x="6952494" y="860495"/>
              <a:ext cx="3957851" cy="4462818"/>
            </a:xfrm>
            <a:prstGeom prst="wedgeRoundRectCallout">
              <a:avLst>
                <a:gd name="adj1" fmla="val -64863"/>
                <a:gd name="adj2" fmla="val 1473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標題 1"/>
            <p:cNvSpPr txBox="1">
              <a:spLocks/>
            </p:cNvSpPr>
            <p:nvPr/>
          </p:nvSpPr>
          <p:spPr>
            <a:xfrm>
              <a:off x="7116411" y="1098399"/>
              <a:ext cx="3732265" cy="10359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5113" indent="-265113"/>
              <a:r>
                <a:rPr lang="en-US" altLang="zh-TW" sz="2000" b="1" dirty="0" smtClean="0"/>
                <a:t>3. Do you think embracing AI in the workplace is beneficial to our country? Why/why not?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6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橢圓 6"/>
          <p:cNvSpPr/>
          <p:nvPr/>
        </p:nvSpPr>
        <p:spPr bwMode="auto">
          <a:xfrm>
            <a:off x="6126269" y="1921441"/>
            <a:ext cx="3196896" cy="40607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lIns="0" tIns="0" rIns="0" bIns="0" spcCol="1270" anchor="ctr"/>
          <a:lstStyle/>
          <a:p>
            <a:pPr algn="ctr" defTabSz="216688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en-US" altLang="zh-TW" sz="4875" kern="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 </a:t>
            </a:r>
            <a:endParaRPr kumimoji="1" lang="zh-TW" altLang="en-US" sz="4875" kern="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3165" y="6462846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18</a:t>
            </a:fld>
            <a:endParaRPr lang="en-US" dirty="0"/>
          </a:p>
        </p:txBody>
      </p:sp>
      <p:sp>
        <p:nvSpPr>
          <p:cNvPr id="30" name="文字方塊 2"/>
          <p:cNvSpPr txBox="1"/>
          <p:nvPr/>
        </p:nvSpPr>
        <p:spPr>
          <a:xfrm>
            <a:off x="333850" y="305203"/>
            <a:ext cx="4245537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altLang="zh-HK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Learning Activities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3850" y="1075546"/>
            <a:ext cx="9495950" cy="1583298"/>
            <a:chOff x="1593992" y="1123387"/>
            <a:chExt cx="8597758" cy="1583298"/>
          </a:xfrm>
        </p:grpSpPr>
        <p:grpSp>
          <p:nvGrpSpPr>
            <p:cNvPr id="27" name="Group 26"/>
            <p:cNvGrpSpPr/>
            <p:nvPr/>
          </p:nvGrpSpPr>
          <p:grpSpPr>
            <a:xfrm>
              <a:off x="1593992" y="1123387"/>
              <a:ext cx="8597758" cy="1583298"/>
              <a:chOff x="1219199" y="2676383"/>
              <a:chExt cx="6908800" cy="2670865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219199" y="2676383"/>
                <a:ext cx="6908800" cy="2295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ed Rectangle 4"/>
              <p:cNvSpPr txBox="1"/>
              <p:nvPr/>
            </p:nvSpPr>
            <p:spPr>
              <a:xfrm>
                <a:off x="1290617" y="3051684"/>
                <a:ext cx="3961803" cy="22955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5740" tIns="205740" rIns="205740" bIns="205740" numCol="1" spcCol="1270" anchor="ctr" anchorCtr="0">
                <a:noAutofit/>
              </a:bodyPr>
              <a:lstStyle/>
              <a:p>
                <a:pPr lvl="0" algn="l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400" kern="1200" dirty="0" smtClean="0"/>
                  <a:t> </a:t>
                </a:r>
                <a:endParaRPr lang="en-US" sz="5400" kern="1200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682868" y="1240132"/>
              <a:ext cx="831578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5113" indent="-265113" algn="just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Hong Kong has been facing the challenge of manpower shortage in different sectors </a:t>
              </a:r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(e.g. elderly homes, retail sector, construction 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sector)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recent years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Arrange students into groups and engage them in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suggesting possible ways of making effective use of AI technology to improve the current situation.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78600" y="2639862"/>
            <a:ext cx="7778409" cy="1085972"/>
            <a:chOff x="1634813" y="2639862"/>
            <a:chExt cx="7778409" cy="1085972"/>
          </a:xfrm>
        </p:grpSpPr>
        <p:sp>
          <p:nvSpPr>
            <p:cNvPr id="20" name="Rounded Rectangle 19"/>
            <p:cNvSpPr/>
            <p:nvPr/>
          </p:nvSpPr>
          <p:spPr>
            <a:xfrm>
              <a:off x="1634813" y="2639862"/>
              <a:ext cx="7688352" cy="1085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1755524" y="2909114"/>
              <a:ext cx="76576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Invite students to present their ideas to the class. They may include photos, video clips or presentation slides in their presentation.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56714" y="3932700"/>
            <a:ext cx="8430484" cy="2047045"/>
            <a:chOff x="2980574" y="4150787"/>
            <a:chExt cx="8430484" cy="2047045"/>
          </a:xfrm>
        </p:grpSpPr>
        <p:sp>
          <p:nvSpPr>
            <p:cNvPr id="33" name="Rounded Rectangle 32"/>
            <p:cNvSpPr/>
            <p:nvPr/>
          </p:nvSpPr>
          <p:spPr>
            <a:xfrm>
              <a:off x="2980574" y="4150787"/>
              <a:ext cx="8430484" cy="20470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3193282" y="4334477"/>
              <a:ext cx="8217775" cy="1831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5113" indent="-265113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Engage students in writing a proposal on how AI can be applied to solve the problem of manpower shortage in different sectors including the following details:</a:t>
              </a:r>
            </a:p>
            <a:p>
              <a:pPr marL="712788" lvl="1" indent="-447675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reasons for manpower shortage in a sector facing the problem;</a:t>
              </a:r>
            </a:p>
            <a:p>
              <a:pPr marL="712788" lvl="1" indent="-447675">
                <a:buFont typeface="Wingdings" panose="05000000000000000000" pitchFamily="2" charset="2"/>
                <a:buChar char="ü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job duties that can possibly be supported with the use of AI; and</a:t>
              </a:r>
            </a:p>
            <a:p>
              <a:pPr marL="712788" lvl="1" indent="-447675">
                <a:buFont typeface="Wingdings" panose="05000000000000000000" pitchFamily="2" charset="2"/>
                <a:buChar char="ü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descriptions of how AI can be applied to support the sector.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45201" y="2252069"/>
            <a:ext cx="925730" cy="693360"/>
            <a:chOff x="5323839" y="1916853"/>
            <a:chExt cx="1584960" cy="1584960"/>
          </a:xfrm>
          <a:solidFill>
            <a:schemeClr val="accent6">
              <a:lumMod val="75000"/>
            </a:schemeClr>
          </a:solidFill>
        </p:grpSpPr>
        <p:sp>
          <p:nvSpPr>
            <p:cNvPr id="24" name="Down Arrow 23"/>
            <p:cNvSpPr/>
            <p:nvPr/>
          </p:nvSpPr>
          <p:spPr>
            <a:xfrm>
              <a:off x="5323839" y="1916853"/>
              <a:ext cx="1584960" cy="158496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Down Arrow 4"/>
            <p:cNvSpPr txBox="1"/>
            <p:nvPr/>
          </p:nvSpPr>
          <p:spPr>
            <a:xfrm>
              <a:off x="5680455" y="1916853"/>
              <a:ext cx="871728" cy="11926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18146" y="3539142"/>
            <a:ext cx="925730" cy="693360"/>
            <a:chOff x="5323839" y="1916853"/>
            <a:chExt cx="1584960" cy="1584960"/>
          </a:xfrm>
          <a:solidFill>
            <a:schemeClr val="accent6">
              <a:lumMod val="75000"/>
            </a:schemeClr>
          </a:solidFill>
        </p:grpSpPr>
        <p:sp>
          <p:nvSpPr>
            <p:cNvPr id="36" name="Down Arrow 35"/>
            <p:cNvSpPr/>
            <p:nvPr/>
          </p:nvSpPr>
          <p:spPr>
            <a:xfrm>
              <a:off x="5323839" y="1916853"/>
              <a:ext cx="1584960" cy="158496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Down Arrow 4"/>
            <p:cNvSpPr txBox="1"/>
            <p:nvPr/>
          </p:nvSpPr>
          <p:spPr>
            <a:xfrm>
              <a:off x="5680455" y="1916853"/>
              <a:ext cx="871728" cy="11926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7466" y="2945429"/>
            <a:ext cx="4033251" cy="4029896"/>
            <a:chOff x="-6295188" y="48385"/>
            <a:chExt cx="5702074" cy="5363693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2568867174"/>
                </p:ext>
              </p:extLst>
            </p:nvPr>
          </p:nvGraphicFramePr>
          <p:xfrm>
            <a:off x="-6295188" y="1203678"/>
            <a:ext cx="5702074" cy="420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4950623" y="48385"/>
              <a:ext cx="2940626" cy="25474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988172" y="3054849"/>
              <a:ext cx="1819183" cy="197717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238292" y="2458262"/>
              <a:ext cx="1729324" cy="16263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6093331" y="3715383"/>
              <a:ext cx="2460270" cy="1365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9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0544" y="1935631"/>
            <a:ext cx="7826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concepts related to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 (A</a:t>
            </a:r>
            <a:r>
              <a:rPr lang="en-US" altLang="zh-TW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security,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9128" y="2387643"/>
            <a:ext cx="6984461" cy="1908111"/>
            <a:chOff x="758986" y="2819878"/>
            <a:chExt cx="6984461" cy="1793236"/>
          </a:xfrm>
        </p:grpSpPr>
        <p:sp>
          <p:nvSpPr>
            <p:cNvPr id="52" name="Rounded Rectangle 51"/>
            <p:cNvSpPr/>
            <p:nvPr/>
          </p:nvSpPr>
          <p:spPr>
            <a:xfrm>
              <a:off x="758986" y="2819878"/>
              <a:ext cx="6984461" cy="894163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8987" y="2877631"/>
              <a:ext cx="6934994" cy="1735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role of AI in our everyday life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integration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non-human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AI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students in schools/universities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impact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of AI on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future workforce 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4" indent="-285744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0544" y="1502605"/>
            <a:ext cx="28358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Objectives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0544" y="4438409"/>
            <a:ext cx="7281114" cy="1967663"/>
            <a:chOff x="763442" y="4909179"/>
            <a:chExt cx="7281114" cy="1776924"/>
          </a:xfrm>
        </p:grpSpPr>
        <p:sp>
          <p:nvSpPr>
            <p:cNvPr id="19" name="Rounded Rectangle 18"/>
            <p:cNvSpPr/>
            <p:nvPr/>
          </p:nvSpPr>
          <p:spPr>
            <a:xfrm>
              <a:off x="763442" y="4909179"/>
              <a:ext cx="7054938" cy="1776924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6680" y="4959407"/>
              <a:ext cx="7237876" cy="1674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listening, speaking, reading/viewing and writing skills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text structures (e.g. video, news article, timeline)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altLang="zh-TW" sz="1600" dirty="0">
                  <a:latin typeface="Arial" panose="020B0604020202020204" pitchFamily="34" charset="0"/>
                  <a:cs typeface="Arial" panose="020B0604020202020204" pitchFamily="34" charset="0"/>
                </a:rPr>
                <a:t>vocabulary building strategies:</a:t>
              </a:r>
            </a:p>
            <a:p>
              <a:pPr marL="571500" lvl="1" indent="-280988">
                <a:spcBef>
                  <a:spcPts val="300"/>
                </a:spcBef>
                <a:buFont typeface="Wingdings" panose="05000000000000000000" pitchFamily="2" charset="2"/>
                <a:buChar char="Ø"/>
              </a:pP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working </a:t>
              </a:r>
              <a:r>
                <a:rPr lang="en-US" altLang="zh-TW" sz="1600" dirty="0">
                  <a:latin typeface="Arial" panose="020B0604020202020204" pitchFamily="34" charset="0"/>
                  <a:cs typeface="Arial" panose="020B0604020202020204" pitchFamily="34" charset="0"/>
                </a:rPr>
                <a:t>out 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meaning </a:t>
              </a:r>
              <a:r>
                <a:rPr lang="en-US" altLang="zh-TW" sz="1600" dirty="0">
                  <a:latin typeface="Arial" panose="020B0604020202020204" pitchFamily="34" charset="0"/>
                  <a:cs typeface="Arial" panose="020B0604020202020204" pitchFamily="34" charset="0"/>
                </a:rPr>
                <a:t>of unfamiliar words by identifying meaningful chunks/making use of </a:t>
              </a:r>
              <a:r>
                <a:rPr lang="en-US" altLang="zh-TW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semantic/visual </a:t>
              </a:r>
              <a:r>
                <a:rPr lang="en-US" altLang="zh-TW" sz="1600" dirty="0">
                  <a:latin typeface="Arial" panose="020B0604020202020204" pitchFamily="34" charset="0"/>
                  <a:cs typeface="Arial" panose="020B0604020202020204" pitchFamily="34" charset="0"/>
                </a:rPr>
                <a:t>clues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identifying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language items used for citing and quoting the source of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74723"/>
              </p:ext>
            </p:extLst>
          </p:nvPr>
        </p:nvGraphicFramePr>
        <p:xfrm>
          <a:off x="260544" y="365565"/>
          <a:ext cx="11093255" cy="924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51583">
                  <a:extLst>
                    <a:ext uri="{9D8B030D-6E8A-4147-A177-3AD203B41FA5}">
                      <a16:colId xmlns:a16="http://schemas.microsoft.com/office/drawing/2014/main" val="2242500780"/>
                    </a:ext>
                  </a:extLst>
                </a:gridCol>
                <a:gridCol w="2836718">
                  <a:extLst>
                    <a:ext uri="{9D8B030D-6E8A-4147-A177-3AD203B41FA5}">
                      <a16:colId xmlns:a16="http://schemas.microsoft.com/office/drawing/2014/main" val="1916337937"/>
                    </a:ext>
                  </a:extLst>
                </a:gridCol>
                <a:gridCol w="5004954">
                  <a:extLst>
                    <a:ext uri="{9D8B030D-6E8A-4147-A177-3AD203B41FA5}">
                      <a16:colId xmlns:a16="http://schemas.microsoft.com/office/drawing/2014/main" val="193616843"/>
                    </a:ext>
                  </a:extLst>
                </a:gridCol>
              </a:tblGrid>
              <a:tr h="313437">
                <a:tc>
                  <a:txBody>
                    <a:bodyPr/>
                    <a:lstStyle/>
                    <a:p>
                      <a:r>
                        <a:rPr kumimoji="0" lang="en-GB" altLang="zh-TW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</a:t>
                      </a:r>
                      <a:endParaRPr lang="en-US" sz="19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zh-TW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</a:t>
                      </a:r>
                      <a:endParaRPr lang="en-US" sz="1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TW" sz="19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27475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r>
                        <a:rPr lang="en-US" altLang="zh-TW" sz="19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Study, School Life and Work</a:t>
                      </a:r>
                      <a:endParaRPr lang="en-GB" altLang="zh-TW" sz="1900" b="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Artificial Intelligence (AI)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Artificial Intelligence (AI) and Our World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534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10392" y="3522794"/>
            <a:ext cx="277825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Objectives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2799" y="4013031"/>
            <a:ext cx="577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language knowledge and skills, e.g.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55839" y="1171418"/>
            <a:ext cx="8353205" cy="5584783"/>
            <a:chOff x="5345553" y="1216105"/>
            <a:chExt cx="8353205" cy="558478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261008945"/>
                </p:ext>
              </p:extLst>
            </p:nvPr>
          </p:nvGraphicFramePr>
          <p:xfrm>
            <a:off x="5345553" y="1216105"/>
            <a:ext cx="8353205" cy="55847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0087003" y="4548658"/>
              <a:ext cx="15970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Security </a:t>
              </a:r>
            </a:p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10074" y="4587384"/>
              <a:ext cx="15430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 Language</a:t>
              </a:r>
            </a:p>
            <a:p>
              <a:pPr algn="ctr"/>
              <a:r>
                <a:rPr lang="en-GB" altLang="zh-TW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8763551" y="2015697"/>
              <a:ext cx="1580763" cy="389514"/>
            </a:xfrm>
            <a:prstGeom prst="curvedDownArrow">
              <a:avLst>
                <a:gd name="adj1" fmla="val 25000"/>
                <a:gd name="adj2" fmla="val 115921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urved Down Arrow 46"/>
            <p:cNvSpPr/>
            <p:nvPr/>
          </p:nvSpPr>
          <p:spPr>
            <a:xfrm flipH="1" flipV="1">
              <a:off x="8797103" y="5770106"/>
              <a:ext cx="1450103" cy="394910"/>
            </a:xfrm>
            <a:prstGeom prst="curvedDownArrow">
              <a:avLst>
                <a:gd name="adj1" fmla="val 25000"/>
                <a:gd name="adj2" fmla="val 114574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41289" y="3368434"/>
              <a:ext cx="1181051" cy="1132040"/>
              <a:chOff x="2422600" y="240469"/>
              <a:chExt cx="1282438" cy="128335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422600" y="240469"/>
                <a:ext cx="1282438" cy="1283358"/>
              </a:xfrm>
              <a:prstGeom prst="ellipse">
                <a:avLst/>
              </a:prstGeom>
              <a:solidFill>
                <a:schemeClr val="bg1"/>
              </a:solidFill>
              <a:ln w="254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2924" y="476241"/>
                <a:ext cx="996384" cy="805634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8864710" y="4990119"/>
              <a:ext cx="1453639" cy="694675"/>
              <a:chOff x="8879577" y="1457402"/>
              <a:chExt cx="1510015" cy="813364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8929682" y="1457402"/>
                <a:ext cx="1392755" cy="8133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879577" y="1504431"/>
                <a:ext cx="1510015" cy="756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TW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Artificial  Intelligence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16320" y="6387409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2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2170" y="3339086"/>
            <a:ext cx="1150783" cy="113204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590612" y="2743497"/>
            <a:ext cx="2195465" cy="2005704"/>
            <a:chOff x="-3782169" y="1702660"/>
            <a:chExt cx="3360135" cy="3272752"/>
          </a:xfrm>
        </p:grpSpPr>
        <p:sp>
          <p:nvSpPr>
            <p:cNvPr id="23" name="Oval 22"/>
            <p:cNvSpPr/>
            <p:nvPr/>
          </p:nvSpPr>
          <p:spPr>
            <a:xfrm>
              <a:off x="-3782169" y="1702660"/>
              <a:ext cx="3360135" cy="3272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542393" y="1834708"/>
              <a:ext cx="2987299" cy="290804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671481" y="2856465"/>
              <a:ext cx="1138758" cy="1107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285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266" y="-6394"/>
            <a:ext cx="4858933" cy="6870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1593" y="6308258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54376" y="3709886"/>
            <a:ext cx="2552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2200" dirty="0" smtClean="0"/>
              <a:t>The Integration </a:t>
            </a:r>
            <a:r>
              <a:rPr lang="en-US" altLang="zh-TW" sz="2200" dirty="0"/>
              <a:t>of Non-human AI Students in Schools</a:t>
            </a:r>
            <a:r>
              <a:rPr lang="en-US" altLang="zh-TW" sz="2200" dirty="0" smtClean="0"/>
              <a:t>/  Universities</a:t>
            </a:r>
            <a:endParaRPr lang="en-US" altLang="zh-TW" sz="2200" dirty="0"/>
          </a:p>
        </p:txBody>
      </p:sp>
      <p:sp>
        <p:nvSpPr>
          <p:cNvPr id="7" name="Rectangle 6"/>
          <p:cNvSpPr/>
          <p:nvPr/>
        </p:nvSpPr>
        <p:spPr>
          <a:xfrm>
            <a:off x="9934730" y="2070166"/>
            <a:ext cx="21894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2200" dirty="0" smtClean="0"/>
              <a:t>The Role </a:t>
            </a:r>
            <a:r>
              <a:rPr lang="en-US" altLang="zh-TW" sz="2200" dirty="0"/>
              <a:t>of AI in </a:t>
            </a:r>
            <a:r>
              <a:rPr lang="en-US" altLang="zh-TW" sz="2200" dirty="0" smtClean="0"/>
              <a:t>Our Everyday Life</a:t>
            </a:r>
            <a:endParaRPr lang="en-US" altLang="zh-TW" sz="2200" dirty="0"/>
          </a:p>
        </p:txBody>
      </p:sp>
      <p:sp>
        <p:nvSpPr>
          <p:cNvPr id="8" name="Rectangle 7"/>
          <p:cNvSpPr/>
          <p:nvPr/>
        </p:nvSpPr>
        <p:spPr>
          <a:xfrm>
            <a:off x="10149362" y="5563976"/>
            <a:ext cx="1760188" cy="80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2200" dirty="0" smtClean="0"/>
              <a:t>The Impact </a:t>
            </a:r>
            <a:r>
              <a:rPr lang="en-US" altLang="zh-TW" sz="2200" dirty="0"/>
              <a:t>of AI on </a:t>
            </a:r>
            <a:r>
              <a:rPr lang="en-US" altLang="zh-TW" sz="2200" dirty="0" smtClean="0"/>
              <a:t>Future Workforce</a:t>
            </a:r>
            <a:endParaRPr lang="zh-TW" alt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8715588" y="505651"/>
            <a:ext cx="2718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AI and Our World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58550927"/>
              </p:ext>
            </p:extLst>
          </p:nvPr>
        </p:nvGraphicFramePr>
        <p:xfrm>
          <a:off x="283830" y="2021705"/>
          <a:ext cx="7210689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ound Same Side Corner Rectangle 4"/>
          <p:cNvSpPr txBox="1"/>
          <p:nvPr/>
        </p:nvSpPr>
        <p:spPr>
          <a:xfrm>
            <a:off x="1273344" y="3356881"/>
            <a:ext cx="6105651" cy="926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284163" lvl="1" indent="-284163" algn="just" defTabSz="800100">
              <a:lnSpc>
                <a:spcPts val="18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Play the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video.</a:t>
            </a:r>
          </a:p>
          <a:p>
            <a:pPr marL="284163" lvl="1" indent="-284163" algn="just" defTabSz="800100">
              <a:lnSpc>
                <a:spcPts val="18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Engage students in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knowing more about the first non-human</a:t>
            </a:r>
            <a:r>
              <a:rPr lang="en-US" altLang="zh-TW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AI student and the recent development of AI in </a:t>
            </a:r>
            <a:r>
              <a:rPr lang="en-US" altLang="zh-TW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2230" y="822389"/>
            <a:ext cx="5551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“This AI Student is Enrolled at a Top College”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8722" y="6311099"/>
            <a:ext cx="5722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新細明體" panose="02020500000000000000" pitchFamily="18" charset="-120"/>
                <a:hlinkClick r:id="rId8"/>
              </a:rPr>
              <a:t>https://</a:t>
            </a:r>
            <a:r>
              <a:rPr lang="en-US" sz="1400" u="sng" dirty="0" smtClean="0">
                <a:latin typeface="Calibri" panose="020F0502020204030204" pitchFamily="34" charset="0"/>
                <a:ea typeface="新細明體" panose="02020500000000000000" pitchFamily="18" charset="-120"/>
                <a:hlinkClick r:id="rId8"/>
              </a:rPr>
              <a:t>chinacurrent.com/education/23022/this-ai-student-is-enrolled-at-a-top-college-23022</a:t>
            </a:r>
            <a:endParaRPr lang="en-US" sz="1400" u="sng" dirty="0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428" y="6317480"/>
            <a:ext cx="2124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The China Current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641" y="126568"/>
            <a:ext cx="218865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95524" y="6412280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7475" y="3129230"/>
            <a:ext cx="3921422" cy="3818789"/>
            <a:chOff x="718150" y="2191952"/>
            <a:chExt cx="4164402" cy="41644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50" y="2191952"/>
              <a:ext cx="4164402" cy="41644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BEBEC"/>
                </a:clrFrom>
                <a:clrTo>
                  <a:srgbClr val="EBEB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20" t="32830" r="17883" b="34717"/>
            <a:stretch/>
          </p:blipFill>
          <p:spPr>
            <a:xfrm>
              <a:off x="718150" y="4054414"/>
              <a:ext cx="1069675" cy="222561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414" y="1499895"/>
            <a:ext cx="3471585" cy="3684186"/>
          </a:xfrm>
          <a:prstGeom prst="rect">
            <a:avLst/>
          </a:prstGeom>
        </p:spPr>
      </p:pic>
      <p:sp>
        <p:nvSpPr>
          <p:cNvPr id="16" name="標題 7">
            <a:extLst>
              <a:ext uri="{FF2B5EF4-FFF2-40B4-BE49-F238E27FC236}">
                <a16:creationId xmlns:a16="http://schemas.microsoft.com/office/drawing/2014/main" id="{88F22CFC-707A-4AB9-8C58-07A5C8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44" y="-40119"/>
            <a:ext cx="5975262" cy="1320800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solidFill>
                  <a:schemeClr val="tx1"/>
                </a:solidFill>
              </a:rPr>
              <a:t>What is the role of technology in our everyday Life? Please give some examples.</a:t>
            </a:r>
            <a:endParaRPr lang="zh-HK" altLang="en-US" sz="26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86441" y="343921"/>
            <a:ext cx="6055497" cy="1236949"/>
            <a:chOff x="5296120" y="1093434"/>
            <a:chExt cx="6055497" cy="1236949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8535961" y="-858190"/>
              <a:ext cx="859201" cy="4772110"/>
            </a:xfrm>
            <a:prstGeom prst="round2Same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Round Same Side Corner Rectangle 4"/>
            <p:cNvSpPr txBox="1"/>
            <p:nvPr/>
          </p:nvSpPr>
          <p:spPr>
            <a:xfrm>
              <a:off x="6289891" y="1098262"/>
              <a:ext cx="5030624" cy="925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Find out how much students know about the application of 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rtificial Intelligence (AI) in their everyday life</a:t>
              </a:r>
              <a:r>
                <a:rPr lang="en-US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6" name="Pentagon 25"/>
            <p:cNvSpPr/>
            <p:nvPr/>
          </p:nvSpPr>
          <p:spPr>
            <a:xfrm rot="5400000">
              <a:off x="5358263" y="1109140"/>
              <a:ext cx="1236949" cy="1205537"/>
            </a:xfrm>
            <a:prstGeom prst="homePlate">
              <a:avLst>
                <a:gd name="adj" fmla="val 3139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evron 4"/>
            <p:cNvSpPr txBox="1"/>
            <p:nvPr/>
          </p:nvSpPr>
          <p:spPr>
            <a:xfrm>
              <a:off x="5296120" y="1361225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0506" y="2818768"/>
            <a:ext cx="3083597" cy="523220"/>
            <a:chOff x="1367905" y="2590098"/>
            <a:chExt cx="3083597" cy="52322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7905" y="2630217"/>
              <a:ext cx="2949248" cy="46004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367905" y="2590098"/>
              <a:ext cx="30835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 smtClean="0">
                  <a:latin typeface="Antique Olive Roman" panose="020B0603020204030204" pitchFamily="34" charset="0"/>
                </a:rPr>
                <a:t>The AI Assistant</a:t>
              </a:r>
              <a:endParaRPr lang="en-US" altLang="zh-TW" sz="2800" i="1" dirty="0">
                <a:latin typeface="Antique Olive Roman" panose="020B0603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79864" y="4886712"/>
            <a:ext cx="4230978" cy="523220"/>
            <a:chOff x="2134442" y="5614331"/>
            <a:chExt cx="4230978" cy="5232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4442" y="5619130"/>
              <a:ext cx="4152057" cy="46004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136377" y="5614331"/>
              <a:ext cx="42290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i="1" dirty="0" smtClean="0">
                  <a:latin typeface="Antique Olive Roman" panose="020B0603020204030204" pitchFamily="34" charset="0"/>
                </a:rPr>
                <a:t>Apps for Study/Leisure</a:t>
              </a:r>
              <a:endParaRPr lang="en-US" altLang="zh-TW" sz="2800" i="1" dirty="0">
                <a:latin typeface="Antique Olive Roman" panose="020B0603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310" y="3532787"/>
            <a:ext cx="3737172" cy="35908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94987" y="3290360"/>
            <a:ext cx="2398413" cy="523220"/>
            <a:chOff x="163780" y="5910881"/>
            <a:chExt cx="2398413" cy="52322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041" y="5923284"/>
              <a:ext cx="2348152" cy="460048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3780" y="5910881"/>
              <a:ext cx="23984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i="1" dirty="0" smtClean="0">
                  <a:latin typeface="Antique Olive Roman" panose="020B0603020204030204" pitchFamily="34" charset="0"/>
                </a:rPr>
                <a:t>Social Media</a:t>
              </a:r>
              <a:endParaRPr lang="en-US" altLang="zh-TW" sz="2800" i="1" dirty="0">
                <a:latin typeface="Antique Olive Roman" panose="020B0603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6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235747" y="90216"/>
            <a:ext cx="11562490" cy="1325563"/>
          </a:xfrm>
        </p:spPr>
        <p:txBody>
          <a:bodyPr/>
          <a:lstStyle/>
          <a:p>
            <a:r>
              <a:rPr lang="en-US" altLang="zh-TW" dirty="0" smtClean="0"/>
              <a:t>How </a:t>
            </a:r>
            <a:r>
              <a:rPr lang="en-US" altLang="zh-TW" dirty="0"/>
              <a:t>much do you know about </a:t>
            </a:r>
            <a:r>
              <a:rPr lang="en-US" altLang="zh-TW" dirty="0" smtClean="0"/>
              <a:t>these tools/apps?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84792" y="1260638"/>
            <a:ext cx="7238703" cy="4974805"/>
            <a:chOff x="4595796" y="1326650"/>
            <a:chExt cx="7238703" cy="4974805"/>
          </a:xfrm>
        </p:grpSpPr>
        <p:graphicFrame>
          <p:nvGraphicFramePr>
            <p:cNvPr id="14" name="資料庫圖表 13"/>
            <p:cNvGraphicFramePr/>
            <p:nvPr>
              <p:extLst>
                <p:ext uri="{D42A27DB-BD31-4B8C-83A1-F6EECF244321}">
                  <p14:modId xmlns:p14="http://schemas.microsoft.com/office/powerpoint/2010/main" val="234231480"/>
                </p:ext>
              </p:extLst>
            </p:nvPr>
          </p:nvGraphicFramePr>
          <p:xfrm>
            <a:off x="4595796" y="1326650"/>
            <a:ext cx="7238703" cy="49748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5052810" y="2036903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1</a:t>
              </a:r>
              <a:r>
                <a:rPr lang="en-US" sz="2800" dirty="0" smtClean="0"/>
                <a:t>) </a:t>
              </a:r>
              <a:endParaRPr lang="en-US" sz="28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478336" y="3592264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sz="2800" dirty="0"/>
                <a:t>2</a:t>
              </a:r>
              <a:r>
                <a:rPr lang="en-US" altLang="zh-TW" sz="2800" dirty="0" smtClean="0"/>
                <a:t>) </a:t>
              </a:r>
              <a:endParaRPr lang="zh-TW" altLang="en-US" sz="28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040887" y="5072716"/>
              <a:ext cx="558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sz="2800" dirty="0"/>
                <a:t>3</a:t>
              </a:r>
              <a:r>
                <a:rPr lang="en-US" altLang="zh-TW" sz="2800" dirty="0" smtClean="0"/>
                <a:t>) </a:t>
              </a:r>
              <a:endParaRPr lang="zh-TW" altLang="en-US" sz="2800" dirty="0"/>
            </a:p>
          </p:txBody>
        </p:sp>
      </p:grp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70421" y="-694151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606234" y="1022943"/>
            <a:ext cx="6053838" cy="5318825"/>
            <a:chOff x="-606234" y="1022943"/>
            <a:chExt cx="6053838" cy="5318825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89382616"/>
                </p:ext>
              </p:extLst>
            </p:nvPr>
          </p:nvGraphicFramePr>
          <p:xfrm>
            <a:off x="-606234" y="1874455"/>
            <a:ext cx="5702074" cy="420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1395738" y="1022943"/>
              <a:ext cx="2080943" cy="2178203"/>
              <a:chOff x="718150" y="2191952"/>
              <a:chExt cx="4164402" cy="416440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50" y="2191952"/>
                <a:ext cx="4164402" cy="416440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3" cstate="print">
                <a:clrChange>
                  <a:clrFrom>
                    <a:srgbClr val="EBEBEC"/>
                  </a:clrFrom>
                  <a:clrTo>
                    <a:srgbClr val="EBEB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20" t="32830" r="17883" b="34717"/>
              <a:stretch/>
            </p:blipFill>
            <p:spPr>
              <a:xfrm>
                <a:off x="718150" y="4054414"/>
                <a:ext cx="1069675" cy="2225615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5842" y="3659822"/>
              <a:ext cx="1967684" cy="23117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76727" y="3289796"/>
              <a:ext cx="173615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</a:rPr>
                <a:t>Technology in Our Everyday Life</a:t>
              </a:r>
              <a:endParaRPr lang="zh-TW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84183" y="5567175"/>
              <a:ext cx="3363421" cy="460048"/>
              <a:chOff x="5726188" y="6103813"/>
              <a:chExt cx="3363421" cy="4600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6448" y="6103813"/>
                <a:ext cx="3221405" cy="46004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726188" y="6124078"/>
                <a:ext cx="33634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i="1" dirty="0" smtClean="0">
                    <a:latin typeface="Antique Olive Roman" panose="020B0603020204030204" pitchFamily="34" charset="0"/>
                  </a:rPr>
                  <a:t>Apps for Study/Leisure</a:t>
                </a:r>
                <a:endParaRPr lang="en-US" altLang="zh-TW" sz="2200" i="1" dirty="0">
                  <a:latin typeface="Antique Olive Roman" panose="020B0603020204030204" pitchFamily="34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278" y="4226702"/>
              <a:ext cx="1841152" cy="1828959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163780" y="5881720"/>
              <a:ext cx="1925527" cy="460048"/>
              <a:chOff x="5726188" y="6103813"/>
              <a:chExt cx="1925527" cy="46004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6449" y="6103813"/>
                <a:ext cx="1870142" cy="460048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726188" y="6132974"/>
                <a:ext cx="19255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i="1" dirty="0" smtClean="0">
                    <a:latin typeface="Antique Olive Roman" panose="020B0603020204030204" pitchFamily="34" charset="0"/>
                  </a:rPr>
                  <a:t>Social Media</a:t>
                </a:r>
                <a:endParaRPr lang="en-US" altLang="zh-TW" sz="2200" i="1" dirty="0">
                  <a:latin typeface="Antique Olive Roman" panose="020B060302020403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914430" y="2414711"/>
              <a:ext cx="2354176" cy="460048"/>
              <a:chOff x="5726189" y="6103813"/>
              <a:chExt cx="1920403" cy="460048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6449" y="6103813"/>
                <a:ext cx="1870142" cy="460048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5726189" y="6132974"/>
                <a:ext cx="19204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i="1" dirty="0" smtClean="0">
                    <a:latin typeface="Antique Olive Roman" panose="020B0603020204030204" pitchFamily="34" charset="0"/>
                  </a:rPr>
                  <a:t>The AI Assistant</a:t>
                </a:r>
                <a:endParaRPr lang="en-US" altLang="zh-TW" sz="2200" i="1" dirty="0">
                  <a:latin typeface="Antique Olive Roman" panose="020B0603020204030204" pitchFamily="34" charset="0"/>
                </a:endParaRPr>
              </a:p>
            </p:txBody>
          </p:sp>
        </p:grpSp>
      </p:grpSp>
      <p:sp>
        <p:nvSpPr>
          <p:cNvPr id="38" name="Slide Number Placeholder 3"/>
          <p:cNvSpPr txBox="1">
            <a:spLocks/>
          </p:cNvSpPr>
          <p:nvPr/>
        </p:nvSpPr>
        <p:spPr>
          <a:xfrm>
            <a:off x="9395524" y="6412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8345E-4E1F-46C7-9F87-24FCA86018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4247" y="1352550"/>
            <a:ext cx="7047336" cy="4974805"/>
            <a:chOff x="5411103" y="1508890"/>
            <a:chExt cx="6671324" cy="4378634"/>
          </a:xfrm>
        </p:grpSpPr>
        <p:graphicFrame>
          <p:nvGraphicFramePr>
            <p:cNvPr id="14" name="資料庫圖表 13"/>
            <p:cNvGraphicFramePr/>
            <p:nvPr>
              <p:extLst>
                <p:ext uri="{D42A27DB-BD31-4B8C-83A1-F6EECF244321}">
                  <p14:modId xmlns:p14="http://schemas.microsoft.com/office/powerpoint/2010/main" val="3137288978"/>
                </p:ext>
              </p:extLst>
            </p:nvPr>
          </p:nvGraphicFramePr>
          <p:xfrm>
            <a:off x="5411103" y="1508890"/>
            <a:ext cx="6671324" cy="43786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2" name="矩形 17"/>
            <p:cNvSpPr/>
            <p:nvPr/>
          </p:nvSpPr>
          <p:spPr>
            <a:xfrm>
              <a:off x="5837289" y="4679375"/>
              <a:ext cx="528385" cy="46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5) </a:t>
              </a:r>
              <a:endParaRPr lang="en-US" sz="2800" dirty="0"/>
            </a:p>
          </p:txBody>
        </p:sp>
        <p:sp>
          <p:nvSpPr>
            <p:cNvPr id="23" name="矩形 18"/>
            <p:cNvSpPr/>
            <p:nvPr/>
          </p:nvSpPr>
          <p:spPr>
            <a:xfrm>
              <a:off x="5755495" y="1871978"/>
              <a:ext cx="528385" cy="46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sz="2800" dirty="0" smtClean="0"/>
                <a:t>4) </a:t>
              </a:r>
              <a:endParaRPr lang="zh-TW" altLang="en-US" sz="2800" dirty="0"/>
            </a:p>
          </p:txBody>
        </p:sp>
      </p:grp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70421" y="-694151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6</a:t>
            </a:fld>
            <a:endParaRPr lang="en-US"/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126739" y="-5195"/>
            <a:ext cx="11562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How much do you know about these tools/apps?</a:t>
            </a:r>
            <a:endParaRPr lang="en-US" dirty="0"/>
          </a:p>
        </p:txBody>
      </p:sp>
      <p:sp>
        <p:nvSpPr>
          <p:cNvPr id="32" name="矩形 20"/>
          <p:cNvSpPr/>
          <p:nvPr/>
        </p:nvSpPr>
        <p:spPr>
          <a:xfrm>
            <a:off x="5828813" y="5692894"/>
            <a:ext cx="61527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Artificial Intelligence (AI)</a:t>
            </a:r>
          </a:p>
        </p:txBody>
      </p:sp>
      <p:sp>
        <p:nvSpPr>
          <p:cNvPr id="33" name="矩形 20"/>
          <p:cNvSpPr/>
          <p:nvPr/>
        </p:nvSpPr>
        <p:spPr>
          <a:xfrm>
            <a:off x="5828843" y="2371704"/>
            <a:ext cx="62035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To look for information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o connect with people 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o perform learning tasks (e.g. submit assignments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or leisure 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(e.g. watching online videos, playing online games)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606234" y="1022943"/>
            <a:ext cx="6053838" cy="5318825"/>
            <a:chOff x="-606234" y="1022943"/>
            <a:chExt cx="6053838" cy="5318825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595920557"/>
                </p:ext>
              </p:extLst>
            </p:nvPr>
          </p:nvGraphicFramePr>
          <p:xfrm>
            <a:off x="-606234" y="1874455"/>
            <a:ext cx="5702074" cy="420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27" name="Group 26"/>
            <p:cNvGrpSpPr/>
            <p:nvPr/>
          </p:nvGrpSpPr>
          <p:grpSpPr>
            <a:xfrm>
              <a:off x="1395738" y="1022943"/>
              <a:ext cx="2080943" cy="2178203"/>
              <a:chOff x="718150" y="2191952"/>
              <a:chExt cx="4164402" cy="4164402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50" y="2191952"/>
                <a:ext cx="4164402" cy="416440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13" cstate="print">
                <a:clrChange>
                  <a:clrFrom>
                    <a:srgbClr val="EBEBEC"/>
                  </a:clrFrom>
                  <a:clrTo>
                    <a:srgbClr val="EBEB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20" t="32830" r="17883" b="34717"/>
              <a:stretch/>
            </p:blipFill>
            <p:spPr>
              <a:xfrm>
                <a:off x="718150" y="4054414"/>
                <a:ext cx="1069675" cy="2225615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8629" y="3647909"/>
              <a:ext cx="1967684" cy="231176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376727" y="3289796"/>
              <a:ext cx="173615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chemeClr val="bg1"/>
                  </a:solidFill>
                </a:rPr>
                <a:t>Technology in Our Everyday Life</a:t>
              </a:r>
              <a:endParaRPr lang="zh-TW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084183" y="5567175"/>
              <a:ext cx="3363421" cy="460048"/>
              <a:chOff x="5726188" y="6103813"/>
              <a:chExt cx="3363421" cy="460048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6448" y="6103813"/>
                <a:ext cx="3221405" cy="460048"/>
              </a:xfrm>
              <a:prstGeom prst="rect">
                <a:avLst/>
              </a:prstGeom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5726188" y="6132974"/>
                <a:ext cx="33634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i="1" dirty="0" smtClean="0">
                    <a:latin typeface="Antique Olive Roman" panose="020B0603020204030204" pitchFamily="34" charset="0"/>
                  </a:rPr>
                  <a:t>Apps for Study/Leisure</a:t>
                </a:r>
                <a:endParaRPr lang="en-US" altLang="zh-TW" sz="2200" i="1" dirty="0">
                  <a:latin typeface="Antique Olive Roman" panose="020B0603020204030204" pitchFamily="34" charset="0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278" y="4226702"/>
              <a:ext cx="1841152" cy="1828959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163780" y="5881720"/>
              <a:ext cx="1925527" cy="460048"/>
              <a:chOff x="5726188" y="6103813"/>
              <a:chExt cx="1925527" cy="460048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6449" y="6103813"/>
                <a:ext cx="1870142" cy="460048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5726188" y="6132974"/>
                <a:ext cx="19255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i="1" dirty="0" smtClean="0">
                    <a:latin typeface="Antique Olive Roman" panose="020B0603020204030204" pitchFamily="34" charset="0"/>
                  </a:rPr>
                  <a:t>Social Media</a:t>
                </a:r>
                <a:endParaRPr lang="en-US" altLang="zh-TW" sz="2200" i="1" dirty="0">
                  <a:latin typeface="Antique Olive Roman" panose="020B0603020204030204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914430" y="2414711"/>
              <a:ext cx="2354176" cy="460048"/>
              <a:chOff x="5726189" y="6103813"/>
              <a:chExt cx="1920403" cy="460048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76449" y="6103813"/>
                <a:ext cx="1870142" cy="460048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5726189" y="6132974"/>
                <a:ext cx="19204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i="1" dirty="0" smtClean="0">
                    <a:latin typeface="Antique Olive Roman" panose="020B0603020204030204" pitchFamily="34" charset="0"/>
                  </a:rPr>
                  <a:t>The AI Assistant</a:t>
                </a:r>
                <a:endParaRPr lang="en-US" altLang="zh-TW" sz="2200" i="1" dirty="0">
                  <a:latin typeface="Antique Olive Roman" panose="020B0603020204030204" pitchFamily="34" charset="0"/>
                </a:endParaRPr>
              </a:p>
            </p:txBody>
          </p:sp>
        </p:grpSp>
      </p:grpSp>
      <p:sp>
        <p:nvSpPr>
          <p:cNvPr id="58" name="Slide Number Placeholder 3"/>
          <p:cNvSpPr txBox="1">
            <a:spLocks/>
          </p:cNvSpPr>
          <p:nvPr/>
        </p:nvSpPr>
        <p:spPr>
          <a:xfrm>
            <a:off x="9395524" y="6412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D8345E-4E1F-46C7-9F87-24FCA86018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870510" y="349974"/>
            <a:ext cx="8468421" cy="6391488"/>
            <a:chOff x="3061677" y="1233814"/>
            <a:chExt cx="7269486" cy="567074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43"/>
            <a:stretch/>
          </p:blipFill>
          <p:spPr>
            <a:xfrm>
              <a:off x="3061677" y="1335303"/>
              <a:ext cx="7149123" cy="556925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5569956" y="3390901"/>
              <a:ext cx="2256477" cy="1329509"/>
              <a:chOff x="5168872" y="3415350"/>
              <a:chExt cx="2308662" cy="125438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8872" y="3415350"/>
                <a:ext cx="2179495" cy="125438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8228" y="3518828"/>
                <a:ext cx="919306" cy="824053"/>
              </a:xfrm>
              <a:prstGeom prst="rect">
                <a:avLst/>
              </a:prstGeom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5269321" y="1233814"/>
              <a:ext cx="2833645" cy="346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i="1" dirty="0" smtClean="0">
                  <a:solidFill>
                    <a:schemeClr val="accent5">
                      <a:lumMod val="75000"/>
                    </a:schemeClr>
                  </a:solidFill>
                </a:rPr>
                <a:t>The word “Artificial”  is about </a:t>
              </a:r>
              <a:endParaRPr lang="zh-TW" altLang="en-US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90719" y="5149688"/>
              <a:ext cx="2306805" cy="628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The word “Intelligence” is about…</a:t>
              </a:r>
              <a:endParaRPr lang="zh-TW" altLang="en-US" sz="20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79901" y="1262129"/>
              <a:ext cx="2251262" cy="346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i="1" dirty="0" smtClean="0">
                  <a:solidFill>
                    <a:schemeClr val="accent2">
                      <a:lumMod val="50000"/>
                    </a:schemeClr>
                  </a:solidFill>
                </a:rPr>
                <a:t>What can AI  do for us?</a:t>
              </a:r>
              <a:endParaRPr lang="zh-TW" altLang="en-US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81949" y="1258143"/>
              <a:ext cx="1511976" cy="317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i="1" dirty="0" smtClean="0">
                  <a:solidFill>
                    <a:schemeClr val="accent6">
                      <a:lumMod val="50000"/>
                    </a:schemeClr>
                  </a:solidFill>
                </a:rPr>
                <a:t>AI learns from…</a:t>
              </a:r>
              <a:endParaRPr lang="zh-TW" altLang="en-US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標題 1"/>
          <p:cNvSpPr txBox="1">
            <a:spLocks/>
          </p:cNvSpPr>
          <p:nvPr/>
        </p:nvSpPr>
        <p:spPr>
          <a:xfrm>
            <a:off x="60785" y="1072238"/>
            <a:ext cx="3893516" cy="1035983"/>
          </a:xfrm>
          <a:prstGeom prst="rect">
            <a:avLst/>
          </a:prstGeom>
          <a:solidFill>
            <a:srgbClr val="CCCCFF">
              <a:alpha val="4588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200" dirty="0" smtClean="0"/>
              <a:t>How much do you know about </a:t>
            </a:r>
            <a:r>
              <a:rPr lang="en-US" altLang="zh-TW" sz="2200" b="1" dirty="0" smtClean="0">
                <a:solidFill>
                  <a:srgbClr val="7030A0"/>
                </a:solidFill>
              </a:rPr>
              <a:t>Artificial Intelligence (AI)</a:t>
            </a:r>
            <a:r>
              <a:rPr lang="en-US" altLang="zh-TW" sz="2200" dirty="0" smtClean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18673" y="986899"/>
            <a:ext cx="2502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i="1" dirty="0">
                <a:solidFill>
                  <a:srgbClr val="FF0000"/>
                </a:solidFill>
              </a:rPr>
              <a:t>t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hings made by people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86124" y="5480757"/>
            <a:ext cx="1437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i="1" dirty="0" smtClean="0"/>
              <a:t>the brain</a:t>
            </a:r>
            <a:endParaRPr lang="zh-TW" altLang="en-US" i="1" dirty="0"/>
          </a:p>
        </p:txBody>
      </p:sp>
      <p:sp>
        <p:nvSpPr>
          <p:cNvPr id="43" name="Rectangle 42"/>
          <p:cNvSpPr/>
          <p:nvPr/>
        </p:nvSpPr>
        <p:spPr>
          <a:xfrm>
            <a:off x="9740421" y="1275879"/>
            <a:ext cx="1726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>
              <a:buFont typeface="Arial" panose="020B0604020202020204" pitchFamily="34" charset="0"/>
              <a:buChar char="•"/>
            </a:pPr>
            <a:r>
              <a:rPr lang="en-US" altLang="zh-TW" i="1" dirty="0" smtClean="0"/>
              <a:t>Provide information (e.g. weather) </a:t>
            </a:r>
            <a:endParaRPr lang="zh-TW" altLang="en-US" i="1" dirty="0"/>
          </a:p>
        </p:txBody>
      </p:sp>
      <p:sp>
        <p:nvSpPr>
          <p:cNvPr id="44" name="Rectangle 43"/>
          <p:cNvSpPr/>
          <p:nvPr/>
        </p:nvSpPr>
        <p:spPr>
          <a:xfrm>
            <a:off x="10491559" y="3114967"/>
            <a:ext cx="1581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altLang="zh-TW" sz="1600" i="1" dirty="0" smtClean="0">
                <a:solidFill>
                  <a:srgbClr val="FF0000"/>
                </a:solidFill>
              </a:rPr>
              <a:t>Provide </a:t>
            </a:r>
            <a:r>
              <a:rPr lang="en-US" altLang="zh-TW" sz="1600" i="1" dirty="0" err="1" smtClean="0">
                <a:solidFill>
                  <a:srgbClr val="FF0000"/>
                </a:solidFill>
              </a:rPr>
              <a:t>personalised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 newsfeeds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69529" y="5780985"/>
            <a:ext cx="2502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i="1" dirty="0" smtClean="0">
                <a:solidFill>
                  <a:srgbClr val="FF0000"/>
                </a:solidFill>
              </a:rPr>
              <a:t>the ability to learn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13907" y="5051061"/>
            <a:ext cx="1454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i="1" dirty="0" smtClean="0">
                <a:solidFill>
                  <a:srgbClr val="FF0000"/>
                </a:solidFill>
              </a:rPr>
              <a:t>Play online games with us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86314" y="1269388"/>
            <a:ext cx="1627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i="1" dirty="0" smtClean="0"/>
              <a:t>the browsing history</a:t>
            </a:r>
            <a:endParaRPr lang="zh-TW" altLang="en-US" i="1" dirty="0"/>
          </a:p>
        </p:txBody>
      </p:sp>
      <p:sp>
        <p:nvSpPr>
          <p:cNvPr id="48" name="Rectangle 47"/>
          <p:cNvSpPr/>
          <p:nvPr/>
        </p:nvSpPr>
        <p:spPr>
          <a:xfrm>
            <a:off x="4169065" y="3075066"/>
            <a:ext cx="36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US" altLang="zh-TW" sz="1600" i="1" dirty="0" smtClean="0"/>
              <a:t>a)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10144" y="5297282"/>
            <a:ext cx="1627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en-US" altLang="zh-TW" sz="1600" i="1" dirty="0">
                <a:solidFill>
                  <a:srgbClr val="FF0000"/>
                </a:solidFill>
              </a:rPr>
              <a:t>o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ur preferences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28828" y="330575"/>
            <a:ext cx="36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1)</a:t>
            </a:r>
            <a:endParaRPr lang="zh-TW" altLang="en-US" i="1" dirty="0"/>
          </a:p>
        </p:txBody>
      </p:sp>
      <p:sp>
        <p:nvSpPr>
          <p:cNvPr id="51" name="Rectangle 50"/>
          <p:cNvSpPr/>
          <p:nvPr/>
        </p:nvSpPr>
        <p:spPr>
          <a:xfrm>
            <a:off x="4169065" y="341384"/>
            <a:ext cx="36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2)</a:t>
            </a:r>
            <a:endParaRPr lang="zh-TW" altLang="en-US" i="1" dirty="0"/>
          </a:p>
        </p:txBody>
      </p:sp>
      <p:sp>
        <p:nvSpPr>
          <p:cNvPr id="52" name="Rectangle 51"/>
          <p:cNvSpPr/>
          <p:nvPr/>
        </p:nvSpPr>
        <p:spPr>
          <a:xfrm>
            <a:off x="9517646" y="368199"/>
            <a:ext cx="36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smtClean="0"/>
              <a:t>3)</a:t>
            </a:r>
            <a:endParaRPr lang="zh-TW" altLang="en-US" i="1" dirty="0"/>
          </a:p>
        </p:txBody>
      </p:sp>
      <p:sp>
        <p:nvSpPr>
          <p:cNvPr id="56" name="Rectangle 55"/>
          <p:cNvSpPr/>
          <p:nvPr/>
        </p:nvSpPr>
        <p:spPr>
          <a:xfrm>
            <a:off x="10603562" y="2945393"/>
            <a:ext cx="36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 smtClean="0"/>
              <a:t>a)</a:t>
            </a:r>
            <a:endParaRPr lang="zh-TW" altLang="en-US" sz="1600" i="1" dirty="0"/>
          </a:p>
        </p:txBody>
      </p:sp>
      <p:sp>
        <p:nvSpPr>
          <p:cNvPr id="57" name="Rectangle 56"/>
          <p:cNvSpPr/>
          <p:nvPr/>
        </p:nvSpPr>
        <p:spPr>
          <a:xfrm>
            <a:off x="10083093" y="4778938"/>
            <a:ext cx="36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 smtClean="0"/>
              <a:t>b)</a:t>
            </a:r>
            <a:endParaRPr lang="zh-TW" altLang="en-US" sz="1600" i="1" dirty="0"/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60784" y="2500248"/>
            <a:ext cx="3807005" cy="2891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indent="-268288">
              <a:spcBef>
                <a:spcPts val="600"/>
              </a:spcBef>
              <a:buClr>
                <a:schemeClr val="accent5"/>
              </a:buClr>
              <a:buFont typeface="+mj-lt"/>
              <a:buAutoNum type="arabicParenR"/>
            </a:pPr>
            <a:r>
              <a:rPr lang="en-US" altLang="zh-TW" sz="2200" b="1" dirty="0" smtClean="0"/>
              <a:t>What do the words “</a:t>
            </a:r>
            <a:r>
              <a:rPr lang="en-US" altLang="zh-TW" sz="2200" b="1" dirty="0" smtClean="0">
                <a:solidFill>
                  <a:schemeClr val="accent5"/>
                </a:solidFill>
              </a:rPr>
              <a:t>A</a:t>
            </a:r>
            <a:r>
              <a:rPr lang="en-US" altLang="zh-TW" sz="2200" b="1" dirty="0" smtClean="0"/>
              <a:t>rtificial </a:t>
            </a:r>
            <a:r>
              <a:rPr lang="en-US" altLang="zh-TW" sz="2200" b="1" dirty="0" smtClean="0">
                <a:solidFill>
                  <a:schemeClr val="accent5"/>
                </a:solidFill>
              </a:rPr>
              <a:t>I</a:t>
            </a:r>
            <a:r>
              <a:rPr lang="en-US" altLang="zh-TW" sz="2200" b="1" dirty="0" smtClean="0"/>
              <a:t>ntelligence” refer to?</a:t>
            </a:r>
          </a:p>
          <a:p>
            <a:pPr>
              <a:spcBef>
                <a:spcPts val="600"/>
              </a:spcBef>
            </a:pPr>
            <a:endParaRPr lang="en-US" altLang="zh-TW" sz="2200" b="1" dirty="0" smtClean="0"/>
          </a:p>
          <a:p>
            <a:pPr>
              <a:spcBef>
                <a:spcPts val="600"/>
              </a:spcBef>
            </a:pPr>
            <a:r>
              <a:rPr lang="en-US" altLang="zh-TW" sz="2200" b="1" dirty="0" smtClean="0"/>
              <a:t>With </a:t>
            </a:r>
            <a:r>
              <a:rPr lang="en-US" altLang="zh-TW" sz="2200" b="1" dirty="0"/>
              <a:t>reference to the examples in the previous slides (i.e. AI assistant, social media, apps for study/leisure), </a:t>
            </a:r>
            <a:endParaRPr lang="en-US" altLang="zh-TW" sz="2200" b="1" dirty="0" smtClean="0"/>
          </a:p>
          <a:p>
            <a:pPr marL="355600" indent="-355600">
              <a:spcBef>
                <a:spcPts val="600"/>
              </a:spcBef>
              <a:buFont typeface="+mj-lt"/>
              <a:buAutoNum type="arabicParenR" startAt="2"/>
            </a:pPr>
            <a:r>
              <a:rPr lang="en-US" altLang="zh-TW" sz="2200" b="1" dirty="0" smtClean="0">
                <a:solidFill>
                  <a:schemeClr val="accent6">
                    <a:lumMod val="75000"/>
                  </a:schemeClr>
                </a:solidFill>
              </a:rPr>
              <a:t>how 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</a:rPr>
              <a:t>does AI learn?</a:t>
            </a:r>
          </a:p>
          <a:p>
            <a:pPr marL="355600" indent="-355600">
              <a:spcBef>
                <a:spcPts val="600"/>
              </a:spcBef>
              <a:buFont typeface="+mj-lt"/>
              <a:buAutoNum type="arabicParenR" startAt="2"/>
            </a:pPr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</a:rPr>
              <a:t>can AI do for us</a:t>
            </a:r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altLang="zh-TW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67500" y="3283947"/>
            <a:ext cx="1187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>
                <a:solidFill>
                  <a:srgbClr val="FF0000"/>
                </a:solidFill>
              </a:rPr>
              <a:t>o</a:t>
            </a:r>
            <a:r>
              <a:rPr lang="en-US" altLang="zh-TW" sz="1600" i="1" dirty="0" smtClean="0">
                <a:solidFill>
                  <a:srgbClr val="FF0000"/>
                </a:solidFill>
              </a:rPr>
              <a:t>ur instructions 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78910" y="485743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b) </a:t>
            </a:r>
            <a:endParaRPr lang="zh-TW" altLang="en-US" dirty="0"/>
          </a:p>
        </p:txBody>
      </p:sp>
      <p:sp>
        <p:nvSpPr>
          <p:cNvPr id="58" name="Rectangle 57"/>
          <p:cNvSpPr/>
          <p:nvPr/>
        </p:nvSpPr>
        <p:spPr>
          <a:xfrm>
            <a:off x="7132768" y="789804"/>
            <a:ext cx="36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US" altLang="zh-TW" sz="1600" i="1" dirty="0" smtClean="0"/>
              <a:t>a)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22136" y="5514642"/>
            <a:ext cx="36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US" altLang="zh-TW" sz="1600" i="1" dirty="0" smtClean="0"/>
              <a:t>b)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95524" y="6412280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49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-1057" y="-3707"/>
            <a:ext cx="12193057" cy="1975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8890" y="6450448"/>
            <a:ext cx="2743200" cy="365125"/>
          </a:xfrm>
        </p:spPr>
        <p:txBody>
          <a:bodyPr/>
          <a:lstStyle/>
          <a:p>
            <a:fld id="{01D8345E-4E1F-46C7-9F87-24FCA86018EC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440990" y="946218"/>
            <a:ext cx="3893516" cy="1035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on AI Security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87" y="1531549"/>
            <a:ext cx="1722091" cy="13307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46553" y="1849639"/>
            <a:ext cx="3455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500" b="1" u="sng" dirty="0" smtClean="0"/>
              <a:t>The Role of AI in Our Everyday Life</a:t>
            </a:r>
            <a:endParaRPr lang="en-US" altLang="zh-TW" sz="2500" b="1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52" y="872419"/>
            <a:ext cx="1022872" cy="10062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9287" y="2444404"/>
            <a:ext cx="4233214" cy="4161140"/>
            <a:chOff x="210734" y="2007836"/>
            <a:chExt cx="4233214" cy="4615218"/>
          </a:xfrm>
        </p:grpSpPr>
        <p:grpSp>
          <p:nvGrpSpPr>
            <p:cNvPr id="16" name="Group 15"/>
            <p:cNvGrpSpPr/>
            <p:nvPr/>
          </p:nvGrpSpPr>
          <p:grpSpPr>
            <a:xfrm>
              <a:off x="210734" y="2007836"/>
              <a:ext cx="3999759" cy="4615218"/>
              <a:chOff x="335406" y="903027"/>
              <a:chExt cx="4162569" cy="4615218"/>
            </a:xfrm>
          </p:grpSpPr>
          <p:sp>
            <p:nvSpPr>
              <p:cNvPr id="7" name="Rounded Rectangular Callout 6"/>
              <p:cNvSpPr/>
              <p:nvPr/>
            </p:nvSpPr>
            <p:spPr>
              <a:xfrm flipH="1">
                <a:off x="335406" y="903027"/>
                <a:ext cx="3957851" cy="4462818"/>
              </a:xfrm>
              <a:prstGeom prst="wedgeRoundRectCallout">
                <a:avLst>
                  <a:gd name="adj1" fmla="val -60833"/>
                  <a:gd name="adj2" fmla="val 38341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Rounded Rectangular Callout 7"/>
              <p:cNvSpPr/>
              <p:nvPr/>
            </p:nvSpPr>
            <p:spPr>
              <a:xfrm flipH="1">
                <a:off x="540124" y="1055427"/>
                <a:ext cx="3957851" cy="4462818"/>
              </a:xfrm>
              <a:prstGeom prst="wedgeRoundRectCallout">
                <a:avLst>
                  <a:gd name="adj1" fmla="val -60833"/>
                  <a:gd name="adj2" fmla="val 3834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8" name="標題 1"/>
            <p:cNvSpPr txBox="1">
              <a:spLocks/>
            </p:cNvSpPr>
            <p:nvPr/>
          </p:nvSpPr>
          <p:spPr>
            <a:xfrm>
              <a:off x="550432" y="2097061"/>
              <a:ext cx="3893516" cy="10359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9875" indent="-269875"/>
              <a:r>
                <a:rPr lang="en-US" altLang="zh-TW" sz="2000" b="1" dirty="0" smtClean="0"/>
                <a:t>1. What are the pros and cons of getting </a:t>
              </a:r>
              <a:r>
                <a:rPr lang="en-US" altLang="zh-TW" sz="2000" b="1" dirty="0" err="1" smtClean="0"/>
                <a:t>personalised</a:t>
              </a:r>
              <a:r>
                <a:rPr lang="en-US" altLang="zh-TW" sz="2000" b="1" dirty="0" smtClean="0"/>
                <a:t> feeds ?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63954" y="57319"/>
            <a:ext cx="4088544" cy="3485982"/>
            <a:chOff x="7863954" y="1800845"/>
            <a:chExt cx="4088544" cy="4669809"/>
          </a:xfrm>
        </p:grpSpPr>
        <p:grpSp>
          <p:nvGrpSpPr>
            <p:cNvPr id="15" name="Group 14"/>
            <p:cNvGrpSpPr/>
            <p:nvPr/>
          </p:nvGrpSpPr>
          <p:grpSpPr>
            <a:xfrm>
              <a:off x="7863954" y="1800845"/>
              <a:ext cx="4088544" cy="4669809"/>
              <a:chOff x="6952494" y="696036"/>
              <a:chExt cx="4088544" cy="4669809"/>
            </a:xfrm>
          </p:grpSpPr>
          <p:sp>
            <p:nvSpPr>
              <p:cNvPr id="6" name="Rounded Rectangular Callout 5"/>
              <p:cNvSpPr/>
              <p:nvPr/>
            </p:nvSpPr>
            <p:spPr>
              <a:xfrm>
                <a:off x="7083187" y="696036"/>
                <a:ext cx="3957851" cy="4462818"/>
              </a:xfrm>
              <a:prstGeom prst="wedgeRoundRectCallout">
                <a:avLst>
                  <a:gd name="adj1" fmla="val -60833"/>
                  <a:gd name="adj2" fmla="val 38341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ounded Rectangular Callout 8"/>
              <p:cNvSpPr/>
              <p:nvPr/>
            </p:nvSpPr>
            <p:spPr>
              <a:xfrm>
                <a:off x="6952494" y="903027"/>
                <a:ext cx="3957851" cy="4462818"/>
              </a:xfrm>
              <a:prstGeom prst="wedgeRoundRectCallout">
                <a:avLst>
                  <a:gd name="adj1" fmla="val -60833"/>
                  <a:gd name="adj2" fmla="val 3834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" name="標題 1"/>
            <p:cNvSpPr txBox="1">
              <a:spLocks/>
            </p:cNvSpPr>
            <p:nvPr/>
          </p:nvSpPr>
          <p:spPr>
            <a:xfrm>
              <a:off x="7993636" y="2378283"/>
              <a:ext cx="3893516" cy="10769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9875" indent="-269875"/>
              <a:r>
                <a:rPr lang="en-US" altLang="zh-TW" sz="2000" b="1" dirty="0" smtClean="0"/>
                <a:t>2. How do you protect your digital footprints (e.g. footprints left when using social media, playing online games)?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8049"/>
          <a:stretch/>
        </p:blipFill>
        <p:spPr>
          <a:xfrm>
            <a:off x="5007352" y="2983082"/>
            <a:ext cx="1743740" cy="282324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822853" y="3697817"/>
            <a:ext cx="4088544" cy="3087109"/>
            <a:chOff x="7863954" y="1800845"/>
            <a:chExt cx="4088544" cy="4669809"/>
          </a:xfrm>
        </p:grpSpPr>
        <p:grpSp>
          <p:nvGrpSpPr>
            <p:cNvPr id="23" name="Group 22"/>
            <p:cNvGrpSpPr/>
            <p:nvPr/>
          </p:nvGrpSpPr>
          <p:grpSpPr>
            <a:xfrm>
              <a:off x="7863954" y="1800845"/>
              <a:ext cx="4088544" cy="4669809"/>
              <a:chOff x="6952494" y="696036"/>
              <a:chExt cx="4088544" cy="4669809"/>
            </a:xfrm>
          </p:grpSpPr>
          <p:sp>
            <p:nvSpPr>
              <p:cNvPr id="25" name="Rounded Rectangular Callout 24"/>
              <p:cNvSpPr/>
              <p:nvPr/>
            </p:nvSpPr>
            <p:spPr>
              <a:xfrm>
                <a:off x="7083187" y="696036"/>
                <a:ext cx="3957851" cy="4462818"/>
              </a:xfrm>
              <a:prstGeom prst="wedgeRoundRectCallout">
                <a:avLst>
                  <a:gd name="adj1" fmla="val -57157"/>
                  <a:gd name="adj2" fmla="val 18617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Rounded Rectangular Callout 25"/>
              <p:cNvSpPr/>
              <p:nvPr/>
            </p:nvSpPr>
            <p:spPr>
              <a:xfrm>
                <a:off x="6952494" y="903027"/>
                <a:ext cx="3957851" cy="4462818"/>
              </a:xfrm>
              <a:prstGeom prst="wedgeRoundRectCallout">
                <a:avLst>
                  <a:gd name="adj1" fmla="val -68184"/>
                  <a:gd name="adj2" fmla="val 100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標題 1"/>
            <p:cNvSpPr txBox="1">
              <a:spLocks/>
            </p:cNvSpPr>
            <p:nvPr/>
          </p:nvSpPr>
          <p:spPr>
            <a:xfrm>
              <a:off x="7993636" y="2054195"/>
              <a:ext cx="3893516" cy="112486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9875" indent="-269875"/>
              <a:r>
                <a:rPr lang="en-US" altLang="zh-TW" sz="2000" b="1" dirty="0" smtClean="0"/>
                <a:t>3. Why is it important for our country to safeguard AI security?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7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72" y="1846020"/>
            <a:ext cx="3712786" cy="3212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759" y="1836553"/>
            <a:ext cx="3712786" cy="3212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844" y="508424"/>
            <a:ext cx="3942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Video on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This AI Student is Enrolled at a Top </a:t>
            </a:r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72113" y="291666"/>
            <a:ext cx="7402955" cy="1430557"/>
            <a:chOff x="4441607" y="754609"/>
            <a:chExt cx="6784162" cy="1430557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7930095" y="-1489022"/>
              <a:ext cx="1052043" cy="553930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Round Same Side Corner Rectangle 4"/>
            <p:cNvSpPr txBox="1"/>
            <p:nvPr/>
          </p:nvSpPr>
          <p:spPr>
            <a:xfrm>
              <a:off x="5684382" y="871929"/>
              <a:ext cx="5335422" cy="926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Play the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video.</a:t>
              </a:r>
            </a:p>
            <a:p>
              <a:pPr marL="284163" lvl="1" indent="-284163" algn="just" defTabSz="800100">
                <a:lnSpc>
                  <a:spcPts val="18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Engage students in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knowing more about the first non-human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AI student and the recent development of AI in </a:t>
              </a:r>
              <a:r>
                <a:rPr lang="en-US" altLang="zh-TW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our country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Pentagon 22"/>
            <p:cNvSpPr/>
            <p:nvPr/>
          </p:nvSpPr>
          <p:spPr>
            <a:xfrm rot="5400000">
              <a:off x="4359545" y="855721"/>
              <a:ext cx="1411507" cy="1247384"/>
            </a:xfrm>
            <a:prstGeom prst="homePlate">
              <a:avLst>
                <a:gd name="adj" fmla="val 3139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evron 4"/>
            <p:cNvSpPr txBox="1"/>
            <p:nvPr/>
          </p:nvSpPr>
          <p:spPr>
            <a:xfrm>
              <a:off x="4441607" y="1073737"/>
              <a:ext cx="1289230" cy="4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While-viewing</a:t>
              </a:r>
              <a:endParaRPr lang="en-US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291064" y="5234957"/>
            <a:ext cx="37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the non-human AI student do?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3709" y="5234957"/>
            <a:ext cx="3724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current development of AI in our country?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7411" y="5234957"/>
            <a:ext cx="3712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1" indent="-284163" defTabSz="80010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characteristics of the world’s first AI news presenter?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345E-4E1F-46C7-9F87-24FCA86018EC}" type="slidenum">
              <a:rPr lang="en-US" smtClean="0"/>
              <a:t>9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65737" y="2366039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Video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Time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 00:00 –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00:55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46944" y="2349887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Video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Time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00:56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02:36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61562" y="2978183"/>
            <a:ext cx="621102" cy="888520"/>
          </a:xfrm>
          <a:prstGeom prst="right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882598" y="2357398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Video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Time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02:37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– 06:15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7925967" y="2987343"/>
            <a:ext cx="621102" cy="888520"/>
          </a:xfrm>
          <a:prstGeom prst="rightArrow">
            <a:avLst>
              <a:gd name="adj1" fmla="val 50000"/>
              <a:gd name="adj2" fmla="val 52778"/>
            </a:avLst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61130" y="6433058"/>
            <a:ext cx="7021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新細明體" panose="02020500000000000000" pitchFamily="18" charset="-120"/>
                <a:hlinkClick r:id="rId5"/>
              </a:rPr>
              <a:t>https://</a:t>
            </a:r>
            <a:r>
              <a:rPr lang="en-US" sz="1400" u="sng" dirty="0" smtClean="0">
                <a:latin typeface="Calibri" panose="020F0502020204030204" pitchFamily="34" charset="0"/>
                <a:ea typeface="新細明體" panose="02020500000000000000" pitchFamily="18" charset="-120"/>
                <a:hlinkClick r:id="rId5"/>
              </a:rPr>
              <a:t>chinacurrent.com/education/23022/this-ai-student-is-enrolled-at-a-top-college-23022</a:t>
            </a:r>
            <a:endParaRPr lang="en-US" sz="1400" u="sng" dirty="0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336381" y="6447496"/>
            <a:ext cx="2124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The China Current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31" y="1836553"/>
            <a:ext cx="371278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6567</TotalTime>
  <Words>2210</Words>
  <Application>Microsoft Office PowerPoint</Application>
  <PresentationFormat>Widescreen</PresentationFormat>
  <Paragraphs>334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新細明體</vt:lpstr>
      <vt:lpstr>Albertus Medium</vt:lpstr>
      <vt:lpstr>Antique Olive Roman</vt:lpstr>
      <vt:lpstr>Arial</vt:lpstr>
      <vt:lpstr>Bahnschrift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What is the role of technology in our everyday Life? Please give some examples.</vt:lpstr>
      <vt:lpstr>How much do you know about these tools/apps?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HUNG, Ka-yui Iris</dc:creator>
  <cp:lastModifiedBy>ELE</cp:lastModifiedBy>
  <cp:revision>501</cp:revision>
  <cp:lastPrinted>2024-03-25T10:01:00Z</cp:lastPrinted>
  <dcterms:created xsi:type="dcterms:W3CDTF">2022-10-11T03:52:37Z</dcterms:created>
  <dcterms:modified xsi:type="dcterms:W3CDTF">2024-05-22T03:59:21Z</dcterms:modified>
</cp:coreProperties>
</file>