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8"/>
  </p:notesMasterIdLst>
  <p:sldIdLst>
    <p:sldId id="256" r:id="rId2"/>
    <p:sldId id="285" r:id="rId3"/>
    <p:sldId id="286" r:id="rId4"/>
    <p:sldId id="264" r:id="rId5"/>
    <p:sldId id="268" r:id="rId6"/>
    <p:sldId id="259" r:id="rId7"/>
    <p:sldId id="270" r:id="rId8"/>
    <p:sldId id="271" r:id="rId9"/>
    <p:sldId id="272" r:id="rId10"/>
    <p:sldId id="280" r:id="rId11"/>
    <p:sldId id="281" r:id="rId12"/>
    <p:sldId id="282" r:id="rId13"/>
    <p:sldId id="283" r:id="rId14"/>
    <p:sldId id="284" r:id="rId15"/>
    <p:sldId id="278" r:id="rId16"/>
    <p:sldId id="26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618" y="-84"/>
      </p:cViewPr>
      <p:guideLst>
        <p:guide orient="horz" pos="2160"/>
        <p:guide pos="3840"/>
      </p:guideLst>
    </p:cSldViewPr>
  </p:slideViewPr>
  <p:notesTextViewPr>
    <p:cViewPr>
      <p:scale>
        <a:sx n="1" d="1"/>
        <a:sy n="1" d="1"/>
      </p:scale>
      <p:origin x="0" y="0"/>
    </p:cViewPr>
  </p:notesTextViewPr>
  <p:sorterViewPr>
    <p:cViewPr>
      <p:scale>
        <a:sx n="100" d="100"/>
        <a:sy n="100" d="100"/>
      </p:scale>
      <p:origin x="0" y="-130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1824EF-9349-473B-94F2-FCBA637265D8}" type="datetimeFigureOut">
              <a:rPr lang="zh-TW" altLang="en-US" smtClean="0"/>
              <a:pPr/>
              <a:t>2022/3/31</a:t>
            </a:fld>
            <a:endParaRPr lang="zh-TW" alt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2216E9-1E64-43AC-9431-C6671B3A21D4}" type="slidenum">
              <a:rPr lang="zh-TW" altLang="en-US" smtClean="0"/>
              <a:pPr/>
              <a:t>‹#›</a:t>
            </a:fld>
            <a:endParaRPr lang="zh-TW" altLang="en-US"/>
          </a:p>
        </p:txBody>
      </p:sp>
    </p:spTree>
    <p:extLst>
      <p:ext uri="{BB962C8B-B14F-4D97-AF65-F5344CB8AC3E}">
        <p14:creationId xmlns="" xmlns:p14="http://schemas.microsoft.com/office/powerpoint/2010/main" val="3319851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ltLang="zh-TW"/>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ltLang="zh-TW"/>
              <a:t>Click to edit Master subtitle style</a:t>
            </a:r>
            <a:endParaRPr lang="en-US" dirty="0"/>
          </a:p>
        </p:txBody>
      </p:sp>
      <p:sp>
        <p:nvSpPr>
          <p:cNvPr id="4" name="Date Placeholder 3"/>
          <p:cNvSpPr>
            <a:spLocks noGrp="1"/>
          </p:cNvSpPr>
          <p:nvPr>
            <p:ph type="dt" sz="half" idx="10"/>
          </p:nvPr>
        </p:nvSpPr>
        <p:spPr/>
        <p:txBody>
          <a:bodyPr/>
          <a:lstStyle/>
          <a:p>
            <a:fld id="{20BFD552-0326-4A2D-995B-BE9F4F6869EE}" type="datetime1">
              <a:rPr lang="en-US" smtClean="0"/>
              <a:pPr/>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972444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4" name="Date Placeholder 3"/>
          <p:cNvSpPr>
            <a:spLocks noGrp="1"/>
          </p:cNvSpPr>
          <p:nvPr>
            <p:ph type="dt" sz="half" idx="10"/>
          </p:nvPr>
        </p:nvSpPr>
        <p:spPr/>
        <p:txBody>
          <a:bodyPr/>
          <a:lstStyle/>
          <a:p>
            <a:fld id="{00C8817E-F1B0-4D2A-AA8C-6EB55E4D2F0C}" type="datetime1">
              <a:rPr lang="en-US" smtClean="0"/>
              <a:pPr/>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218462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ltLang="zh-TW"/>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4" name="Date Placeholder 3"/>
          <p:cNvSpPr>
            <a:spLocks noGrp="1"/>
          </p:cNvSpPr>
          <p:nvPr>
            <p:ph type="dt" sz="half" idx="10"/>
          </p:nvPr>
        </p:nvSpPr>
        <p:spPr/>
        <p:txBody>
          <a:bodyPr/>
          <a:lstStyle/>
          <a:p>
            <a:fld id="{22ACD462-D914-47C5-9C59-A8A4EA91C001}" type="datetime1">
              <a:rPr lang="en-US" smtClean="0"/>
              <a:pPr/>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681080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00B59463-CB58-44B5-BDD7-EDA8CF9D056E}" type="datetime1">
              <a:rPr lang="en-US" smtClean="0"/>
              <a:pPr/>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 xmlns:p14="http://schemas.microsoft.com/office/powerpoint/2010/main" val="3004780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ltLang="zh-TW"/>
              <a:t>Click to edit Master title style</a:t>
            </a:r>
            <a:endParaRPr lang="en-US" dirty="0"/>
          </a:p>
        </p:txBody>
      </p:sp>
      <p:sp>
        <p:nvSpPr>
          <p:cNvPr id="3" name="Content Placeholder 2"/>
          <p:cNvSpPr>
            <a:spLocks noGrp="1"/>
          </p:cNvSpPr>
          <p:nvPr>
            <p:ph idx="1"/>
          </p:nvPr>
        </p:nvSpPr>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4" name="Date Placeholder 3"/>
          <p:cNvSpPr>
            <a:spLocks noGrp="1"/>
          </p:cNvSpPr>
          <p:nvPr>
            <p:ph type="dt" sz="half" idx="10"/>
          </p:nvPr>
        </p:nvSpPr>
        <p:spPr/>
        <p:txBody>
          <a:bodyPr/>
          <a:lstStyle/>
          <a:p>
            <a:fld id="{6C0CF5C2-F002-4793-BB58-68C1C10CDB1C}" type="datetime1">
              <a:rPr lang="en-US" smtClean="0"/>
              <a:pPr/>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949621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ltLang="zh-TW"/>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a:t>Click to edit Master text styles</a:t>
            </a:r>
          </a:p>
        </p:txBody>
      </p:sp>
      <p:sp>
        <p:nvSpPr>
          <p:cNvPr id="4" name="Date Placeholder 3"/>
          <p:cNvSpPr>
            <a:spLocks noGrp="1"/>
          </p:cNvSpPr>
          <p:nvPr>
            <p:ph type="dt" sz="half" idx="10"/>
          </p:nvPr>
        </p:nvSpPr>
        <p:spPr/>
        <p:txBody>
          <a:bodyPr/>
          <a:lstStyle/>
          <a:p>
            <a:fld id="{F039BC25-B618-4CF5-8C07-F110F9912B85}" type="datetime1">
              <a:rPr lang="en-US" smtClean="0"/>
              <a:pPr/>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058984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ltLang="zh-TW"/>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5" name="Date Placeholder 4"/>
          <p:cNvSpPr>
            <a:spLocks noGrp="1"/>
          </p:cNvSpPr>
          <p:nvPr>
            <p:ph type="dt" sz="half" idx="10"/>
          </p:nvPr>
        </p:nvSpPr>
        <p:spPr/>
        <p:txBody>
          <a:bodyPr/>
          <a:lstStyle/>
          <a:p>
            <a:fld id="{963EAAF7-69B0-4082-867C-35619BE57EB5}" type="datetime1">
              <a:rPr lang="en-US" smtClean="0"/>
              <a:pPr/>
              <a:t>3/31/2022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108366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ltLang="zh-TW"/>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7" name="Date Placeholder 6"/>
          <p:cNvSpPr>
            <a:spLocks noGrp="1"/>
          </p:cNvSpPr>
          <p:nvPr>
            <p:ph type="dt" sz="half" idx="10"/>
          </p:nvPr>
        </p:nvSpPr>
        <p:spPr/>
        <p:txBody>
          <a:bodyPr/>
          <a:lstStyle/>
          <a:p>
            <a:fld id="{5C5FACCE-3515-48E2-BCAA-14054A1433E2}" type="datetime1">
              <a:rPr lang="en-US" smtClean="0"/>
              <a:pPr/>
              <a:t>3/31/2022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357947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dirty="0"/>
          </a:p>
        </p:txBody>
      </p:sp>
      <p:sp>
        <p:nvSpPr>
          <p:cNvPr id="3" name="Date Placeholder 2"/>
          <p:cNvSpPr>
            <a:spLocks noGrp="1"/>
          </p:cNvSpPr>
          <p:nvPr>
            <p:ph type="dt" sz="half" idx="10"/>
          </p:nvPr>
        </p:nvSpPr>
        <p:spPr/>
        <p:txBody>
          <a:bodyPr/>
          <a:lstStyle/>
          <a:p>
            <a:fld id="{ACF4ED30-AB78-4BC0-9F53-39AC0AC9C814}" type="datetime1">
              <a:rPr lang="en-US" smtClean="0"/>
              <a:pPr/>
              <a:t>3/31/2022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864054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64D4E8E-BEA8-40BD-B69B-77BACED0302E}" type="datetime1">
              <a:rPr lang="en-US" smtClean="0"/>
              <a:pPr/>
              <a:t>3/31/2022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998723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ltLang="zh-TW"/>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8C02C45-151C-401A-B0D8-5288E999C94E}" type="datetime1">
              <a:rPr lang="en-US" smtClean="0"/>
              <a:pPr/>
              <a:t>3/31/2022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301345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ltLang="zh-TW"/>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cstate="email">
              <a:extLst>
                <a:ext uri="{28A0092B-C50C-407E-A947-70E740481C1C}">
                  <a14:useLocalDpi xmlns="" xmlns:a14="http://schemas.microsoft.com/office/drawing/2010/main"/>
                </a:ext>
              </a:extLst>
            </a:blip>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TW"/>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4"/>
          <p:cNvSpPr>
            <a:spLocks noGrp="1"/>
          </p:cNvSpPr>
          <p:nvPr>
            <p:ph type="dt" sz="half" idx="10"/>
          </p:nvPr>
        </p:nvSpPr>
        <p:spPr/>
        <p:txBody>
          <a:bodyPr/>
          <a:lstStyle/>
          <a:p>
            <a:fld id="{732E085E-ABA7-46C3-AB46-A54942AF8ED8}" type="datetime1">
              <a:rPr lang="en-US" smtClean="0"/>
              <a:pPr/>
              <a:t>3/31/2022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035454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ltLang="zh-TW"/>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FC616D2-3F6A-41B1-B6C4-FE902B71B672}" type="datetime1">
              <a:rPr lang="en-US" smtClean="0"/>
              <a:pPr/>
              <a:t>3/31/2022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43349430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s://www.youtube.com/watch?time_continue=9&amp;v=74aYPhlTVQY&amp;feature=emb_logo" TargetMode="External"/><Relationship Id="rId1" Type="http://schemas.openxmlformats.org/officeDocument/2006/relationships/slideLayout" Target="../slideLayouts/slideLayout12.xml"/><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s://www.youtube.com/watch?time_continue=9&amp;v=6unEfDAXvKI&amp;feature=emb_logo" TargetMode="External"/><Relationship Id="rId1" Type="http://schemas.openxmlformats.org/officeDocument/2006/relationships/slideLayout" Target="../slideLayouts/slideLayout12.xm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s://www.youtube.com/watch?v=wM0ygymHeYk&amp;feature=emb_logo" TargetMode="External"/><Relationship Id="rId1" Type="http://schemas.openxmlformats.org/officeDocument/2006/relationships/slideLayout" Target="../slideLayouts/slideLayout12.xml"/><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time_continue=12&amp;v=V9eVNbmlDSw&amp;feature=emb_logo" TargetMode="External"/><Relationship Id="rId2" Type="http://schemas.openxmlformats.org/officeDocument/2006/relationships/image" Target="../media/image24.png"/><Relationship Id="rId1" Type="http://schemas.openxmlformats.org/officeDocument/2006/relationships/slideLayout" Target="../slideLayouts/slideLayout12.xml"/><Relationship Id="rId4" Type="http://schemas.openxmlformats.org/officeDocument/2006/relationships/image" Target="../media/image25.jpeg"/></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hyperlink" Target="https://www.youtube.com/watch?time_continue=6&amp;v=ww6gHDpKdIw&amp;feature=emb_logo" TargetMode="External"/><Relationship Id="rId1" Type="http://schemas.openxmlformats.org/officeDocument/2006/relationships/slideLayout" Target="../slideLayouts/slideLayout12.xml"/><Relationship Id="rId4" Type="http://schemas.openxmlformats.org/officeDocument/2006/relationships/image" Target="../media/image27.png"/></Relationships>
</file>

<file path=ppt/slides/_rels/slide15.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hyperlink" Target="https://www.youtube.com/watch?v=wp9Wc-YsqDQ&amp;feature=emb_logo" TargetMode="External"/><Relationship Id="rId2" Type="http://schemas.openxmlformats.org/officeDocument/2006/relationships/image" Target="../media/image28.png"/><Relationship Id="rId1" Type="http://schemas.openxmlformats.org/officeDocument/2006/relationships/slideLayout" Target="../slideLayouts/slideLayout12.xml"/><Relationship Id="rId6" Type="http://schemas.openxmlformats.org/officeDocument/2006/relationships/hyperlink" Target="https://www.youtube.com/watch?v=QixwmnQ-Je8&amp;feature=emb_logo" TargetMode="External"/><Relationship Id="rId5" Type="http://schemas.openxmlformats.org/officeDocument/2006/relationships/hyperlink" Target="https://www.youtube.com/watch?v=fMPfIYEb_0Y&amp;feature=emb_logo" TargetMode="External"/><Relationship Id="rId4" Type="http://schemas.openxmlformats.org/officeDocument/2006/relationships/image" Target="../media/image30.png"/></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home.eduhk.hk/~teachpe/PE-fitness/page/dance.html" TargetMode="External"/><Relationship Id="rId2" Type="http://schemas.openxmlformats.org/officeDocument/2006/relationships/hyperlink" Target="https://apps.hkedcity.net/media/play/playVideo_responsive.php?vFileID=78521&amp;vLang=chi&amp;videoUrl=cb7e2db2e5e7489f0e79165df0e5949cbe16b8c4e354ef1d1f5feb0868512c55e6a0ee9d7310c1726b54248b5f597c5c3188cbc2f136bbc4d1856ab209f0ce77" TargetMode="Externa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hkpfa.org.hk/CustomPage/paragraphGroup.aspx?ct=customPage&amp;webPageId=106&amp;pageId=144&amp;nnnid=111" TargetMode="External"/><Relationship Id="rId1" Type="http://schemas.openxmlformats.org/officeDocument/2006/relationships/slideLayout" Target="../slideLayouts/slideLayout1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youtube.com/watch?v=OmZPLjPBWxQ&amp;feature=emb_logo" TargetMode="External"/><Relationship Id="rId1" Type="http://schemas.openxmlformats.org/officeDocument/2006/relationships/slideLayout" Target="../slideLayouts/slideLayout12.xml"/><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s://www.youtube.com/watch?v=a3mqv69sFtE&amp;feature=emb_logo" TargetMode="External"/><Relationship Id="rId1" Type="http://schemas.openxmlformats.org/officeDocument/2006/relationships/slideLayout" Target="../slideLayouts/slideLayout1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s://www.youtube.com/watch?v=41hLQe8rZvw&amp;feature=emb_logo" TargetMode="External"/><Relationship Id="rId1" Type="http://schemas.openxmlformats.org/officeDocument/2006/relationships/slideLayout" Target="../slideLayouts/slideLayout12.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AE220058-3FCE-496E-ADF2-D8A6961F39F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 xmlns:a16="http://schemas.microsoft.com/office/drawing/2014/main" id="{E193F809-7E50-4AAD-8E26-878207931CB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3944603" y="4325112"/>
            <a:ext cx="71323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標題 1"/>
          <p:cNvSpPr>
            <a:spLocks noGrp="1"/>
          </p:cNvSpPr>
          <p:nvPr>
            <p:ph type="ctrTitle"/>
          </p:nvPr>
        </p:nvSpPr>
        <p:spPr>
          <a:xfrm>
            <a:off x="1576873" y="3342270"/>
            <a:ext cx="9625659" cy="2132417"/>
          </a:xfrm>
        </p:spPr>
        <p:txBody>
          <a:bodyPr>
            <a:normAutofit fontScale="90000"/>
          </a:bodyPr>
          <a:lstStyle/>
          <a:p>
            <a:pPr algn="r"/>
            <a:r>
              <a:rPr lang="en-US" altLang="zh-HK" sz="6600" b="1" dirty="0"/>
              <a:t/>
            </a:r>
            <a:br>
              <a:rPr lang="en-US" altLang="zh-HK" sz="6600" b="1" dirty="0"/>
            </a:br>
            <a:r>
              <a:rPr lang="en-US" altLang="zh-HK" sz="6600" b="1" dirty="0"/>
              <a:t/>
            </a:r>
            <a:br>
              <a:rPr lang="en-US" altLang="zh-HK" sz="6600" b="1" dirty="0"/>
            </a:br>
            <a:r>
              <a:rPr lang="en-US" altLang="zh-TW" sz="5300" b="1" dirty="0">
                <a:solidFill>
                  <a:schemeClr val="tx1"/>
                </a:solidFill>
              </a:rPr>
              <a:t>Doing Physical Activities at Home</a:t>
            </a:r>
            <a:br>
              <a:rPr lang="en-US" altLang="zh-TW" sz="5300" b="1" dirty="0">
                <a:solidFill>
                  <a:schemeClr val="tx1"/>
                </a:solidFill>
              </a:rPr>
            </a:br>
            <a:r>
              <a:rPr lang="en-US" altLang="zh-TW" sz="5300" b="1" dirty="0">
                <a:solidFill>
                  <a:schemeClr val="tx1"/>
                </a:solidFill>
              </a:rPr>
              <a:t>(For Primary Schools)</a:t>
            </a:r>
            <a:br>
              <a:rPr lang="en-US" altLang="zh-TW" sz="5300" b="1" dirty="0">
                <a:solidFill>
                  <a:schemeClr val="tx1"/>
                </a:solidFill>
              </a:rPr>
            </a:br>
            <a:r>
              <a:rPr lang="en-US" altLang="zh-TW" sz="5300" b="1" dirty="0">
                <a:solidFill>
                  <a:srgbClr val="7030A0"/>
                </a:solidFill>
              </a:rPr>
              <a:t>Fitness Dance</a:t>
            </a:r>
            <a:r>
              <a:rPr lang="en-US" altLang="zh-TW" sz="6600" b="1" dirty="0"/>
              <a:t/>
            </a:r>
            <a:br>
              <a:rPr lang="en-US" altLang="zh-TW" sz="6600" b="1" dirty="0"/>
            </a:br>
            <a:r>
              <a:rPr lang="en-US" altLang="zh-TW" sz="2000" b="1" dirty="0"/>
              <a:t/>
            </a:r>
            <a:br>
              <a:rPr lang="en-US" altLang="zh-TW" sz="2000" b="1" dirty="0"/>
            </a:br>
            <a:endParaRPr lang="en-US" b="1" dirty="0"/>
          </a:p>
        </p:txBody>
      </p:sp>
      <p:sp>
        <p:nvSpPr>
          <p:cNvPr id="3" name="副標題 2"/>
          <p:cNvSpPr>
            <a:spLocks noGrp="1"/>
          </p:cNvSpPr>
          <p:nvPr>
            <p:ph type="subTitle" idx="1"/>
          </p:nvPr>
        </p:nvSpPr>
        <p:spPr>
          <a:xfrm>
            <a:off x="2488367" y="4455620"/>
            <a:ext cx="8670083" cy="1143000"/>
          </a:xfrm>
        </p:spPr>
        <p:txBody>
          <a:bodyPr>
            <a:normAutofit/>
          </a:bodyPr>
          <a:lstStyle/>
          <a:p>
            <a:pPr algn="r"/>
            <a:r>
              <a:rPr lang="en-US" altLang="zh-TW" b="1" dirty="0"/>
              <a:t>PE Section, Curriculum Development Institute, EDB</a:t>
            </a:r>
          </a:p>
        </p:txBody>
      </p:sp>
      <p:sp>
        <p:nvSpPr>
          <p:cNvPr id="13" name="Rectangle 12">
            <a:extLst>
              <a:ext uri="{FF2B5EF4-FFF2-40B4-BE49-F238E27FC236}">
                <a16:creationId xmlns="" xmlns:a16="http://schemas.microsoft.com/office/drawing/2014/main" id="{3E9C5090-7D25-41E3-A6D3-CCAEE505E7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 xmlns:a16="http://schemas.microsoft.com/office/drawing/2014/main" id="{11BF8809-0DAC-41E5-A212-ACB4A01BE9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投影片編號版面配置區 4"/>
          <p:cNvSpPr>
            <a:spLocks noGrp="1"/>
          </p:cNvSpPr>
          <p:nvPr>
            <p:ph type="sldNum" sz="quarter" idx="12"/>
          </p:nvPr>
        </p:nvSpPr>
        <p:spPr/>
        <p:txBody>
          <a:bodyPr/>
          <a:lstStyle/>
          <a:p>
            <a:fld id="{6D22F896-40B5-4ADD-8801-0D06FADFA095}" type="slidenum">
              <a:rPr lang="en-US" smtClean="0"/>
              <a:pPr/>
              <a:t>1</a:t>
            </a:fld>
            <a:endParaRPr lang="en-US" dirty="0"/>
          </a:p>
        </p:txBody>
      </p:sp>
      <p:pic>
        <p:nvPicPr>
          <p:cNvPr id="10" name="Picture 2" descr="*">
            <a:extLst>
              <a:ext uri="{FF2B5EF4-FFF2-40B4-BE49-F238E27FC236}">
                <a16:creationId xmlns="" xmlns:a16="http://schemas.microsoft.com/office/drawing/2014/main" id="{CFA1F589-F3DE-4798-8DD3-D4980A06ADEF}"/>
              </a:ext>
            </a:extLst>
          </p:cNvPr>
          <p:cNvPicPr>
            <a:picLocks noChangeAspect="1" noChangeArrowheads="1"/>
          </p:cNvPicPr>
          <p:nvPr/>
        </p:nvPicPr>
        <p:blipFill>
          <a:blip r:embed="rId2" cstate="screen">
            <a:extLst>
              <a:ext uri="{28A0092B-C50C-407E-A947-70E740481C1C}">
                <a14:useLocalDpi xmlns="" xmlns:a14="http://schemas.microsoft.com/office/drawing/2010/main"/>
              </a:ext>
            </a:extLst>
          </a:blip>
          <a:srcRect/>
          <a:stretch>
            <a:fillRect/>
          </a:stretch>
        </p:blipFill>
        <p:spPr bwMode="auto">
          <a:xfrm>
            <a:off x="9278911" y="4674890"/>
            <a:ext cx="2042489" cy="193747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030976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tx1"/>
                </a:solidFill>
              </a:rPr>
              <a:t>Arm Swing</a:t>
            </a:r>
            <a:endParaRPr lang="en-US" dirty="0">
              <a:solidFill>
                <a:schemeClr val="tx1"/>
              </a:solidFill>
            </a:endParaRPr>
          </a:p>
        </p:txBody>
      </p:sp>
      <p:sp>
        <p:nvSpPr>
          <p:cNvPr id="3" name="內容版面配置區 2"/>
          <p:cNvSpPr>
            <a:spLocks noGrp="1"/>
          </p:cNvSpPr>
          <p:nvPr>
            <p:ph sz="quarter" idx="13"/>
          </p:nvPr>
        </p:nvSpPr>
        <p:spPr>
          <a:xfrm>
            <a:off x="1097281" y="2063396"/>
            <a:ext cx="3987468" cy="3311189"/>
          </a:xfrm>
        </p:spPr>
        <p:txBody>
          <a:bodyPr/>
          <a:lstStyle/>
          <a:p>
            <a:r>
              <a:rPr lang="en-US" altLang="zh-TW" sz="2400" dirty="0">
                <a:solidFill>
                  <a:schemeClr val="tx1"/>
                </a:solidFill>
              </a:rPr>
              <a:t>Tips:</a:t>
            </a:r>
          </a:p>
          <a:p>
            <a:pPr lvl="1">
              <a:buFont typeface="Wingdings" panose="05000000000000000000" pitchFamily="2" charset="2"/>
              <a:buChar char="Ø"/>
            </a:pPr>
            <a:r>
              <a:rPr lang="en-US" altLang="zh-TW" sz="2400" dirty="0">
                <a:solidFill>
                  <a:schemeClr val="tx1"/>
                </a:solidFill>
              </a:rPr>
              <a:t>Body leans forward slightly.</a:t>
            </a:r>
            <a:endParaRPr lang="en-US" dirty="0">
              <a:solidFill>
                <a:schemeClr val="tx1"/>
              </a:solidFill>
            </a:endParaRPr>
          </a:p>
        </p:txBody>
      </p:sp>
      <p:pic>
        <p:nvPicPr>
          <p:cNvPr id="4" name="圖片 3">
            <a:hlinkClick r:id="rId2"/>
          </p:cNvPr>
          <p:cNvPicPr>
            <a:picLocks noChangeAspect="1"/>
          </p:cNvPicPr>
          <p:nvPr/>
        </p:nvPicPr>
        <p:blipFill>
          <a:blip r:embed="rId3" cstate="email">
            <a:extLst>
              <a:ext uri="{28A0092B-C50C-407E-A947-70E740481C1C}">
                <a14:useLocalDpi xmlns="" xmlns:a14="http://schemas.microsoft.com/office/drawing/2010/main"/>
              </a:ext>
            </a:extLst>
          </a:blip>
          <a:stretch>
            <a:fillRect/>
          </a:stretch>
        </p:blipFill>
        <p:spPr>
          <a:xfrm>
            <a:off x="5371759" y="1999537"/>
            <a:ext cx="6396369" cy="3597958"/>
          </a:xfrm>
          <a:prstGeom prst="rect">
            <a:avLst/>
          </a:prstGeom>
        </p:spPr>
      </p:pic>
      <p:sp>
        <p:nvSpPr>
          <p:cNvPr id="6" name="AutoShape 4" descr="data:image/png;base64,iVBORw0KGgoAAAANSUhEUgAAAMgAAADICAYAAACtWK6eAAAOe0lEQVR4Xu2d0XbjOA5Enf//6OyZzGbGOSMLlyyIYtq3XwWShUIVCcqO++Pz8/Pz4T8ZkIFDBj40iMqQgdcMaBDVIQMnDGgQ5SEDGkQNyMAcA54gc7w56k0Y0CBvUmjTnGNAg8zx5qg3YUCDvEmhTXOOAQ0yx5uj3oQBDfImhTbNOQY0yBxvjnoTBjTImxTaNOcY0CBzvDnqTRjQIG9SaNOcY0CDzPHmqDdhQIO8SaFNc46BFoN8fHzMrX7BKPr3XwnmFWscUXO0Ls2je+wRPorlgrL/Z0paowqLBqkYOnhOye8WTLfIKb678p0ozT9DKOZqDQ1SMaRBHlRs1HATlA8PoZiriTVIxZAG0SATGvkx5DfuHAlmujsla3gHyVRJa1StctkJ0gXwLIEjAdI+neLrFvldwqe8UHz0kk55roTaoYOZNTRIwZoGeUQtlgZ5PB50J59xcMfOkeDTIBok/uG4RICJaei6NI62DQlm2sJQY9LWicZRfJQrTxBPkNgv3eKlG0JiQg0yUPbugtBdLFl3xc5GKdxJqJTTxCA0324d0Ho8xy29pN9FTFL0GVJHx1BeqKmTfFeMpflqkAEl0TYkiRuA0xpKBaNBjl8YJKauCukJUjG04LkG4SSv3gA1CK/NZZEahFOrQV5w1U0MPZZpXPel9a52iko1qQfdELyD0Go8+ntPKnwap0H4B8YaZEDQ1CPJjrW7eFeYkHKwoh4aRIN86YwKn8ZRkSftmQb5ycBbXNITYa0Q74o1KAca5A0NQo/0pI3rXoNeUKmgqQlpHDUc5ZTmQeejp2i17lucIN3ipUWiIk/wVQX+fk6FT+M0CGU+7LXpMlSUNC4R74o1KD7KHxU+jdMglHkN8vJCTkXuCcLFRjcnW6wLjJmQn4g8GUulRU8GGucJQpkfEOrAlCiUFvOuOCoietLQ+RKj37UGKviLIFrfmTWWXtJnAJ6NocTcFUfFpkEyZdD6zqyiQZ5Yo0TTOA3C/559RrzfY5J6VOtqEA1SaWTJNwJKECcBGiTsPSmB3XGeIJ4gQ684k12Cjk0uqN0GcT5atf647V/z9qfMZtQg/V+STIzOqtYfpUFecKpBNMhf0tAgGuSLgd03hP6zgc2oQTSIBjnxylYGYZ6+LyrpoZMdOnmLRdmi+Oh8R3FdYksw3DW25XOQu8DTdTUIZeo4ToNk/G0/WoNkJdIgGX/bj9YgWYk0SMbf9qM1SFYiDZLxd/hdHXrZo+JNLrzdBaZ/v0E5oPRTrhJ8FEv3y4Fkvu76PnPQckmnBaEk0ISTdakQEmNqEM4y1UY3pxVCDVIxdPCcGrO7mJ4g69+yaRANMsEA/wSfTu4JEn4tIml1aMtGi+kJokGoVraLS9oQaiRqkGRXTNqzbg6656ObXVIPOrYScEuLVS2y8vldxaSCpuai8yVi6+aKzpdg7h5baVODPDFEdx0qck8Q/rXzu8ylQTa7+1BzeYKsMZcG0SBfGqCn2Yq47jYpOX2WGCTZFSuA389p4ZL56FiaL23ZEsFQLDS3bsz0JExEnoyteGm5g3QXKSG1SvjMcHQszbdbbN2bBOV5BS+JyJOxVW4apGLo4LkGOSYt4SUReTK2Kr8GqRjSIJghDfKCKkoMZvogsLu96G5/VrQr3RyswEzXSE6BZGylyctOEFpMGpcQXZFw9rwbX3IhT/JYsYnRGq3II9kAn/FpkKJaGiSRM/8sg65Cja5BBt7tU/LpDthdpCtbhO+cKOaEK8pfsgbNQ4NokCGdUWENTQqCu4Q6avSudW2xbLGAzOdDuoT6tgah1Cd3AXr0d++yiTho25Vg7sbXXUuKj3JF8W11SaegNQj/PlXCKR3bbcxE5MnYKt/bW6wK4PdzDaJBXmlFg1xwIe82HG3j6IZAi969kyf46FjKvS0WZVSDfDFFhUVppQI8mq/bmHRDoFiS3NrvILQgNDk6XxcJdL2zNykUCxVCIkCaT4I5WWOn3Ko8Wu4g1SJnzxOyaIETfNTUFIsGOf4fsLprROtRratBKoYOnlORJ+ZKNg6aEhVRgqW7LezOrZpPg1QMaRD828tHVGqQCYH9uAR9fEzPQHfA6QVeDPQE4YxqkAfvKe8ii+5sSUvEJfPfyMRw3Zgplt3jknr82MA/G7Zh2qNqkOOyUbHRoifz0bG7x1GuqriWO4gGqWg+f07FRldJ5qNjd4+jXFVxGqRgiAqhIvrsefcayXx07O5xST1ssV58Kt3dz9MiUbGtmI9i2T2OclXF3X6CUFHSizYtXEXM6I6fzEfH0jtcEkfrkVxdu1vyBEvFvQapGDp4Tgs8MfXpkET4ycaRjKWG22kD3KrF+o0EapDsxxgof8mG0LU5eYJMMEkLPDG1J8gTAxrkhRyoAO8ikOLTIMcMUP7uqu9tLRbtM5O2i4qSkp9gplioYCiWZD6KmfKXxFEs3XckDRL+8VH3W5NE0FSAVGw0jq6bxFEsGmTg+16UVFo4umvTdbtPxySPBDNdN4mj+DSIBnmpFSpAKjYaR9dN4igWDaJBNMiJW7Y3CHU6jaM9efddYAU+mhvF0s0BFRuNo3lQXrrzrfC1fA5SLTL6fFeyvvNI8NGxlLNuwVDh0ziaB+WlO98KnwapGDp4nhSTjqWwugVDhU/jaB6Ul+58K3wapGJIg+Df40rEq0EGhLgrWbZY/xbRE+QCQdMp6U5Ei9RtOLouzfeu+VasSzk4iqOviOnYGSwtLRYVIAWoQfq/LUvFRrk/quUKHdA1kjyec9MgT2xQUlfsvBQLFaoGodvzzzgNokF+KKLbmHOy/HsUNbUt1guW6U7efSzTdak47ppvxbqUAyry7lpW+FpOkOSYp2MpgVXCZ8+7BUNz694pExHtNDY5zRIdtN9BEiHQsRrkuOR/srk0yEDrpEE0SNepMDKPLdYTW7ZYa35nmZ56niCeIJe8rdnpHkFP/hWb08jJ8R37a06Qu3YdKrYZ8s/GJPlSzHSHTuajwu+O66qHBimYpOLoKsj3PBqEfw5CjT5TIw2iQUrd0E2i29TJfGVSMECDaJBSKhqkpGg8gPaU9HOQu3YTKo5xhs5HJPlSzLQ1SeajOuiO66rH0hOEgqaFo/N1k08Fk7zBobklRqJrdOebrLsi32d8GmTic5BuwayYL9l0uvFpkPBnepJirmjZugWzYr6E0258GkSDvNQAbRGoiOh8GoQy+jPOFssWq1SOJ0hJ0XkAJZDudiGc1uF056UvAig4Ol839zTf7laWvtBI1qXct1/Su4s0k8hVY6hgqKApTjpfN/c030SoCeZkXcq9BhlgigqGCpouTedLxEbX2AmzBqHVWBSnQTjR1HCJqTUIr8eSSA3CadYgnKtHN1n0Ete9O9EdK8G3woSUF1pi+sKFxiX80bE0t/Y7CBVRQhYlgQqBipLmluCjWOimk2CmIqK1pHEJf3QszU2DvPjNJUpgYsJukSfmovlSAdLcuvmj+GbyXfpBYbKbUBIS8imByRpURPQU0CDHVaO8VDXXIBVDB881SPbXft380c1zotSPFoPQXXGnuBmyRsd0n5ij61fxvxFflVP3cw3SzejTfL9RgHR3v5C2f6buapMSrBokYa8Yq0EycjXIwC94U7HRuKx0bPROWGif7gnykylPEKb1qSgNMkXbn9diZTRcP5q+HKBI6Hw0jr7SpfhWxCXtT8IL5SrB97xGywmyoiDJGncVJFl3p1aHtme0RgkvGoSyPBB3V0GSdTUIL3DCc7WKJ0jF0MFzWhAaR3fFCaiXDUlamIQXylWCzxbrgu9i0Qs5LZwnCPd2t+HaDbJTMalQaV9NyadxdAek+Oh81JjJfJQDGpdg4fY6j2xpsTTI8X88Q0VJ+Uvmo2MTUVLh07gEiwZ5wYAnSGbWRJRU+DQuwaJBNMhLDSQCTERJ16VxCRYNokE0yP8ZSNrHykiX3UGuBP2dVPdOVJE1+py2e0kc3WUp9m4sFB/VS1JzysGSt1g04RnQGqR48/LxMU2rBvlJnSfItJTqgYnYkp2SvhU7yiDBXDPyd0R3blduxhqEVnUiLhFbt4go/AQzXaM7Nw3ygvluommBaVwitrtySzBTXrpz+2MMsvvRv6LA9NJK2x86XyL8pG6U0yTfZI1q7NIWKyE6KXBFwujzZAekgk4EQ/ElcaOczcRfeTJQPBqEMvUUR4VFp6YbBxUMxZfE0dySOJpvskY1VoNUDB08p8KiU2uQY6Y0CFVQ+OMOA8ugUA2CaIqDNMgAhckdhAqa7uQDsKdDV4hjp3zpnYti7uLvLVosDXLsUyq2aZeHA+mmSM01A0eDFJfvGVI7xnTtgGdYNEhdKQ2iQWqV3BThCTJAPCWrO24AYmuoJwj/BXlbrEVvsehdpdUJA5Ml+O4ae5Qebe3oZqdBNMiXBu4SebKuBhkoHN056I6wonArWh16iCT53jVWg2gQqu847i6RJ+tqEA0SC59OkAj1rrEaZMAgVAg0jhY9iaNYkgslXYPGUSw0jq5LW+NkvtVjl34O0p1cIvxucXTPl3BFsdC4bizJfKvHapAnxle8RFhRYCp8Gpdg3uklx0weGkSD/NBNsknYYr2wIG11Zhx8Noaum8RRzCt2424sKzB7gry4pNNidsfRoidx9M1MsgY1NeUvmY+OTU4faiSKhfJSxV3WYlULX/X8LlHSwnXHUR7put3mp/g0CGUqjNMgxwRqkDlheYIUl/TunY0KlcbRsifz0bG2WAOXdFq47jhPEE+QTk21nCCdgJxLBnZiQIPsVA2xbMeABtmuJALaiQENslM1xLIdAxpku5IIaCcGNMhO1RDLdgxokO1KIqCdGNAgO1VDLNsxoEG2K4mAdmJAg+xUDbFsx4AG2a4kAtqJAQ2yUzXEsh0DGmS7kghoJwY0yE7VEMt2DGiQ7UoioJ0Y0CA7VUMs2zGgQbYriYB2YkCD7FQNsWzHwP8A5ZTvxmdew1gAAAAASUVORK5CYII="/>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圖片 6"/>
          <p:cNvPicPr>
            <a:picLocks noChangeAspect="1"/>
          </p:cNvPicPr>
          <p:nvPr/>
        </p:nvPicPr>
        <p:blipFill>
          <a:blip r:embed="rId4">
            <a:extLst>
              <a:ext uri="{28A0092B-C50C-407E-A947-70E740481C1C}">
                <a14:useLocalDpi xmlns="" xmlns:a14="http://schemas.microsoft.com/office/drawing/2010/main"/>
              </a:ext>
            </a:extLst>
          </a:blip>
          <a:stretch>
            <a:fillRect/>
          </a:stretch>
        </p:blipFill>
        <p:spPr>
          <a:xfrm>
            <a:off x="2138515" y="3886556"/>
            <a:ext cx="1905000" cy="1905000"/>
          </a:xfrm>
          <a:prstGeom prst="rect">
            <a:avLst/>
          </a:prstGeom>
        </p:spPr>
      </p:pic>
      <p:sp>
        <p:nvSpPr>
          <p:cNvPr id="5" name="投影片編號版面配置區 4"/>
          <p:cNvSpPr>
            <a:spLocks noGrp="1"/>
          </p:cNvSpPr>
          <p:nvPr>
            <p:ph type="sldNum" sz="quarter" idx="12"/>
          </p:nvPr>
        </p:nvSpPr>
        <p:spPr/>
        <p:txBody>
          <a:bodyPr/>
          <a:lstStyle/>
          <a:p>
            <a:fld id="{6D22F896-40B5-4ADD-8801-0D06FADFA095}" type="slidenum">
              <a:rPr lang="en-US" smtClean="0"/>
              <a:pPr/>
              <a:t>10</a:t>
            </a:fld>
            <a:endParaRPr lang="en-US" dirty="0"/>
          </a:p>
        </p:txBody>
      </p:sp>
      <p:sp>
        <p:nvSpPr>
          <p:cNvPr id="8" name="矩形 7"/>
          <p:cNvSpPr/>
          <p:nvPr/>
        </p:nvSpPr>
        <p:spPr>
          <a:xfrm>
            <a:off x="11160269" y="5791556"/>
            <a:ext cx="607859" cy="369332"/>
          </a:xfrm>
          <a:prstGeom prst="rect">
            <a:avLst/>
          </a:prstGeom>
        </p:spPr>
        <p:txBody>
          <a:bodyPr wrap="none">
            <a:spAutoFit/>
          </a:bodyPr>
          <a:lstStyle/>
          <a:p>
            <a:r>
              <a:rPr lang="en-US" altLang="zh-TW" dirty="0" smtClean="0">
                <a:solidFill>
                  <a:schemeClr val="tx1">
                    <a:lumMod val="75000"/>
                    <a:lumOff val="25000"/>
                  </a:schemeClr>
                </a:solidFill>
                <a:latin typeface="Arial" panose="020B0604020202020204" pitchFamily="34" charset="0"/>
                <a:cs typeface="Arial" panose="020B0604020202020204" pitchFamily="34" charset="0"/>
                <a:hlinkClick r:id="rId2"/>
              </a:rPr>
              <a:t>Link</a:t>
            </a:r>
            <a:endParaRPr lang="en-US" altLang="zh-TW"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920603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tx1"/>
                </a:solidFill>
              </a:rPr>
              <a:t>Cross Arm Extension</a:t>
            </a:r>
            <a:endParaRPr lang="en-US" dirty="0">
              <a:solidFill>
                <a:schemeClr val="tx1"/>
              </a:solidFill>
            </a:endParaRPr>
          </a:p>
        </p:txBody>
      </p:sp>
      <p:sp>
        <p:nvSpPr>
          <p:cNvPr id="3" name="內容版面配置區 2"/>
          <p:cNvSpPr>
            <a:spLocks noGrp="1"/>
          </p:cNvSpPr>
          <p:nvPr>
            <p:ph sz="quarter" idx="13"/>
          </p:nvPr>
        </p:nvSpPr>
        <p:spPr>
          <a:xfrm>
            <a:off x="1097281" y="2063396"/>
            <a:ext cx="3987468" cy="3311189"/>
          </a:xfrm>
        </p:spPr>
        <p:txBody>
          <a:bodyPr/>
          <a:lstStyle/>
          <a:p>
            <a:r>
              <a:rPr lang="en-US" altLang="zh-TW" sz="2400" dirty="0">
                <a:solidFill>
                  <a:schemeClr val="tx1"/>
                </a:solidFill>
              </a:rPr>
              <a:t>Variations:</a:t>
            </a:r>
          </a:p>
          <a:p>
            <a:pPr lvl="1">
              <a:buFont typeface="Wingdings" panose="05000000000000000000" pitchFamily="2" charset="2"/>
              <a:buChar char="Ø"/>
            </a:pPr>
            <a:r>
              <a:rPr lang="en-US" altLang="zh-TW" sz="2400" dirty="0">
                <a:solidFill>
                  <a:schemeClr val="tx1"/>
                </a:solidFill>
              </a:rPr>
              <a:t>Directions</a:t>
            </a:r>
          </a:p>
          <a:p>
            <a:pPr lvl="1">
              <a:buFont typeface="Wingdings" panose="05000000000000000000" pitchFamily="2" charset="2"/>
              <a:buChar char="Ø"/>
            </a:pPr>
            <a:r>
              <a:rPr lang="en-US" altLang="zh-TW" sz="2400" dirty="0">
                <a:solidFill>
                  <a:schemeClr val="tx1"/>
                </a:solidFill>
              </a:rPr>
              <a:t>Symmetry</a:t>
            </a:r>
            <a:r>
              <a:rPr lang="en-US" altLang="zh-TW" sz="2400" b="1" baseline="30000" dirty="0">
                <a:solidFill>
                  <a:schemeClr val="tx1"/>
                </a:solidFill>
              </a:rPr>
              <a:t> </a:t>
            </a:r>
            <a:r>
              <a:rPr lang="en-US" altLang="zh-TW" sz="2400" dirty="0">
                <a:solidFill>
                  <a:schemeClr val="tx1"/>
                </a:solidFill>
              </a:rPr>
              <a:t>and asymmetry</a:t>
            </a:r>
          </a:p>
        </p:txBody>
      </p:sp>
      <p:sp>
        <p:nvSpPr>
          <p:cNvPr id="6" name="AutoShape 4" descr="data:image/png;base64,iVBORw0KGgoAAAANSUhEUgAAAMgAAADICAYAAACtWK6eAAAOe0lEQVR4Xu2d0XbjOA5Enf//6OyZzGbGOSMLlyyIYtq3XwWShUIVCcqO++Pz8/Pz4T8ZkIFDBj40iMqQgdcMaBDVIQMnDGgQ5SEDGkQNyMAcA54gc7w56k0Y0CBvUmjTnGNAg8zx5qg3YUCDvEmhTXOOAQ0yx5uj3oQBDfImhTbNOQY0yBxvjnoTBjTImxTaNOcY0CBzvDnqTRjQIG9SaNOcY0CDzPHmqDdhQIO8SaFNc46BFoN8fHzMrX7BKPr3XwnmFWscUXO0Ls2je+wRPorlgrL/Z0paowqLBqkYOnhOye8WTLfIKb678p0ozT9DKOZqDQ1SMaRBHlRs1HATlA8PoZiriTVIxZAG0SATGvkx5DfuHAlmujsla3gHyVRJa1StctkJ0gXwLIEjAdI+neLrFvldwqe8UHz0kk55roTaoYOZNTRIwZoGeUQtlgZ5PB50J59xcMfOkeDTIBok/uG4RICJaei6NI62DQlm2sJQY9LWicZRfJQrTxBPkNgv3eKlG0JiQg0yUPbugtBdLFl3xc5GKdxJqJTTxCA0324d0Ho8xy29pN9FTFL0GVJHx1BeqKmTfFeMpflqkAEl0TYkiRuA0xpKBaNBjl8YJKauCukJUjG04LkG4SSv3gA1CK/NZZEahFOrQV5w1U0MPZZpXPel9a52iko1qQfdELyD0Go8+ntPKnwap0H4B8YaZEDQ1CPJjrW7eFeYkHKwoh4aRIN86YwKn8ZRkSftmQb5ycBbXNITYa0Q74o1KAca5A0NQo/0pI3rXoNeUKmgqQlpHDUc5ZTmQeejp2i17lucIN3ipUWiIk/wVQX+fk6FT+M0CGU+7LXpMlSUNC4R74o1KD7KHxU+jdMglHkN8vJCTkXuCcLFRjcnW6wLjJmQn4g8GUulRU8GGucJQpkfEOrAlCiUFvOuOCoietLQ+RKj37UGKviLIFrfmTWWXtJnAJ6NocTcFUfFpkEyZdD6zqyiQZ5Yo0TTOA3C/559RrzfY5J6VOtqEA1SaWTJNwJKECcBGiTsPSmB3XGeIJ4gQ684k12Cjk0uqN0GcT5atf647V/z9qfMZtQg/V+STIzOqtYfpUFecKpBNMhf0tAgGuSLgd03hP6zgc2oQTSIBjnxylYGYZ6+LyrpoZMdOnmLRdmi+Oh8R3FdYksw3DW25XOQu8DTdTUIZeo4ToNk/G0/WoNkJdIgGX/bj9YgWYk0SMbf9qM1SFYiDZLxd/hdHXrZo+JNLrzdBaZ/v0E5oPRTrhJ8FEv3y4Fkvu76PnPQckmnBaEk0ISTdakQEmNqEM4y1UY3pxVCDVIxdPCcGrO7mJ4g69+yaRANMsEA/wSfTu4JEn4tIml1aMtGi+kJokGoVraLS9oQaiRqkGRXTNqzbg6656ObXVIPOrYScEuLVS2y8vldxaSCpuai8yVi6+aKzpdg7h5baVODPDFEdx0qck8Q/rXzu8ylQTa7+1BzeYKsMZcG0SBfGqCn2Yq47jYpOX2WGCTZFSuA389p4ZL56FiaL23ZEsFQLDS3bsz0JExEnoyteGm5g3QXKSG1SvjMcHQszbdbbN2bBOV5BS+JyJOxVW4apGLo4LkGOSYt4SUReTK2Kr8GqRjSIJghDfKCKkoMZvogsLu96G5/VrQr3RyswEzXSE6BZGylyctOEFpMGpcQXZFw9rwbX3IhT/JYsYnRGq3II9kAn/FpkKJaGiSRM/8sg65Cja5BBt7tU/LpDthdpCtbhO+cKOaEK8pfsgbNQ4NokCGdUWENTQqCu4Q6avSudW2xbLGAzOdDuoT6tgah1Cd3AXr0d++yiTho25Vg7sbXXUuKj3JF8W11SaegNQj/PlXCKR3bbcxE5MnYKt/bW6wK4PdzDaJBXmlFg1xwIe82HG3j6IZAi969kyf46FjKvS0WZVSDfDFFhUVppQI8mq/bmHRDoFiS3NrvILQgNDk6XxcJdL2zNykUCxVCIkCaT4I5WWOn3Ko8Wu4g1SJnzxOyaIETfNTUFIsGOf4fsLprROtRratBKoYOnlORJ+ZKNg6aEhVRgqW7LezOrZpPg1QMaRD828tHVGqQCYH9uAR9fEzPQHfA6QVeDPQE4YxqkAfvKe8ii+5sSUvEJfPfyMRw3Zgplt3jknr82MA/G7Zh2qNqkOOyUbHRoifz0bG7x1GuqriWO4gGqWg+f07FRldJ5qNjd4+jXFVxGqRgiAqhIvrsefcayXx07O5xST1ssV58Kt3dz9MiUbGtmI9i2T2OclXF3X6CUFHSizYtXEXM6I6fzEfH0jtcEkfrkVxdu1vyBEvFvQapGDp4Tgs8MfXpkET4ycaRjKWG22kD3KrF+o0EapDsxxgof8mG0LU5eYJMMEkLPDG1J8gTAxrkhRyoAO8ikOLTIMcMUP7uqu9tLRbtM5O2i4qSkp9gplioYCiWZD6KmfKXxFEs3XckDRL+8VH3W5NE0FSAVGw0jq6bxFEsGmTg+16UVFo4umvTdbtPxySPBDNdN4mj+DSIBnmpFSpAKjYaR9dN4igWDaJBNMiJW7Y3CHU6jaM9efddYAU+mhvF0s0BFRuNo3lQXrrzrfC1fA5SLTL6fFeyvvNI8NGxlLNuwVDh0ziaB+WlO98KnwapGDp4nhSTjqWwugVDhU/jaB6Ul+58K3wapGJIg+Df40rEq0EGhLgrWbZY/xbRE+QCQdMp6U5Ei9RtOLouzfeu+VasSzk4iqOviOnYGSwtLRYVIAWoQfq/LUvFRrk/quUKHdA1kjyec9MgT2xQUlfsvBQLFaoGodvzzzgNokF+KKLbmHOy/HsUNbUt1guW6U7efSzTdak47ppvxbqUAyry7lpW+FpOkOSYp2MpgVXCZ8+7BUNz694pExHtNDY5zRIdtN9BEiHQsRrkuOR/srk0yEDrpEE0SNepMDKPLdYTW7ZYa35nmZ56niCeIJe8rdnpHkFP/hWb08jJ8R37a06Qu3YdKrYZ8s/GJPlSzHSHTuajwu+O66qHBimYpOLoKsj3PBqEfw5CjT5TIw2iQUrd0E2i29TJfGVSMECDaJBSKhqkpGg8gPaU9HOQu3YTKo5xhs5HJPlSzLQ1SeajOuiO66rH0hOEgqaFo/N1k08Fk7zBobklRqJrdOebrLsi32d8GmTic5BuwayYL9l0uvFpkPBnepJirmjZugWzYr6E0258GkSDvNQAbRGoiOh8GoQy+jPOFssWq1SOJ0hJ0XkAJZDudiGc1uF056UvAig4Ol839zTf7laWvtBI1qXct1/Su4s0k8hVY6hgqKApTjpfN/c030SoCeZkXcq9BhlgigqGCpouTedLxEbX2AmzBqHVWBSnQTjR1HCJqTUIr8eSSA3CadYgnKtHN1n0Ete9O9EdK8G3woSUF1pi+sKFxiX80bE0t/Y7CBVRQhYlgQqBipLmluCjWOimk2CmIqK1pHEJf3QszU2DvPjNJUpgYsJukSfmovlSAdLcuvmj+GbyXfpBYbKbUBIS8imByRpURPQU0CDHVaO8VDXXIBVDB881SPbXft380c1zotSPFoPQXXGnuBmyRsd0n5ij61fxvxFflVP3cw3SzejTfL9RgHR3v5C2f6buapMSrBokYa8Yq0EycjXIwC94U7HRuKx0bPROWGif7gnykylPEKb1qSgNMkXbn9diZTRcP5q+HKBI6Hw0jr7SpfhWxCXtT8IL5SrB97xGywmyoiDJGncVJFl3p1aHtme0RgkvGoSyPBB3V0GSdTUIL3DCc7WKJ0jF0MFzWhAaR3fFCaiXDUlamIQXylWCzxbrgu9i0Qs5LZwnCPd2t+HaDbJTMalQaV9NyadxdAek+Oh81JjJfJQDGpdg4fY6j2xpsTTI8X88Q0VJ+Uvmo2MTUVLh07gEiwZ5wYAnSGbWRJRU+DQuwaJBNMhLDSQCTERJ16VxCRYNokE0yP8ZSNrHykiX3UGuBP2dVPdOVJE1+py2e0kc3WUp9m4sFB/VS1JzysGSt1g04RnQGqR48/LxMU2rBvlJnSfItJTqgYnYkp2SvhU7yiDBXDPyd0R3blduxhqEVnUiLhFbt4go/AQzXaM7Nw3ygvluommBaVwitrtySzBTXrpz+2MMsvvRv6LA9NJK2x86XyL8pG6U0yTfZI1q7NIWKyE6KXBFwujzZAekgk4EQ/ElcaOczcRfeTJQPBqEMvUUR4VFp6YbBxUMxZfE0dySOJpvskY1VoNUDB08p8KiU2uQY6Y0CFVQ+OMOA8ugUA2CaIqDNMgAhckdhAqa7uQDsKdDV4hjp3zpnYti7uLvLVosDXLsUyq2aZeHA+mmSM01A0eDFJfvGVI7xnTtgGdYNEhdKQ2iQWqV3BThCTJAPCWrO24AYmuoJwj/BXlbrEVvsehdpdUJA5Ml+O4ae5Qebe3oZqdBNMiXBu4SebKuBhkoHN056I6wonArWh16iCT53jVWg2gQqu847i6RJ+tqEA0SC59OkAj1rrEaZMAgVAg0jhY9iaNYkgslXYPGUSw0jq5LW+NkvtVjl34O0p1cIvxucXTPl3BFsdC4bizJfKvHapAnxle8RFhRYCp8Gpdg3uklx0weGkSD/NBNsknYYr2wIG11Zhx8Noaum8RRzCt2424sKzB7gry4pNNidsfRoidx9M1MsgY1NeUvmY+OTU4faiSKhfJSxV3WYlULX/X8LlHSwnXHUR7put3mp/g0CGUqjNMgxwRqkDlheYIUl/TunY0KlcbRsifz0bG2WAOXdFq47jhPEE+QTk21nCCdgJxLBnZiQIPsVA2xbMeABtmuJALaiQENslM1xLIdAxpku5IIaCcGNMhO1RDLdgxokO1KIqCdGNAgO1VDLNsxoEG2K4mAdmJAg+xUDbFsx4AG2a4kAtqJAQ2yUzXEsh0DGmS7kghoJwY0yE7VEMt2DGiQ7UoioJ0Y0CA7VUMs2zGgQbYriYB2YkCD7FQNsWzHwP8A5ZTvxmdew1gAAAAASUVORK5CYII="/>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圖片 8">
            <a:hlinkClick r:id="rId2"/>
          </p:cNvPr>
          <p:cNvPicPr>
            <a:picLocks noChangeAspect="1"/>
          </p:cNvPicPr>
          <p:nvPr/>
        </p:nvPicPr>
        <p:blipFill>
          <a:blip r:embed="rId3" cstate="email">
            <a:extLst>
              <a:ext uri="{28A0092B-C50C-407E-A947-70E740481C1C}">
                <a14:useLocalDpi xmlns="" xmlns:a14="http://schemas.microsoft.com/office/drawing/2010/main"/>
              </a:ext>
            </a:extLst>
          </a:blip>
          <a:stretch>
            <a:fillRect/>
          </a:stretch>
        </p:blipFill>
        <p:spPr>
          <a:xfrm>
            <a:off x="5355772" y="2030737"/>
            <a:ext cx="6511421" cy="3662675"/>
          </a:xfrm>
          <a:prstGeom prst="rect">
            <a:avLst/>
          </a:prstGeom>
        </p:spPr>
      </p:pic>
      <p:pic>
        <p:nvPicPr>
          <p:cNvPr id="10" name="圖片 9"/>
          <p:cNvPicPr>
            <a:picLocks noChangeAspect="1"/>
          </p:cNvPicPr>
          <p:nvPr/>
        </p:nvPicPr>
        <p:blipFill>
          <a:blip r:embed="rId4">
            <a:extLst>
              <a:ext uri="{28A0092B-C50C-407E-A947-70E740481C1C}">
                <a14:useLocalDpi xmlns="" xmlns:a14="http://schemas.microsoft.com/office/drawing/2010/main"/>
              </a:ext>
            </a:extLst>
          </a:blip>
          <a:stretch>
            <a:fillRect/>
          </a:stretch>
        </p:blipFill>
        <p:spPr>
          <a:xfrm>
            <a:off x="2138515" y="3788412"/>
            <a:ext cx="1905000" cy="1905000"/>
          </a:xfrm>
          <a:prstGeom prst="rect">
            <a:avLst/>
          </a:prstGeom>
        </p:spPr>
      </p:pic>
      <p:sp>
        <p:nvSpPr>
          <p:cNvPr id="4" name="投影片編號版面配置區 3"/>
          <p:cNvSpPr>
            <a:spLocks noGrp="1"/>
          </p:cNvSpPr>
          <p:nvPr>
            <p:ph type="sldNum" sz="quarter" idx="12"/>
          </p:nvPr>
        </p:nvSpPr>
        <p:spPr/>
        <p:txBody>
          <a:bodyPr/>
          <a:lstStyle/>
          <a:p>
            <a:fld id="{6D22F896-40B5-4ADD-8801-0D06FADFA095}" type="slidenum">
              <a:rPr lang="en-US" smtClean="0"/>
              <a:pPr/>
              <a:t>11</a:t>
            </a:fld>
            <a:endParaRPr lang="en-US" dirty="0"/>
          </a:p>
        </p:txBody>
      </p:sp>
      <p:sp>
        <p:nvSpPr>
          <p:cNvPr id="5" name="矩形 4"/>
          <p:cNvSpPr/>
          <p:nvPr/>
        </p:nvSpPr>
        <p:spPr>
          <a:xfrm>
            <a:off x="11212483" y="5891932"/>
            <a:ext cx="607859" cy="369332"/>
          </a:xfrm>
          <a:prstGeom prst="rect">
            <a:avLst/>
          </a:prstGeom>
        </p:spPr>
        <p:txBody>
          <a:bodyPr wrap="none">
            <a:spAutoFit/>
          </a:bodyPr>
          <a:lstStyle/>
          <a:p>
            <a:r>
              <a:rPr lang="en-US" altLang="zh-TW" dirty="0">
                <a:solidFill>
                  <a:schemeClr val="tx1">
                    <a:lumMod val="75000"/>
                    <a:lumOff val="25000"/>
                  </a:schemeClr>
                </a:solidFill>
                <a:latin typeface="Arial" panose="020B0604020202020204" pitchFamily="34" charset="0"/>
                <a:cs typeface="Arial" panose="020B0604020202020204" pitchFamily="34" charset="0"/>
                <a:hlinkClick r:id="rId2"/>
              </a:rPr>
              <a:t>Link</a:t>
            </a:r>
            <a:endParaRPr lang="en-US" altLang="zh-TW"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8661670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tx1"/>
                </a:solidFill>
              </a:rPr>
              <a:t>Arm Row</a:t>
            </a:r>
            <a:endParaRPr lang="en-US" dirty="0">
              <a:solidFill>
                <a:schemeClr val="tx1"/>
              </a:solidFill>
            </a:endParaRPr>
          </a:p>
        </p:txBody>
      </p:sp>
      <p:sp>
        <p:nvSpPr>
          <p:cNvPr id="3" name="內容版面配置區 2"/>
          <p:cNvSpPr>
            <a:spLocks noGrp="1"/>
          </p:cNvSpPr>
          <p:nvPr>
            <p:ph sz="quarter" idx="13"/>
          </p:nvPr>
        </p:nvSpPr>
        <p:spPr>
          <a:xfrm>
            <a:off x="1097281" y="2063396"/>
            <a:ext cx="3987468" cy="3311189"/>
          </a:xfrm>
        </p:spPr>
        <p:txBody>
          <a:bodyPr/>
          <a:lstStyle/>
          <a:p>
            <a:r>
              <a:rPr lang="en-US" altLang="zh-TW" sz="2400" dirty="0">
                <a:solidFill>
                  <a:schemeClr val="tx1"/>
                </a:solidFill>
              </a:rPr>
              <a:t>Tips:</a:t>
            </a:r>
          </a:p>
          <a:p>
            <a:pPr lvl="1">
              <a:buFont typeface="Wingdings" panose="05000000000000000000" pitchFamily="2" charset="2"/>
              <a:buChar char="Ø"/>
            </a:pPr>
            <a:r>
              <a:rPr lang="en-US" altLang="zh-TW" sz="2400" dirty="0">
                <a:solidFill>
                  <a:schemeClr val="tx1"/>
                </a:solidFill>
              </a:rPr>
              <a:t>Chest up while pulling arms back.</a:t>
            </a:r>
          </a:p>
          <a:p>
            <a:pPr marL="201168" lvl="1" indent="0">
              <a:buNone/>
            </a:pPr>
            <a:endParaRPr lang="en-US" altLang="zh-TW" sz="2400" dirty="0"/>
          </a:p>
          <a:p>
            <a:endParaRPr lang="en-US" dirty="0"/>
          </a:p>
        </p:txBody>
      </p:sp>
      <p:sp>
        <p:nvSpPr>
          <p:cNvPr id="6" name="AutoShape 4" descr="data:image/png;base64,iVBORw0KGgoAAAANSUhEUgAAAMgAAADICAYAAACtWK6eAAAOe0lEQVR4Xu2d0XbjOA5Enf//6OyZzGbGOSMLlyyIYtq3XwWShUIVCcqO++Pz8/Pz4T8ZkIFDBj40iMqQgdcMaBDVIQMnDGgQ5SEDGkQNyMAcA54gc7w56k0Y0CBvUmjTnGNAg8zx5qg3YUCDvEmhTXOOAQ0yx5uj3oQBDfImhTbNOQY0yBxvjnoTBjTImxTaNOcY0CBzvDnqTRjQIG9SaNOcY0CDzPHmqDdhQIO8SaFNc46BFoN8fHzMrX7BKPr3XwnmFWscUXO0Ls2je+wRPorlgrL/Z0paowqLBqkYOnhOye8WTLfIKb678p0ozT9DKOZqDQ1SMaRBHlRs1HATlA8PoZiriTVIxZAG0SATGvkx5DfuHAlmujsla3gHyVRJa1StctkJ0gXwLIEjAdI+neLrFvldwqe8UHz0kk55roTaoYOZNTRIwZoGeUQtlgZ5PB50J59xcMfOkeDTIBok/uG4RICJaei6NI62DQlm2sJQY9LWicZRfJQrTxBPkNgv3eKlG0JiQg0yUPbugtBdLFl3xc5GKdxJqJTTxCA0324d0Ho8xy29pN9FTFL0GVJHx1BeqKmTfFeMpflqkAEl0TYkiRuA0xpKBaNBjl8YJKauCukJUjG04LkG4SSv3gA1CK/NZZEahFOrQV5w1U0MPZZpXPel9a52iko1qQfdELyD0Go8+ntPKnwap0H4B8YaZEDQ1CPJjrW7eFeYkHKwoh4aRIN86YwKn8ZRkSftmQb5ycBbXNITYa0Q74o1KAca5A0NQo/0pI3rXoNeUKmgqQlpHDUc5ZTmQeejp2i17lucIN3ipUWiIk/wVQX+fk6FT+M0CGU+7LXpMlSUNC4R74o1KD7KHxU+jdMglHkN8vJCTkXuCcLFRjcnW6wLjJmQn4g8GUulRU8GGucJQpkfEOrAlCiUFvOuOCoietLQ+RKj37UGKviLIFrfmTWWXtJnAJ6NocTcFUfFpkEyZdD6zqyiQZ5Yo0TTOA3C/559RrzfY5J6VOtqEA1SaWTJNwJKECcBGiTsPSmB3XGeIJ4gQ684k12Cjk0uqN0GcT5atf647V/z9qfMZtQg/V+STIzOqtYfpUFecKpBNMhf0tAgGuSLgd03hP6zgc2oQTSIBjnxylYGYZ6+LyrpoZMdOnmLRdmi+Oh8R3FdYksw3DW25XOQu8DTdTUIZeo4ToNk/G0/WoNkJdIgGX/bj9YgWYk0SMbf9qM1SFYiDZLxd/hdHXrZo+JNLrzdBaZ/v0E5oPRTrhJ8FEv3y4Fkvu76PnPQckmnBaEk0ISTdakQEmNqEM4y1UY3pxVCDVIxdPCcGrO7mJ4g69+yaRANMsEA/wSfTu4JEn4tIml1aMtGi+kJokGoVraLS9oQaiRqkGRXTNqzbg6656ObXVIPOrYScEuLVS2y8vldxaSCpuai8yVi6+aKzpdg7h5baVODPDFEdx0qck8Q/rXzu8ylQTa7+1BzeYKsMZcG0SBfGqCn2Yq47jYpOX2WGCTZFSuA389p4ZL56FiaL23ZEsFQLDS3bsz0JExEnoyteGm5g3QXKSG1SvjMcHQszbdbbN2bBOV5BS+JyJOxVW4apGLo4LkGOSYt4SUReTK2Kr8GqRjSIJghDfKCKkoMZvogsLu96G5/VrQr3RyswEzXSE6BZGylyctOEFpMGpcQXZFw9rwbX3IhT/JYsYnRGq3II9kAn/FpkKJaGiSRM/8sg65Cja5BBt7tU/LpDthdpCtbhO+cKOaEK8pfsgbNQ4NokCGdUWENTQqCu4Q6avSudW2xbLGAzOdDuoT6tgah1Cd3AXr0d++yiTho25Vg7sbXXUuKj3JF8W11SaegNQj/PlXCKR3bbcxE5MnYKt/bW6wK4PdzDaJBXmlFg1xwIe82HG3j6IZAi969kyf46FjKvS0WZVSDfDFFhUVppQI8mq/bmHRDoFiS3NrvILQgNDk6XxcJdL2zNykUCxVCIkCaT4I5WWOn3Ko8Wu4g1SJnzxOyaIETfNTUFIsGOf4fsLprROtRratBKoYOnlORJ+ZKNg6aEhVRgqW7LezOrZpPg1QMaRD828tHVGqQCYH9uAR9fEzPQHfA6QVeDPQE4YxqkAfvKe8ii+5sSUvEJfPfyMRw3Zgplt3jknr82MA/G7Zh2qNqkOOyUbHRoifz0bG7x1GuqriWO4gGqWg+f07FRldJ5qNjd4+jXFVxGqRgiAqhIvrsefcayXx07O5xST1ssV58Kt3dz9MiUbGtmI9i2T2OclXF3X6CUFHSizYtXEXM6I6fzEfH0jtcEkfrkVxdu1vyBEvFvQapGDp4Tgs8MfXpkET4ycaRjKWG22kD3KrF+o0EapDsxxgof8mG0LU5eYJMMEkLPDG1J8gTAxrkhRyoAO8ikOLTIMcMUP7uqu9tLRbtM5O2i4qSkp9gplioYCiWZD6KmfKXxFEs3XckDRL+8VH3W5NE0FSAVGw0jq6bxFEsGmTg+16UVFo4umvTdbtPxySPBDNdN4mj+DSIBnmpFSpAKjYaR9dN4igWDaJBNMiJW7Y3CHU6jaM9efddYAU+mhvF0s0BFRuNo3lQXrrzrfC1fA5SLTL6fFeyvvNI8NGxlLNuwVDh0ziaB+WlO98KnwapGDp4nhSTjqWwugVDhU/jaB6Ul+58K3wapGJIg+Df40rEq0EGhLgrWbZY/xbRE+QCQdMp6U5Ei9RtOLouzfeu+VasSzk4iqOviOnYGSwtLRYVIAWoQfq/LUvFRrk/quUKHdA1kjyec9MgT2xQUlfsvBQLFaoGodvzzzgNokF+KKLbmHOy/HsUNbUt1guW6U7efSzTdak47ppvxbqUAyry7lpW+FpOkOSYp2MpgVXCZ8+7BUNz694pExHtNDY5zRIdtN9BEiHQsRrkuOR/srk0yEDrpEE0SNepMDKPLdYTW7ZYa35nmZ56niCeIJe8rdnpHkFP/hWb08jJ8R37a06Qu3YdKrYZ8s/GJPlSzHSHTuajwu+O66qHBimYpOLoKsj3PBqEfw5CjT5TIw2iQUrd0E2i29TJfGVSMECDaJBSKhqkpGg8gPaU9HOQu3YTKo5xhs5HJPlSzLQ1SeajOuiO66rH0hOEgqaFo/N1k08Fk7zBobklRqJrdOebrLsi32d8GmTic5BuwayYL9l0uvFpkPBnepJirmjZugWzYr6E0258GkSDvNQAbRGoiOh8GoQy+jPOFssWq1SOJ0hJ0XkAJZDudiGc1uF056UvAig4Ol839zTf7laWvtBI1qXct1/Su4s0k8hVY6hgqKApTjpfN/c030SoCeZkXcq9BhlgigqGCpouTedLxEbX2AmzBqHVWBSnQTjR1HCJqTUIr8eSSA3CadYgnKtHN1n0Ete9O9EdK8G3woSUF1pi+sKFxiX80bE0t/Y7CBVRQhYlgQqBipLmluCjWOimk2CmIqK1pHEJf3QszU2DvPjNJUpgYsJukSfmovlSAdLcuvmj+GbyXfpBYbKbUBIS8imByRpURPQU0CDHVaO8VDXXIBVDB881SPbXft380c1zotSPFoPQXXGnuBmyRsd0n5ij61fxvxFflVP3cw3SzejTfL9RgHR3v5C2f6buapMSrBokYa8Yq0EycjXIwC94U7HRuKx0bPROWGif7gnykylPEKb1qSgNMkXbn9diZTRcP5q+HKBI6Hw0jr7SpfhWxCXtT8IL5SrB97xGywmyoiDJGncVJFl3p1aHtme0RgkvGoSyPBB3V0GSdTUIL3DCc7WKJ0jF0MFzWhAaR3fFCaiXDUlamIQXylWCzxbrgu9i0Qs5LZwnCPd2t+HaDbJTMalQaV9NyadxdAek+Oh81JjJfJQDGpdg4fY6j2xpsTTI8X88Q0VJ+Uvmo2MTUVLh07gEiwZ5wYAnSGbWRJRU+DQuwaJBNMhLDSQCTERJ16VxCRYNokE0yP8ZSNrHykiX3UGuBP2dVPdOVJE1+py2e0kc3WUp9m4sFB/VS1JzysGSt1g04RnQGqR48/LxMU2rBvlJnSfItJTqgYnYkp2SvhU7yiDBXDPyd0R3blduxhqEVnUiLhFbt4go/AQzXaM7Nw3ygvluommBaVwitrtySzBTXrpz+2MMsvvRv6LA9NJK2x86XyL8pG6U0yTfZI1q7NIWKyE6KXBFwujzZAekgk4EQ/ElcaOczcRfeTJQPBqEMvUUR4VFp6YbBxUMxZfE0dySOJpvskY1VoNUDB08p8KiU2uQY6Y0CFVQ+OMOA8ugUA2CaIqDNMgAhckdhAqa7uQDsKdDV4hjp3zpnYti7uLvLVosDXLsUyq2aZeHA+mmSM01A0eDFJfvGVI7xnTtgGdYNEhdKQ2iQWqV3BThCTJAPCWrO24AYmuoJwj/BXlbrEVvsehdpdUJA5Ml+O4ae5Qebe3oZqdBNMiXBu4SebKuBhkoHN056I6wonArWh16iCT53jVWg2gQqu847i6RJ+tqEA0SC59OkAj1rrEaZMAgVAg0jhY9iaNYkgslXYPGUSw0jq5LW+NkvtVjl34O0p1cIvxucXTPl3BFsdC4bizJfKvHapAnxle8RFhRYCp8Gpdg3uklx0weGkSD/NBNsknYYr2wIG11Zhx8Noaum8RRzCt2424sKzB7gry4pNNidsfRoidx9M1MsgY1NeUvmY+OTU4faiSKhfJSxV3WYlULX/X8LlHSwnXHUR7put3mp/g0CGUqjNMgxwRqkDlheYIUl/TunY0KlcbRsifz0bG2WAOXdFq47jhPEE+QTk21nCCdgJxLBnZiQIPsVA2xbMeABtmuJALaiQENslM1xLIdAxpku5IIaCcGNMhO1RDLdgxokO1KIqCdGNAgO1VDLNsxoEG2K4mAdmJAg+xUDbFsx4AG2a4kAtqJAQ2yUzXEsh0DGmS7kghoJwY0yE7VEMt2DGiQ7UoioJ0Y0CA7VUMs2zGgQbYriYB2YkCD7FQNsWzHwP8A5ZTvxmdew1gAAAAASUVORK5CYII="/>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圖片 4">
            <a:hlinkClick r:id="rId2"/>
          </p:cNvPr>
          <p:cNvPicPr>
            <a:picLocks noChangeAspect="1"/>
          </p:cNvPicPr>
          <p:nvPr/>
        </p:nvPicPr>
        <p:blipFill>
          <a:blip r:embed="rId3" cstate="email">
            <a:extLst>
              <a:ext uri="{28A0092B-C50C-407E-A947-70E740481C1C}">
                <a14:useLocalDpi xmlns="" xmlns:a14="http://schemas.microsoft.com/office/drawing/2010/main"/>
              </a:ext>
            </a:extLst>
          </a:blip>
          <a:stretch>
            <a:fillRect/>
          </a:stretch>
        </p:blipFill>
        <p:spPr>
          <a:xfrm>
            <a:off x="5404758" y="2010734"/>
            <a:ext cx="6478763" cy="3644304"/>
          </a:xfrm>
          <a:prstGeom prst="rect">
            <a:avLst/>
          </a:prstGeom>
        </p:spPr>
      </p:pic>
      <p:pic>
        <p:nvPicPr>
          <p:cNvPr id="7" name="圖片 6"/>
          <p:cNvPicPr>
            <a:picLocks noChangeAspect="1"/>
          </p:cNvPicPr>
          <p:nvPr/>
        </p:nvPicPr>
        <p:blipFill>
          <a:blip r:embed="rId4">
            <a:extLst>
              <a:ext uri="{28A0092B-C50C-407E-A947-70E740481C1C}">
                <a14:useLocalDpi xmlns="" xmlns:a14="http://schemas.microsoft.com/office/drawing/2010/main"/>
              </a:ext>
            </a:extLst>
          </a:blip>
          <a:stretch>
            <a:fillRect/>
          </a:stretch>
        </p:blipFill>
        <p:spPr>
          <a:xfrm>
            <a:off x="2138515" y="3832886"/>
            <a:ext cx="1905000" cy="1905000"/>
          </a:xfrm>
          <a:prstGeom prst="rect">
            <a:avLst/>
          </a:prstGeom>
        </p:spPr>
      </p:pic>
      <p:sp>
        <p:nvSpPr>
          <p:cNvPr id="4" name="投影片編號版面配置區 3"/>
          <p:cNvSpPr>
            <a:spLocks noGrp="1"/>
          </p:cNvSpPr>
          <p:nvPr>
            <p:ph type="sldNum" sz="quarter" idx="12"/>
          </p:nvPr>
        </p:nvSpPr>
        <p:spPr/>
        <p:txBody>
          <a:bodyPr/>
          <a:lstStyle/>
          <a:p>
            <a:fld id="{6D22F896-40B5-4ADD-8801-0D06FADFA095}" type="slidenum">
              <a:rPr lang="en-US" smtClean="0"/>
              <a:pPr/>
              <a:t>12</a:t>
            </a:fld>
            <a:endParaRPr lang="en-US" dirty="0"/>
          </a:p>
        </p:txBody>
      </p:sp>
      <p:sp>
        <p:nvSpPr>
          <p:cNvPr id="8" name="矩形 7"/>
          <p:cNvSpPr/>
          <p:nvPr/>
        </p:nvSpPr>
        <p:spPr>
          <a:xfrm>
            <a:off x="11212483" y="5872745"/>
            <a:ext cx="607859" cy="369332"/>
          </a:xfrm>
          <a:prstGeom prst="rect">
            <a:avLst/>
          </a:prstGeom>
        </p:spPr>
        <p:txBody>
          <a:bodyPr wrap="none">
            <a:spAutoFit/>
          </a:bodyPr>
          <a:lstStyle/>
          <a:p>
            <a:r>
              <a:rPr lang="en-US" altLang="zh-TW" dirty="0">
                <a:solidFill>
                  <a:schemeClr val="tx1">
                    <a:lumMod val="75000"/>
                    <a:lumOff val="25000"/>
                  </a:schemeClr>
                </a:solidFill>
                <a:latin typeface="Arial" panose="020B0604020202020204" pitchFamily="34" charset="0"/>
                <a:cs typeface="Arial" panose="020B0604020202020204" pitchFamily="34" charset="0"/>
                <a:hlinkClick r:id="rId2"/>
              </a:rPr>
              <a:t>Link</a:t>
            </a:r>
            <a:endParaRPr lang="en-US" altLang="zh-TW"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4560124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tx1"/>
                </a:solidFill>
              </a:rPr>
              <a:t>Step Touch </a:t>
            </a:r>
            <a:endParaRPr lang="en-US" dirty="0">
              <a:solidFill>
                <a:schemeClr val="tx1"/>
              </a:solidFill>
            </a:endParaRPr>
          </a:p>
        </p:txBody>
      </p:sp>
      <p:sp>
        <p:nvSpPr>
          <p:cNvPr id="3" name="內容版面配置區 2"/>
          <p:cNvSpPr>
            <a:spLocks noGrp="1"/>
          </p:cNvSpPr>
          <p:nvPr>
            <p:ph sz="quarter" idx="13"/>
          </p:nvPr>
        </p:nvSpPr>
        <p:spPr>
          <a:xfrm>
            <a:off x="1097281" y="2063396"/>
            <a:ext cx="3987468" cy="3311189"/>
          </a:xfrm>
        </p:spPr>
        <p:txBody>
          <a:bodyPr>
            <a:normAutofit/>
          </a:bodyPr>
          <a:lstStyle/>
          <a:p>
            <a:r>
              <a:rPr lang="en-US" altLang="zh-TW" sz="2400" dirty="0">
                <a:solidFill>
                  <a:schemeClr val="tx1"/>
                </a:solidFill>
              </a:rPr>
              <a:t>Variations:</a:t>
            </a:r>
          </a:p>
          <a:p>
            <a:pPr lvl="1">
              <a:buFont typeface="Wingdings" panose="05000000000000000000" pitchFamily="2" charset="2"/>
              <a:buChar char="Ø"/>
            </a:pPr>
            <a:r>
              <a:rPr lang="en-US" altLang="zh-TW" sz="2400" dirty="0">
                <a:solidFill>
                  <a:schemeClr val="tx1"/>
                </a:solidFill>
              </a:rPr>
              <a:t>Directions</a:t>
            </a:r>
          </a:p>
        </p:txBody>
      </p:sp>
      <p:sp>
        <p:nvSpPr>
          <p:cNvPr id="6" name="AutoShape 4" descr="data:image/png;base64,iVBORw0KGgoAAAANSUhEUgAAAMgAAADICAYAAACtWK6eAAAOe0lEQVR4Xu2d0XbjOA5Enf//6OyZzGbGOSMLlyyIYtq3XwWShUIVCcqO++Pz8/Pz4T8ZkIFDBj40iMqQgdcMaBDVIQMnDGgQ5SEDGkQNyMAcA54gc7w56k0Y0CBvUmjTnGNAg8zx5qg3YUCDvEmhTXOOAQ0yx5uj3oQBDfImhTbNOQY0yBxvjnoTBjTImxTaNOcY0CBzvDnqTRjQIG9SaNOcY0CDzPHmqDdhQIO8SaFNc46BFoN8fHzMrX7BKPr3XwnmFWscUXO0Ls2je+wRPorlgrL/Z0paowqLBqkYOnhOye8WTLfIKb678p0ozT9DKOZqDQ1SMaRBHlRs1HATlA8PoZiriTVIxZAG0SATGvkx5DfuHAlmujsla3gHyVRJa1StctkJ0gXwLIEjAdI+neLrFvldwqe8UHz0kk55roTaoYOZNTRIwZoGeUQtlgZ5PB50J59xcMfOkeDTIBok/uG4RICJaei6NI62DQlm2sJQY9LWicZRfJQrTxBPkNgv3eKlG0JiQg0yUPbugtBdLFl3xc5GKdxJqJTTxCA0324d0Ho8xy29pN9FTFL0GVJHx1BeqKmTfFeMpflqkAEl0TYkiRuA0xpKBaNBjl8YJKauCukJUjG04LkG4SSv3gA1CK/NZZEahFOrQV5w1U0MPZZpXPel9a52iko1qQfdELyD0Go8+ntPKnwap0H4B8YaZEDQ1CPJjrW7eFeYkHKwoh4aRIN86YwKn8ZRkSftmQb5ycBbXNITYa0Q74o1KAca5A0NQo/0pI3rXoNeUKmgqQlpHDUc5ZTmQeejp2i17lucIN3ipUWiIk/wVQX+fk6FT+M0CGU+7LXpMlSUNC4R74o1KD7KHxU+jdMglHkN8vJCTkXuCcLFRjcnW6wLjJmQn4g8GUulRU8GGucJQpkfEOrAlCiUFvOuOCoietLQ+RKj37UGKviLIFrfmTWWXtJnAJ6NocTcFUfFpkEyZdD6zqyiQZ5Yo0TTOA3C/559RrzfY5J6VOtqEA1SaWTJNwJKECcBGiTsPSmB3XGeIJ4gQ684k12Cjk0uqN0GcT5atf647V/z9qfMZtQg/V+STIzOqtYfpUFecKpBNMhf0tAgGuSLgd03hP6zgc2oQTSIBjnxylYGYZ6+LyrpoZMdOnmLRdmi+Oh8R3FdYksw3DW25XOQu8DTdTUIZeo4ToNk/G0/WoNkJdIgGX/bj9YgWYk0SMbf9qM1SFYiDZLxd/hdHXrZo+JNLrzdBaZ/v0E5oPRTrhJ8FEv3y4Fkvu76PnPQckmnBaEk0ISTdakQEmNqEM4y1UY3pxVCDVIxdPCcGrO7mJ4g69+yaRANMsEA/wSfTu4JEn4tIml1aMtGi+kJokGoVraLS9oQaiRqkGRXTNqzbg6656ObXVIPOrYScEuLVS2y8vldxaSCpuai8yVi6+aKzpdg7h5baVODPDFEdx0qck8Q/rXzu8ylQTa7+1BzeYKsMZcG0SBfGqCn2Yq47jYpOX2WGCTZFSuA389p4ZL56FiaL23ZEsFQLDS3bsz0JExEnoyteGm5g3QXKSG1SvjMcHQszbdbbN2bBOV5BS+JyJOxVW4apGLo4LkGOSYt4SUReTK2Kr8GqRjSIJghDfKCKkoMZvogsLu96G5/VrQr3RyswEzXSE6BZGylyctOEFpMGpcQXZFw9rwbX3IhT/JYsYnRGq3II9kAn/FpkKJaGiSRM/8sg65Cja5BBt7tU/LpDthdpCtbhO+cKOaEK8pfsgbNQ4NokCGdUWENTQqCu4Q6avSudW2xbLGAzOdDuoT6tgah1Cd3AXr0d++yiTho25Vg7sbXXUuKj3JF8W11SaegNQj/PlXCKR3bbcxE5MnYKt/bW6wK4PdzDaJBXmlFg1xwIe82HG3j6IZAi969kyf46FjKvS0WZVSDfDFFhUVppQI8mq/bmHRDoFiS3NrvILQgNDk6XxcJdL2zNykUCxVCIkCaT4I5WWOn3Ko8Wu4g1SJnzxOyaIETfNTUFIsGOf4fsLprROtRratBKoYOnlORJ+ZKNg6aEhVRgqW7LezOrZpPg1QMaRD828tHVGqQCYH9uAR9fEzPQHfA6QVeDPQE4YxqkAfvKe8ii+5sSUvEJfPfyMRw3Zgplt3jknr82MA/G7Zh2qNqkOOyUbHRoifz0bG7x1GuqriWO4gGqWg+f07FRldJ5qNjd4+jXFVxGqRgiAqhIvrsefcayXx07O5xST1ssV58Kt3dz9MiUbGtmI9i2T2OclXF3X6CUFHSizYtXEXM6I6fzEfH0jtcEkfrkVxdu1vyBEvFvQapGDp4Tgs8MfXpkET4ycaRjKWG22kD3KrF+o0EapDsxxgof8mG0LU5eYJMMEkLPDG1J8gTAxrkhRyoAO8ikOLTIMcMUP7uqu9tLRbtM5O2i4qSkp9gplioYCiWZD6KmfKXxFEs3XckDRL+8VH3W5NE0FSAVGw0jq6bxFEsGmTg+16UVFo4umvTdbtPxySPBDNdN4mj+DSIBnmpFSpAKjYaR9dN4igWDaJBNMiJW7Y3CHU6jaM9efddYAU+mhvF0s0BFRuNo3lQXrrzrfC1fA5SLTL6fFeyvvNI8NGxlLNuwVDh0ziaB+WlO98KnwapGDp4nhSTjqWwugVDhU/jaB6Ul+58K3wapGJIg+Df40rEq0EGhLgrWbZY/xbRE+QCQdMp6U5Ei9RtOLouzfeu+VasSzk4iqOviOnYGSwtLRYVIAWoQfq/LUvFRrk/quUKHdA1kjyec9MgT2xQUlfsvBQLFaoGodvzzzgNokF+KKLbmHOy/HsUNbUt1guW6U7efSzTdak47ppvxbqUAyry7lpW+FpOkOSYp2MpgVXCZ8+7BUNz694pExHtNDY5zRIdtN9BEiHQsRrkuOR/srk0yEDrpEE0SNepMDKPLdYTW7ZYa35nmZ56niCeIJe8rdnpHkFP/hWb08jJ8R37a06Qu3YdKrYZ8s/GJPlSzHSHTuajwu+O66qHBimYpOLoKsj3PBqEfw5CjT5TIw2iQUrd0E2i29TJfGVSMECDaJBSKhqkpGg8gPaU9HOQu3YTKo5xhs5HJPlSzLQ1SeajOuiO66rH0hOEgqaFo/N1k08Fk7zBobklRqJrdOebrLsi32d8GmTic5BuwayYL9l0uvFpkPBnepJirmjZugWzYr6E0258GkSDvNQAbRGoiOh8GoQy+jPOFssWq1SOJ0hJ0XkAJZDudiGc1uF056UvAig4Ol839zTf7laWvtBI1qXct1/Su4s0k8hVY6hgqKApTjpfN/c030SoCeZkXcq9BhlgigqGCpouTedLxEbX2AmzBqHVWBSnQTjR1HCJqTUIr8eSSA3CadYgnKtHN1n0Ete9O9EdK8G3woSUF1pi+sKFxiX80bE0t/Y7CBVRQhYlgQqBipLmluCjWOimk2CmIqK1pHEJf3QszU2DvPjNJUpgYsJukSfmovlSAdLcuvmj+GbyXfpBYbKbUBIS8imByRpURPQU0CDHVaO8VDXXIBVDB881SPbXft380c1zotSPFoPQXXGnuBmyRsd0n5ij61fxvxFflVP3cw3SzejTfL9RgHR3v5C2f6buapMSrBokYa8Yq0EycjXIwC94U7HRuKx0bPROWGif7gnykylPEKb1qSgNMkXbn9diZTRcP5q+HKBI6Hw0jr7SpfhWxCXtT8IL5SrB97xGywmyoiDJGncVJFl3p1aHtme0RgkvGoSyPBB3V0GSdTUIL3DCc7WKJ0jF0MFzWhAaR3fFCaiXDUlamIQXylWCzxbrgu9i0Qs5LZwnCPd2t+HaDbJTMalQaV9NyadxdAek+Oh81JjJfJQDGpdg4fY6j2xpsTTI8X88Q0VJ+Uvmo2MTUVLh07gEiwZ5wYAnSGbWRJRU+DQuwaJBNMhLDSQCTERJ16VxCRYNokE0yP8ZSNrHykiX3UGuBP2dVPdOVJE1+py2e0kc3WUp9m4sFB/VS1JzysGSt1g04RnQGqR48/LxMU2rBvlJnSfItJTqgYnYkp2SvhU7yiDBXDPyd0R3blduxhqEVnUiLhFbt4go/AQzXaM7Nw3ygvluommBaVwitrtySzBTXrpz+2MMsvvRv6LA9NJK2x86XyL8pG6U0yTfZI1q7NIWKyE6KXBFwujzZAekgk4EQ/ElcaOczcRfeTJQPBqEMvUUR4VFp6YbBxUMxZfE0dySOJpvskY1VoNUDB08p8KiU2uQY6Y0CFVQ+OMOA8ugUA2CaIqDNMgAhckdhAqa7uQDsKdDV4hjp3zpnYti7uLvLVosDXLsUyq2aZeHA+mmSM01A0eDFJfvGVI7xnTtgGdYNEhdKQ2iQWqV3BThCTJAPCWrO24AYmuoJwj/BXlbrEVvsehdpdUJA5Ml+O4ae5Qebe3oZqdBNMiXBu4SebKuBhkoHN056I6wonArWh16iCT53jVWg2gQqu847i6RJ+tqEA0SC59OkAj1rrEaZMAgVAg0jhY9iaNYkgslXYPGUSw0jq5LW+NkvtVjl34O0p1cIvxucXTPl3BFsdC4bizJfKvHapAnxle8RFhRYCp8Gpdg3uklx0weGkSD/NBNsknYYr2wIG11Zhx8Noaum8RRzCt2424sKzB7gry4pNNidsfRoidx9M1MsgY1NeUvmY+OTU4faiSKhfJSxV3WYlULX/X8LlHSwnXHUR7put3mp/g0CGUqjNMgxwRqkDlheYIUl/TunY0KlcbRsifz0bG2WAOXdFq47jhPEE+QTk21nCCdgJxLBnZiQIPsVA2xbMeABtmuJALaiQENslM1xLIdAxpku5IIaCcGNMhO1RDLdgxokO1KIqCdGNAgO1VDLNsxoEG2K4mAdmJAg+xUDbFsx4AG2a4kAtqJAQ2yUzXEsh0DGmS7kghoJwY0yE7VEMt2DGiQ7UoioJ0Y0CA7VUMs2zGgQbYriYB2YkCD7FQNsWzHwP8A5ZTvxmdew1gAAAAASUVORK5CYII="/>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圖片 7"/>
          <p:cNvPicPr>
            <a:picLocks noChangeAspect="1"/>
          </p:cNvPicPr>
          <p:nvPr/>
        </p:nvPicPr>
        <p:blipFill>
          <a:blip r:embed="rId2">
            <a:extLst>
              <a:ext uri="{28A0092B-C50C-407E-A947-70E740481C1C}">
                <a14:useLocalDpi xmlns="" xmlns:a14="http://schemas.microsoft.com/office/drawing/2010/main"/>
              </a:ext>
            </a:extLst>
          </a:blip>
          <a:stretch>
            <a:fillRect/>
          </a:stretch>
        </p:blipFill>
        <p:spPr>
          <a:xfrm>
            <a:off x="2138515" y="3820352"/>
            <a:ext cx="1905000" cy="1905000"/>
          </a:xfrm>
          <a:prstGeom prst="rect">
            <a:avLst/>
          </a:prstGeom>
        </p:spPr>
      </p:pic>
      <p:pic>
        <p:nvPicPr>
          <p:cNvPr id="9" name="圖片 8">
            <a:hlinkClick r:id="rId3"/>
          </p:cNvPr>
          <p:cNvPicPr>
            <a:picLocks noChangeAspect="1"/>
          </p:cNvPicPr>
          <p:nvPr/>
        </p:nvPicPr>
        <p:blipFill>
          <a:blip r:embed="rId4" cstate="email">
            <a:extLst>
              <a:ext uri="{28A0092B-C50C-407E-A947-70E740481C1C}">
                <a14:useLocalDpi xmlns="" xmlns:a14="http://schemas.microsoft.com/office/drawing/2010/main"/>
              </a:ext>
            </a:extLst>
          </a:blip>
          <a:stretch>
            <a:fillRect/>
          </a:stretch>
        </p:blipFill>
        <p:spPr>
          <a:xfrm>
            <a:off x="5460768" y="2003783"/>
            <a:ext cx="6381386" cy="3589530"/>
          </a:xfrm>
          <a:prstGeom prst="rect">
            <a:avLst/>
          </a:prstGeom>
        </p:spPr>
      </p:pic>
      <p:sp>
        <p:nvSpPr>
          <p:cNvPr id="4" name="投影片編號版面配置區 3"/>
          <p:cNvSpPr>
            <a:spLocks noGrp="1"/>
          </p:cNvSpPr>
          <p:nvPr>
            <p:ph type="sldNum" sz="quarter" idx="12"/>
          </p:nvPr>
        </p:nvSpPr>
        <p:spPr/>
        <p:txBody>
          <a:bodyPr/>
          <a:lstStyle/>
          <a:p>
            <a:fld id="{6D22F896-40B5-4ADD-8801-0D06FADFA095}" type="slidenum">
              <a:rPr lang="en-US" smtClean="0"/>
              <a:pPr/>
              <a:t>13</a:t>
            </a:fld>
            <a:endParaRPr lang="en-US" dirty="0"/>
          </a:p>
        </p:txBody>
      </p:sp>
      <p:sp>
        <p:nvSpPr>
          <p:cNvPr id="5" name="矩形 4"/>
          <p:cNvSpPr/>
          <p:nvPr/>
        </p:nvSpPr>
        <p:spPr>
          <a:xfrm>
            <a:off x="11212483" y="5841883"/>
            <a:ext cx="607859" cy="369332"/>
          </a:xfrm>
          <a:prstGeom prst="rect">
            <a:avLst/>
          </a:prstGeom>
        </p:spPr>
        <p:txBody>
          <a:bodyPr wrap="none">
            <a:spAutoFit/>
          </a:bodyPr>
          <a:lstStyle/>
          <a:p>
            <a:r>
              <a:rPr lang="en-US" altLang="zh-TW" dirty="0">
                <a:solidFill>
                  <a:schemeClr val="tx1">
                    <a:lumMod val="75000"/>
                    <a:lumOff val="25000"/>
                  </a:schemeClr>
                </a:solidFill>
                <a:latin typeface="Arial" panose="020B0604020202020204" pitchFamily="34" charset="0"/>
                <a:cs typeface="Arial" panose="020B0604020202020204" pitchFamily="34" charset="0"/>
                <a:hlinkClick r:id="rId3"/>
              </a:rPr>
              <a:t>Link</a:t>
            </a:r>
            <a:endParaRPr lang="en-US" altLang="zh-TW"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9526130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tx1"/>
                </a:solidFill>
              </a:rPr>
              <a:t>Arm Raise and Hip Lift</a:t>
            </a:r>
            <a:endParaRPr lang="en-US" dirty="0">
              <a:solidFill>
                <a:schemeClr val="tx1"/>
              </a:solidFill>
            </a:endParaRPr>
          </a:p>
        </p:txBody>
      </p:sp>
      <p:sp>
        <p:nvSpPr>
          <p:cNvPr id="3" name="內容版面配置區 2"/>
          <p:cNvSpPr>
            <a:spLocks noGrp="1"/>
          </p:cNvSpPr>
          <p:nvPr>
            <p:ph sz="quarter" idx="13"/>
          </p:nvPr>
        </p:nvSpPr>
        <p:spPr>
          <a:xfrm>
            <a:off x="1097281" y="2063396"/>
            <a:ext cx="3987468" cy="3311189"/>
          </a:xfrm>
        </p:spPr>
        <p:txBody>
          <a:bodyPr>
            <a:normAutofit/>
          </a:bodyPr>
          <a:lstStyle/>
          <a:p>
            <a:r>
              <a:rPr lang="en-US" altLang="zh-TW" sz="2400" dirty="0">
                <a:solidFill>
                  <a:schemeClr val="tx1"/>
                </a:solidFill>
              </a:rPr>
              <a:t>Tips:</a:t>
            </a:r>
          </a:p>
          <a:p>
            <a:pPr lvl="1">
              <a:buFont typeface="Wingdings" panose="05000000000000000000" pitchFamily="2" charset="2"/>
              <a:buChar char="Ø"/>
            </a:pPr>
            <a:r>
              <a:rPr lang="en-US" altLang="zh-TW" sz="2400" dirty="0">
                <a:solidFill>
                  <a:schemeClr val="tx1"/>
                </a:solidFill>
              </a:rPr>
              <a:t>Hip joint swings rhythmically.</a:t>
            </a:r>
            <a:endParaRPr lang="en-US" altLang="zh-TW" dirty="0">
              <a:solidFill>
                <a:schemeClr val="tx1"/>
              </a:solidFill>
            </a:endParaRPr>
          </a:p>
        </p:txBody>
      </p:sp>
      <p:sp>
        <p:nvSpPr>
          <p:cNvPr id="6" name="AutoShape 4" descr="data:image/png;base64,iVBORw0KGgoAAAANSUhEUgAAAMgAAADICAYAAACtWK6eAAAOe0lEQVR4Xu2d0XbjOA5Enf//6OyZzGbGOSMLlyyIYtq3XwWShUIVCcqO++Pz8/Pz4T8ZkIFDBj40iMqQgdcMaBDVIQMnDGgQ5SEDGkQNyMAcA54gc7w56k0Y0CBvUmjTnGNAg8zx5qg3YUCDvEmhTXOOAQ0yx5uj3oQBDfImhTbNOQY0yBxvjnoTBjTImxTaNOcY0CBzvDnqTRjQIG9SaNOcY0CDzPHmqDdhQIO8SaFNc46BFoN8fHzMrX7BKPr3XwnmFWscUXO0Ls2je+wRPorlgrL/Z0paowqLBqkYOnhOye8WTLfIKb678p0ozT9DKOZqDQ1SMaRBHlRs1HATlA8PoZiriTVIxZAG0SATGvkx5DfuHAlmujsla3gHyVRJa1StctkJ0gXwLIEjAdI+neLrFvldwqe8UHz0kk55roTaoYOZNTRIwZoGeUQtlgZ5PB50J59xcMfOkeDTIBok/uG4RICJaei6NI62DQlm2sJQY9LWicZRfJQrTxBPkNgv3eKlG0JiQg0yUPbugtBdLFl3xc5GKdxJqJTTxCA0324d0Ho8xy29pN9FTFL0GVJHx1BeqKmTfFeMpflqkAEl0TYkiRuA0xpKBaNBjl8YJKauCukJUjG04LkG4SSv3gA1CK/NZZEahFOrQV5w1U0MPZZpXPel9a52iko1qQfdELyD0Go8+ntPKnwap0H4B8YaZEDQ1CPJjrW7eFeYkHKwoh4aRIN86YwKn8ZRkSftmQb5ycBbXNITYa0Q74o1KAca5A0NQo/0pI3rXoNeUKmgqQlpHDUc5ZTmQeejp2i17lucIN3ipUWiIk/wVQX+fk6FT+M0CGU+7LXpMlSUNC4R74o1KD7KHxU+jdMglHkN8vJCTkXuCcLFRjcnW6wLjJmQn4g8GUulRU8GGucJQpkfEOrAlCiUFvOuOCoietLQ+RKj37UGKviLIFrfmTWWXtJnAJ6NocTcFUfFpkEyZdD6zqyiQZ5Yo0TTOA3C/559RrzfY5J6VOtqEA1SaWTJNwJKECcBGiTsPSmB3XGeIJ4gQ684k12Cjk0uqN0GcT5atf647V/z9qfMZtQg/V+STIzOqtYfpUFecKpBNMhf0tAgGuSLgd03hP6zgc2oQTSIBjnxylYGYZ6+LyrpoZMdOnmLRdmi+Oh8R3FdYksw3DW25XOQu8DTdTUIZeo4ToNk/G0/WoNkJdIgGX/bj9YgWYk0SMbf9qM1SFYiDZLxd/hdHXrZo+JNLrzdBaZ/v0E5oPRTrhJ8FEv3y4Fkvu76PnPQckmnBaEk0ISTdakQEmNqEM4y1UY3pxVCDVIxdPCcGrO7mJ4g69+yaRANMsEA/wSfTu4JEn4tIml1aMtGi+kJokGoVraLS9oQaiRqkGRXTNqzbg6656ObXVIPOrYScEuLVS2y8vldxaSCpuai8yVi6+aKzpdg7h5baVODPDFEdx0qck8Q/rXzu8ylQTa7+1BzeYKsMZcG0SBfGqCn2Yq47jYpOX2WGCTZFSuA389p4ZL56FiaL23ZEsFQLDS3bsz0JExEnoyteGm5g3QXKSG1SvjMcHQszbdbbN2bBOV5BS+JyJOxVW4apGLo4LkGOSYt4SUReTK2Kr8GqRjSIJghDfKCKkoMZvogsLu96G5/VrQr3RyswEzXSE6BZGylyctOEFpMGpcQXZFw9rwbX3IhT/JYsYnRGq3II9kAn/FpkKJaGiSRM/8sg65Cja5BBt7tU/LpDthdpCtbhO+cKOaEK8pfsgbNQ4NokCGdUWENTQqCu4Q6avSudW2xbLGAzOdDuoT6tgah1Cd3AXr0d++yiTho25Vg7sbXXUuKj3JF8W11SaegNQj/PlXCKR3bbcxE5MnYKt/bW6wK4PdzDaJBXmlFg1xwIe82HG3j6IZAi969kyf46FjKvS0WZVSDfDFFhUVppQI8mq/bmHRDoFiS3NrvILQgNDk6XxcJdL2zNykUCxVCIkCaT4I5WWOn3Ko8Wu4g1SJnzxOyaIETfNTUFIsGOf4fsLprROtRratBKoYOnlORJ+ZKNg6aEhVRgqW7LezOrZpPg1QMaRD828tHVGqQCYH9uAR9fEzPQHfA6QVeDPQE4YxqkAfvKe8ii+5sSUvEJfPfyMRw3Zgplt3jknr82MA/G7Zh2qNqkOOyUbHRoifz0bG7x1GuqriWO4gGqWg+f07FRldJ5qNjd4+jXFVxGqRgiAqhIvrsefcayXx07O5xST1ssV58Kt3dz9MiUbGtmI9i2T2OclXF3X6CUFHSizYtXEXM6I6fzEfH0jtcEkfrkVxdu1vyBEvFvQapGDp4Tgs8MfXpkET4ycaRjKWG22kD3KrF+o0EapDsxxgof8mG0LU5eYJMMEkLPDG1J8gTAxrkhRyoAO8ikOLTIMcMUP7uqu9tLRbtM5O2i4qSkp9gplioYCiWZD6KmfKXxFEs3XckDRL+8VH3W5NE0FSAVGw0jq6bxFEsGmTg+16UVFo4umvTdbtPxySPBDNdN4mj+DSIBnmpFSpAKjYaR9dN4igWDaJBNMiJW7Y3CHU6jaM9efddYAU+mhvF0s0BFRuNo3lQXrrzrfC1fA5SLTL6fFeyvvNI8NGxlLNuwVDh0ziaB+WlO98KnwapGDp4nhSTjqWwugVDhU/jaB6Ul+58K3wapGJIg+Df40rEq0EGhLgrWbZY/xbRE+QCQdMp6U5Ei9RtOLouzfeu+VasSzk4iqOviOnYGSwtLRYVIAWoQfq/LUvFRrk/quUKHdA1kjyec9MgT2xQUlfsvBQLFaoGodvzzzgNokF+KKLbmHOy/HsUNbUt1guW6U7efSzTdak47ppvxbqUAyry7lpW+FpOkOSYp2MpgVXCZ8+7BUNz694pExHtNDY5zRIdtN9BEiHQsRrkuOR/srk0yEDrpEE0SNepMDKPLdYTW7ZYa35nmZ56niCeIJe8rdnpHkFP/hWb08jJ8R37a06Qu3YdKrYZ8s/GJPlSzHSHTuajwu+O66qHBimYpOLoKsj3PBqEfw5CjT5TIw2iQUrd0E2i29TJfGVSMECDaJBSKhqkpGg8gPaU9HOQu3YTKo5xhs5HJPlSzLQ1SeajOuiO66rH0hOEgqaFo/N1k08Fk7zBobklRqJrdOebrLsi32d8GmTic5BuwayYL9l0uvFpkPBnepJirmjZugWzYr6E0258GkSDvNQAbRGoiOh8GoQy+jPOFssWq1SOJ0hJ0XkAJZDudiGc1uF056UvAig4Ol839zTf7laWvtBI1qXct1/Su4s0k8hVY6hgqKApTjpfN/c030SoCeZkXcq9BhlgigqGCpouTedLxEbX2AmzBqHVWBSnQTjR1HCJqTUIr8eSSA3CadYgnKtHN1n0Ete9O9EdK8G3woSUF1pi+sKFxiX80bE0t/Y7CBVRQhYlgQqBipLmluCjWOimk2CmIqK1pHEJf3QszU2DvPjNJUpgYsJukSfmovlSAdLcuvmj+GbyXfpBYbKbUBIS8imByRpURPQU0CDHVaO8VDXXIBVDB881SPbXft380c1zotSPFoPQXXGnuBmyRsd0n5ij61fxvxFflVP3cw3SzejTfL9RgHR3v5C2f6buapMSrBokYa8Yq0EycjXIwC94U7HRuKx0bPROWGif7gnykylPEKb1qSgNMkXbn9diZTRcP5q+HKBI6Hw0jr7SpfhWxCXtT8IL5SrB97xGywmyoiDJGncVJFl3p1aHtme0RgkvGoSyPBB3V0GSdTUIL3DCc7WKJ0jF0MFzWhAaR3fFCaiXDUlamIQXylWCzxbrgu9i0Qs5LZwnCPd2t+HaDbJTMalQaV9NyadxdAek+Oh81JjJfJQDGpdg4fY6j2xpsTTI8X88Q0VJ+Uvmo2MTUVLh07gEiwZ5wYAnSGbWRJRU+DQuwaJBNMhLDSQCTERJ16VxCRYNokE0yP8ZSNrHykiX3UGuBP2dVPdOVJE1+py2e0kc3WUp9m4sFB/VS1JzysGSt1g04RnQGqR48/LxMU2rBvlJnSfItJTqgYnYkp2SvhU7yiDBXDPyd0R3blduxhqEVnUiLhFbt4go/AQzXaM7Nw3ygvluommBaVwitrtySzBTXrpz+2MMsvvRv6LA9NJK2x86XyL8pG6U0yTfZI1q7NIWKyE6KXBFwujzZAekgk4EQ/ElcaOczcRfeTJQPBqEMvUUR4VFp6YbBxUMxZfE0dySOJpvskY1VoNUDB08p8KiU2uQY6Y0CFVQ+OMOA8ugUA2CaIqDNMgAhckdhAqa7uQDsKdDV4hjp3zpnYti7uLvLVosDXLsUyq2aZeHA+mmSM01A0eDFJfvGVI7xnTtgGdYNEhdKQ2iQWqV3BThCTJAPCWrO24AYmuoJwj/BXlbrEVvsehdpdUJA5Ml+O4ae5Qebe3oZqdBNMiXBu4SebKuBhkoHN056I6wonArWh16iCT53jVWg2gQqu847i6RJ+tqEA0SC59OkAj1rrEaZMAgVAg0jhY9iaNYkgslXYPGUSw0jq5LW+NkvtVjl34O0p1cIvxucXTPl3BFsdC4bizJfKvHapAnxle8RFhRYCp8Gpdg3uklx0weGkSD/NBNsknYYr2wIG11Zhx8Noaum8RRzCt2424sKzB7gry4pNNidsfRoidx9M1MsgY1NeUvmY+OTU4faiSKhfJSxV3WYlULX/X8LlHSwnXHUR7put3mp/g0CGUqjNMgxwRqkDlheYIUl/TunY0KlcbRsifz0bG2WAOXdFq47jhPEE+QTk21nCCdgJxLBnZiQIPsVA2xbMeABtmuJALaiQENslM1xLIdAxpku5IIaCcGNMhO1RDLdgxokO1KIqCdGNAgO1VDLNsxoEG2K4mAdmJAg+xUDbFsx4AG2a4kAtqJAQ2yUzXEsh0DGmS7kghoJwY0yE7VEMt2DGiQ7UoioJ0Y0CA7VUMs2zGgQbYriYB2YkCD7FQNsWzHwP8A5ZTvxmdew1gAAAAASUVORK5CYII="/>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圖片 4">
            <a:hlinkClick r:id="rId2"/>
          </p:cNvPr>
          <p:cNvPicPr>
            <a:picLocks noChangeAspect="1"/>
          </p:cNvPicPr>
          <p:nvPr/>
        </p:nvPicPr>
        <p:blipFill>
          <a:blip r:embed="rId3" cstate="email">
            <a:extLst>
              <a:ext uri="{28A0092B-C50C-407E-A947-70E740481C1C}">
                <a14:useLocalDpi xmlns="" xmlns:a14="http://schemas.microsoft.com/office/drawing/2010/main"/>
              </a:ext>
            </a:extLst>
          </a:blip>
          <a:stretch>
            <a:fillRect/>
          </a:stretch>
        </p:blipFill>
        <p:spPr>
          <a:xfrm>
            <a:off x="5458281" y="2008407"/>
            <a:ext cx="6366576" cy="3581199"/>
          </a:xfrm>
          <a:prstGeom prst="rect">
            <a:avLst/>
          </a:prstGeom>
        </p:spPr>
      </p:pic>
      <p:pic>
        <p:nvPicPr>
          <p:cNvPr id="8" name="圖片 7"/>
          <p:cNvPicPr>
            <a:picLocks noChangeAspect="1"/>
          </p:cNvPicPr>
          <p:nvPr/>
        </p:nvPicPr>
        <p:blipFill>
          <a:blip r:embed="rId4">
            <a:extLst>
              <a:ext uri="{28A0092B-C50C-407E-A947-70E740481C1C}">
                <a14:useLocalDpi xmlns="" xmlns:a14="http://schemas.microsoft.com/office/drawing/2010/main"/>
              </a:ext>
            </a:extLst>
          </a:blip>
          <a:stretch>
            <a:fillRect/>
          </a:stretch>
        </p:blipFill>
        <p:spPr>
          <a:xfrm>
            <a:off x="2138515" y="3831664"/>
            <a:ext cx="1905000" cy="1905000"/>
          </a:xfrm>
          <a:prstGeom prst="rect">
            <a:avLst/>
          </a:prstGeom>
        </p:spPr>
      </p:pic>
      <p:sp>
        <p:nvSpPr>
          <p:cNvPr id="4" name="投影片編號版面配置區 3"/>
          <p:cNvSpPr>
            <a:spLocks noGrp="1"/>
          </p:cNvSpPr>
          <p:nvPr>
            <p:ph type="sldNum" sz="quarter" idx="12"/>
          </p:nvPr>
        </p:nvSpPr>
        <p:spPr/>
        <p:txBody>
          <a:bodyPr/>
          <a:lstStyle/>
          <a:p>
            <a:fld id="{6D22F896-40B5-4ADD-8801-0D06FADFA095}" type="slidenum">
              <a:rPr lang="en-US" smtClean="0"/>
              <a:pPr/>
              <a:t>14</a:t>
            </a:fld>
            <a:endParaRPr lang="en-US" dirty="0"/>
          </a:p>
        </p:txBody>
      </p:sp>
      <p:sp>
        <p:nvSpPr>
          <p:cNvPr id="7" name="矩形 6"/>
          <p:cNvSpPr/>
          <p:nvPr/>
        </p:nvSpPr>
        <p:spPr>
          <a:xfrm>
            <a:off x="11212483" y="5736664"/>
            <a:ext cx="607859" cy="369332"/>
          </a:xfrm>
          <a:prstGeom prst="rect">
            <a:avLst/>
          </a:prstGeom>
        </p:spPr>
        <p:txBody>
          <a:bodyPr wrap="none">
            <a:spAutoFit/>
          </a:bodyPr>
          <a:lstStyle/>
          <a:p>
            <a:r>
              <a:rPr lang="en-US" altLang="zh-TW" dirty="0">
                <a:solidFill>
                  <a:schemeClr val="tx1">
                    <a:lumMod val="75000"/>
                    <a:lumOff val="25000"/>
                  </a:schemeClr>
                </a:solidFill>
                <a:latin typeface="Arial" panose="020B0604020202020204" pitchFamily="34" charset="0"/>
                <a:cs typeface="Arial" panose="020B0604020202020204" pitchFamily="34" charset="0"/>
                <a:hlinkClick r:id="rId2"/>
              </a:rPr>
              <a:t>Link</a:t>
            </a:r>
            <a:endParaRPr lang="en-US" altLang="zh-TW"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64276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90813D-13AF-411E-AF27-6E86E0D4560C}"/>
              </a:ext>
            </a:extLst>
          </p:cNvPr>
          <p:cNvSpPr>
            <a:spLocks noGrp="1"/>
          </p:cNvSpPr>
          <p:nvPr>
            <p:ph type="title"/>
          </p:nvPr>
        </p:nvSpPr>
        <p:spPr/>
        <p:txBody>
          <a:bodyPr/>
          <a:lstStyle/>
          <a:p>
            <a:r>
              <a:rPr lang="en-US" altLang="zh-TW" b="1" dirty="0">
                <a:solidFill>
                  <a:schemeClr val="tx1"/>
                </a:solidFill>
              </a:rPr>
              <a:t>Fitness Dance Routine</a:t>
            </a:r>
            <a:endParaRPr lang="zh-TW" altLang="en-US" b="1" dirty="0">
              <a:solidFill>
                <a:schemeClr val="tx1"/>
              </a:solidFill>
            </a:endParaRPr>
          </a:p>
        </p:txBody>
      </p:sp>
      <p:sp>
        <p:nvSpPr>
          <p:cNvPr id="3" name="Content Placeholder 2">
            <a:extLst>
              <a:ext uri="{FF2B5EF4-FFF2-40B4-BE49-F238E27FC236}">
                <a16:creationId xmlns="" xmlns:a16="http://schemas.microsoft.com/office/drawing/2014/main" id="{D79F7C8C-0981-4F4E-B86D-A722B945C1B5}"/>
              </a:ext>
            </a:extLst>
          </p:cNvPr>
          <p:cNvSpPr>
            <a:spLocks noGrp="1"/>
          </p:cNvSpPr>
          <p:nvPr>
            <p:ph sz="quarter" idx="13"/>
          </p:nvPr>
        </p:nvSpPr>
        <p:spPr>
          <a:xfrm>
            <a:off x="1022107" y="2008262"/>
            <a:ext cx="10058400" cy="4277128"/>
          </a:xfrm>
        </p:spPr>
        <p:txBody>
          <a:bodyPr/>
          <a:lstStyle/>
          <a:p>
            <a:r>
              <a:rPr lang="en-US" altLang="zh-TW" sz="2800" b="1" dirty="0">
                <a:solidFill>
                  <a:schemeClr val="tx1"/>
                </a:solidFill>
              </a:rPr>
              <a:t>Routine demonstration: Fitness Dance (Individual)</a:t>
            </a:r>
          </a:p>
          <a:p>
            <a:endParaRPr lang="en-US" altLang="zh-TW" sz="800" b="1" dirty="0">
              <a:solidFill>
                <a:schemeClr val="tx1"/>
              </a:solidFill>
            </a:endParaRPr>
          </a:p>
          <a:p>
            <a:pPr lvl="1">
              <a:buFont typeface="Wingdings" panose="05000000000000000000" pitchFamily="2" charset="2"/>
              <a:buChar char="Ø"/>
            </a:pPr>
            <a:r>
              <a:rPr lang="en-US" altLang="zh-TW" sz="2400" dirty="0">
                <a:solidFill>
                  <a:schemeClr val="tx1"/>
                </a:solidFill>
              </a:rPr>
              <a:t>There are three levels, which can be chosen according to your own ability, and challenged one by one.</a:t>
            </a:r>
          </a:p>
        </p:txBody>
      </p:sp>
      <p:pic>
        <p:nvPicPr>
          <p:cNvPr id="1026" name="Picture 2">
            <a:extLst>
              <a:ext uri="{FF2B5EF4-FFF2-40B4-BE49-F238E27FC236}">
                <a16:creationId xmlns="" xmlns:a16="http://schemas.microsoft.com/office/drawing/2014/main" id="{E92892EB-72E5-4975-A4E7-90AE5CE38F0A}"/>
              </a:ext>
            </a:extLst>
          </p:cNvPr>
          <p:cNvPicPr>
            <a:picLocks noChangeAspect="1" noChangeArrowheads="1"/>
          </p:cNvPicPr>
          <p:nvPr/>
        </p:nvPicPr>
        <p:blipFill>
          <a:blip r:embed="rId2">
            <a:extLst>
              <a:ext uri="{28A0092B-C50C-407E-A947-70E740481C1C}">
                <a14:useLocalDpi xmlns="" xmlns:a14="http://schemas.microsoft.com/office/drawing/2010/main"/>
              </a:ext>
            </a:extLst>
          </a:blip>
          <a:srcRect/>
          <a:stretch>
            <a:fillRect/>
          </a:stretch>
        </p:blipFill>
        <p:spPr bwMode="auto">
          <a:xfrm>
            <a:off x="1618036" y="4395233"/>
            <a:ext cx="1739022" cy="1739022"/>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a:extLst>
              <a:ext uri="{FF2B5EF4-FFF2-40B4-BE49-F238E27FC236}">
                <a16:creationId xmlns="" xmlns:a16="http://schemas.microsoft.com/office/drawing/2014/main" id="{BC23FA43-A4C9-462F-A8F8-D9F85EB24AF9}"/>
              </a:ext>
            </a:extLst>
          </p:cNvPr>
          <p:cNvPicPr>
            <a:picLocks noChangeAspect="1" noChangeArrowheads="1"/>
          </p:cNvPicPr>
          <p:nvPr/>
        </p:nvPicPr>
        <p:blipFill>
          <a:blip r:embed="rId3">
            <a:extLst>
              <a:ext uri="{28A0092B-C50C-407E-A947-70E740481C1C}">
                <a14:useLocalDpi xmlns="" xmlns:a14="http://schemas.microsoft.com/office/drawing/2010/main"/>
              </a:ext>
            </a:extLst>
          </a:blip>
          <a:srcRect/>
          <a:stretch>
            <a:fillRect/>
          </a:stretch>
        </p:blipFill>
        <p:spPr bwMode="auto">
          <a:xfrm>
            <a:off x="5226489" y="4390878"/>
            <a:ext cx="1739022" cy="1739022"/>
          </a:xfrm>
          <a:prstGeom prst="rect">
            <a:avLst/>
          </a:prstGeom>
          <a:noFill/>
          <a:extLst>
            <a:ext uri="{909E8E84-426E-40DD-AFC4-6F175D3DCCD1}">
              <a14:hiddenFill xmlns="" xmlns:a14="http://schemas.microsoft.com/office/drawing/2010/main">
                <a:solidFill>
                  <a:srgbClr val="FFFFFF"/>
                </a:solidFill>
              </a14:hiddenFill>
            </a:ext>
          </a:extLst>
        </p:spPr>
      </p:pic>
      <p:pic>
        <p:nvPicPr>
          <p:cNvPr id="1030" name="Picture 6">
            <a:extLst>
              <a:ext uri="{FF2B5EF4-FFF2-40B4-BE49-F238E27FC236}">
                <a16:creationId xmlns="" xmlns:a16="http://schemas.microsoft.com/office/drawing/2014/main" id="{5A064024-0A36-49AC-B06F-68935F46F514}"/>
              </a:ext>
            </a:extLst>
          </p:cNvPr>
          <p:cNvPicPr>
            <a:picLocks noChangeAspect="1" noChangeArrowheads="1"/>
          </p:cNvPicPr>
          <p:nvPr/>
        </p:nvPicPr>
        <p:blipFill>
          <a:blip r:embed="rId4">
            <a:extLst>
              <a:ext uri="{28A0092B-C50C-407E-A947-70E740481C1C}">
                <a14:useLocalDpi xmlns="" xmlns:a14="http://schemas.microsoft.com/office/drawing/2010/main"/>
              </a:ext>
            </a:extLst>
          </a:blip>
          <a:srcRect/>
          <a:stretch>
            <a:fillRect/>
          </a:stretch>
        </p:blipFill>
        <p:spPr bwMode="auto">
          <a:xfrm>
            <a:off x="8834942" y="4390879"/>
            <a:ext cx="1739021" cy="1739021"/>
          </a:xfrm>
          <a:prstGeom prst="rect">
            <a:avLst/>
          </a:prstGeom>
          <a:noFill/>
          <a:extLst>
            <a:ext uri="{909E8E84-426E-40DD-AFC4-6F175D3DCCD1}">
              <a14:hiddenFill xmlns="" xmlns:a14="http://schemas.microsoft.com/office/drawing/2010/main">
                <a:solidFill>
                  <a:srgbClr val="FFFFFF"/>
                </a:solidFill>
              </a14:hiddenFill>
            </a:ext>
          </a:extLst>
        </p:spPr>
      </p:pic>
      <p:sp>
        <p:nvSpPr>
          <p:cNvPr id="8" name="TextBox 7">
            <a:extLst>
              <a:ext uri="{FF2B5EF4-FFF2-40B4-BE49-F238E27FC236}">
                <a16:creationId xmlns="" xmlns:a16="http://schemas.microsoft.com/office/drawing/2014/main" id="{557F5BF0-B171-4AF2-B396-BB9DD0B19EFF}"/>
              </a:ext>
            </a:extLst>
          </p:cNvPr>
          <p:cNvSpPr txBox="1"/>
          <p:nvPr/>
        </p:nvSpPr>
        <p:spPr>
          <a:xfrm>
            <a:off x="1395837" y="3836962"/>
            <a:ext cx="2183419" cy="523220"/>
          </a:xfrm>
          <a:prstGeom prst="rect">
            <a:avLst/>
          </a:prstGeom>
          <a:noFill/>
        </p:spPr>
        <p:txBody>
          <a:bodyPr wrap="square" rtlCol="0">
            <a:spAutoFit/>
          </a:bodyPr>
          <a:lstStyle/>
          <a:p>
            <a:pPr algn="ctr"/>
            <a:r>
              <a:rPr lang="en-US" altLang="zh-TW" sz="2800" b="1" dirty="0">
                <a:hlinkClick r:id="rId5"/>
              </a:rPr>
              <a:t>Individual</a:t>
            </a:r>
            <a:r>
              <a:rPr lang="zh-TW" altLang="en-US" sz="2800" b="1" dirty="0">
                <a:hlinkClick r:id="rId5"/>
              </a:rPr>
              <a:t> </a:t>
            </a:r>
            <a:r>
              <a:rPr lang="en-US" altLang="zh-TW" sz="2800" b="1" dirty="0">
                <a:hlinkClick r:id="rId5"/>
              </a:rPr>
              <a:t>I</a:t>
            </a:r>
            <a:endParaRPr lang="zh-TW" altLang="en-US" sz="2800" dirty="0"/>
          </a:p>
        </p:txBody>
      </p:sp>
      <p:sp>
        <p:nvSpPr>
          <p:cNvPr id="5" name="投影片編號版面配置區 4"/>
          <p:cNvSpPr>
            <a:spLocks noGrp="1"/>
          </p:cNvSpPr>
          <p:nvPr>
            <p:ph type="sldNum" sz="quarter" idx="12"/>
          </p:nvPr>
        </p:nvSpPr>
        <p:spPr/>
        <p:txBody>
          <a:bodyPr/>
          <a:lstStyle/>
          <a:p>
            <a:fld id="{6D22F896-40B5-4ADD-8801-0D06FADFA095}" type="slidenum">
              <a:rPr lang="en-US" smtClean="0"/>
              <a:pPr/>
              <a:t>15</a:t>
            </a:fld>
            <a:endParaRPr lang="en-US" dirty="0"/>
          </a:p>
        </p:txBody>
      </p:sp>
      <p:sp>
        <p:nvSpPr>
          <p:cNvPr id="11" name="TextBox 10">
            <a:extLst>
              <a:ext uri="{FF2B5EF4-FFF2-40B4-BE49-F238E27FC236}">
                <a16:creationId xmlns="" xmlns:a16="http://schemas.microsoft.com/office/drawing/2014/main" id="{84474C9B-28AB-42CE-BD80-CEBA800B522B}"/>
              </a:ext>
            </a:extLst>
          </p:cNvPr>
          <p:cNvSpPr txBox="1"/>
          <p:nvPr/>
        </p:nvSpPr>
        <p:spPr>
          <a:xfrm>
            <a:off x="8590919" y="3885216"/>
            <a:ext cx="2183419" cy="523220"/>
          </a:xfrm>
          <a:prstGeom prst="rect">
            <a:avLst/>
          </a:prstGeom>
          <a:noFill/>
        </p:spPr>
        <p:txBody>
          <a:bodyPr wrap="square" rtlCol="0">
            <a:spAutoFit/>
          </a:bodyPr>
          <a:lstStyle/>
          <a:p>
            <a:pPr algn="ctr"/>
            <a:r>
              <a:rPr lang="en-US" altLang="zh-TW" sz="2800" b="1" dirty="0">
                <a:hlinkClick r:id="rId6"/>
              </a:rPr>
              <a:t>Individual</a:t>
            </a:r>
            <a:r>
              <a:rPr lang="zh-TW" altLang="en-US" sz="2800" b="1" dirty="0">
                <a:hlinkClick r:id="rId6"/>
              </a:rPr>
              <a:t> </a:t>
            </a:r>
            <a:r>
              <a:rPr lang="en-US" altLang="zh-TW" sz="2800" b="1" dirty="0">
                <a:hlinkClick r:id="rId6"/>
              </a:rPr>
              <a:t>III</a:t>
            </a:r>
            <a:endParaRPr lang="zh-TW" altLang="en-US" sz="2800" dirty="0"/>
          </a:p>
        </p:txBody>
      </p:sp>
      <p:sp>
        <p:nvSpPr>
          <p:cNvPr id="12" name="TextBox 11">
            <a:extLst>
              <a:ext uri="{FF2B5EF4-FFF2-40B4-BE49-F238E27FC236}">
                <a16:creationId xmlns="" xmlns:a16="http://schemas.microsoft.com/office/drawing/2014/main" id="{73E3EB32-CDC3-46CF-A80B-2AABD6EF5A70}"/>
              </a:ext>
            </a:extLst>
          </p:cNvPr>
          <p:cNvSpPr txBox="1"/>
          <p:nvPr/>
        </p:nvSpPr>
        <p:spPr>
          <a:xfrm>
            <a:off x="4959597" y="3885216"/>
            <a:ext cx="2183419" cy="523220"/>
          </a:xfrm>
          <a:prstGeom prst="rect">
            <a:avLst/>
          </a:prstGeom>
          <a:noFill/>
        </p:spPr>
        <p:txBody>
          <a:bodyPr wrap="square" rtlCol="0">
            <a:spAutoFit/>
          </a:bodyPr>
          <a:lstStyle/>
          <a:p>
            <a:pPr algn="ctr"/>
            <a:r>
              <a:rPr lang="en-US" altLang="zh-TW" sz="2800" b="1" dirty="0">
                <a:hlinkClick r:id="rId7"/>
              </a:rPr>
              <a:t>Individual</a:t>
            </a:r>
            <a:r>
              <a:rPr lang="zh-TW" altLang="en-US" sz="2800" b="1" dirty="0">
                <a:hlinkClick r:id="rId7"/>
              </a:rPr>
              <a:t> </a:t>
            </a:r>
            <a:r>
              <a:rPr lang="en-US" altLang="zh-TW" sz="2800" b="1" dirty="0">
                <a:hlinkClick r:id="rId7"/>
              </a:rPr>
              <a:t>II</a:t>
            </a:r>
            <a:endParaRPr lang="zh-TW" altLang="en-US" sz="2800" dirty="0"/>
          </a:p>
        </p:txBody>
      </p:sp>
    </p:spTree>
    <p:extLst>
      <p:ext uri="{BB962C8B-B14F-4D97-AF65-F5344CB8AC3E}">
        <p14:creationId xmlns="" xmlns:p14="http://schemas.microsoft.com/office/powerpoint/2010/main" val="3069169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C2579DAE-C141-48DB-810E-C070C30081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 xmlns:a16="http://schemas.microsoft.com/office/drawing/2014/main" id="{02FD90C3-6350-4D5B-9738-6E94EDF30F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 xmlns:a16="http://schemas.microsoft.com/office/drawing/2014/main" id="{41497DE5-0939-4D1D-9350-0C5E1B209C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 xmlns:a16="http://schemas.microsoft.com/office/drawing/2014/main" id="{5CCC70ED-6C63-4537-B7EB-51990D6C0A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 xmlns:a16="http://schemas.microsoft.com/office/drawing/2014/main" id="{B76E24C1-2968-40DC-A36E-F6B85F0F07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標題 1"/>
          <p:cNvSpPr>
            <a:spLocks noGrp="1"/>
          </p:cNvSpPr>
          <p:nvPr>
            <p:ph type="title"/>
          </p:nvPr>
        </p:nvSpPr>
        <p:spPr/>
        <p:txBody>
          <a:bodyPr/>
          <a:lstStyle/>
          <a:p>
            <a:endParaRPr lang="en-US"/>
          </a:p>
        </p:txBody>
      </p:sp>
      <p:sp>
        <p:nvSpPr>
          <p:cNvPr id="3" name="投影片編號版面配置區 2"/>
          <p:cNvSpPr>
            <a:spLocks noGrp="1"/>
          </p:cNvSpPr>
          <p:nvPr>
            <p:ph type="sldNum" sz="quarter" idx="12"/>
          </p:nvPr>
        </p:nvSpPr>
        <p:spPr/>
        <p:txBody>
          <a:bodyPr/>
          <a:lstStyle/>
          <a:p>
            <a:fld id="{6D22F896-40B5-4ADD-8801-0D06FADFA095}" type="slidenum">
              <a:rPr lang="en-US" smtClean="0"/>
              <a:pPr/>
              <a:t>16</a:t>
            </a:fld>
            <a:endParaRPr lang="en-US" dirty="0"/>
          </a:p>
        </p:txBody>
      </p:sp>
      <p:sp>
        <p:nvSpPr>
          <p:cNvPr id="12" name="標題 12">
            <a:extLst>
              <a:ext uri="{FF2B5EF4-FFF2-40B4-BE49-F238E27FC236}">
                <a16:creationId xmlns="" xmlns:a16="http://schemas.microsoft.com/office/drawing/2014/main" id="{297E4B0D-61F4-4482-BB99-7FA366E8D165}"/>
              </a:ext>
            </a:extLst>
          </p:cNvPr>
          <p:cNvSpPr txBox="1">
            <a:spLocks/>
          </p:cNvSpPr>
          <p:nvPr/>
        </p:nvSpPr>
        <p:spPr>
          <a:xfrm>
            <a:off x="1067369" y="4423775"/>
            <a:ext cx="10118221" cy="1818007"/>
          </a:xfrm>
          <a:prstGeom prst="rect">
            <a:avLst/>
          </a:prstGeom>
        </p:spPr>
        <p:txBody>
          <a:bodyPr vert="horz" lIns="91440" tIns="45720" rIns="91440" bIns="45720" rtlCol="0" anchor="b">
            <a:normAutofit fontScale="975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91440" lvl="1" indent="-91440" algn="ctr" defTabSz="914400">
              <a:spcBef>
                <a:spcPts val="1200"/>
              </a:spcBef>
              <a:spcAft>
                <a:spcPts val="200"/>
              </a:spcAft>
            </a:pPr>
            <a:r>
              <a:rPr lang="en-US" altLang="zh-TW" sz="2400" b="1" kern="0" dirty="0">
                <a:latin typeface="微軟正黑體" panose="020B0604030504040204" pitchFamily="34" charset="-120"/>
                <a:ea typeface="微軟正黑體" panose="020B0604030504040204" pitchFamily="34" charset="-120"/>
              </a:rPr>
              <a:t>The World Health </a:t>
            </a:r>
            <a:r>
              <a:rPr lang="en-US" altLang="zh-TW" sz="2400" b="1" kern="0" dirty="0" err="1">
                <a:latin typeface="微軟正黑體" panose="020B0604030504040204" pitchFamily="34" charset="-120"/>
                <a:ea typeface="微軟正黑體" panose="020B0604030504040204" pitchFamily="34" charset="-120"/>
              </a:rPr>
              <a:t>Organisation</a:t>
            </a:r>
            <a:r>
              <a:rPr lang="en-US" altLang="zh-TW" sz="2400" b="1" kern="0" dirty="0">
                <a:latin typeface="微軟正黑體" panose="020B0604030504040204" pitchFamily="34" charset="-120"/>
                <a:ea typeface="微軟正黑體" panose="020B0604030504040204" pitchFamily="34" charset="-120"/>
              </a:rPr>
              <a:t> recommends that children and youth aged 5-17 should accumulate </a:t>
            </a:r>
            <a:r>
              <a:rPr lang="en-US" altLang="zh-TW" sz="2400" b="1" u="sng" kern="0" dirty="0">
                <a:latin typeface="微軟正黑體" panose="020B0604030504040204" pitchFamily="34" charset="-120"/>
                <a:ea typeface="微軟正黑體" panose="020B0604030504040204" pitchFamily="34" charset="-120"/>
              </a:rPr>
              <a:t>at least 60 minutes </a:t>
            </a:r>
            <a:r>
              <a:rPr lang="en-US" altLang="zh-TW" sz="2400" b="1" kern="0" dirty="0">
                <a:latin typeface="微軟正黑體" panose="020B0604030504040204" pitchFamily="34" charset="-120"/>
                <a:ea typeface="微軟正黑體" panose="020B0604030504040204" pitchFamily="34" charset="-120"/>
              </a:rPr>
              <a:t>of moderate- to vigorous-intensity </a:t>
            </a:r>
            <a:r>
              <a:rPr lang="en-US" altLang="zh-TW" sz="2400" b="1" u="sng" kern="0" dirty="0">
                <a:latin typeface="微軟正黑體" panose="020B0604030504040204" pitchFamily="34" charset="-120"/>
                <a:ea typeface="微軟正黑體" panose="020B0604030504040204" pitchFamily="34" charset="-120"/>
              </a:rPr>
              <a:t>physical activities daily</a:t>
            </a:r>
            <a:r>
              <a:rPr lang="en-US" altLang="zh-TW" sz="2400" b="1" kern="0" dirty="0">
                <a:latin typeface="微軟正黑體" panose="020B0604030504040204" pitchFamily="34" charset="-120"/>
                <a:ea typeface="微軟正黑體" panose="020B0604030504040204" pitchFamily="34" charset="-120"/>
              </a:rPr>
              <a:t>.</a:t>
            </a:r>
          </a:p>
          <a:p>
            <a:pPr marL="91440" lvl="1" indent="-91440" algn="ctr" defTabSz="914400">
              <a:spcBef>
                <a:spcPts val="1200"/>
              </a:spcBef>
              <a:spcAft>
                <a:spcPts val="200"/>
              </a:spcAft>
            </a:pPr>
            <a:r>
              <a:rPr lang="en-US" altLang="zh-TW" sz="200" b="1" kern="0" dirty="0">
                <a:latin typeface="微軟正黑體" panose="020B0604030504040204" pitchFamily="34" charset="-120"/>
                <a:ea typeface="微軟正黑體" panose="020B0604030504040204" pitchFamily="34" charset="-120"/>
              </a:rPr>
              <a:t/>
            </a:r>
            <a:br>
              <a:rPr lang="en-US" altLang="zh-TW" sz="200" b="1" kern="0" dirty="0">
                <a:latin typeface="微軟正黑體" panose="020B0604030504040204" pitchFamily="34" charset="-120"/>
                <a:ea typeface="微軟正黑體" panose="020B0604030504040204" pitchFamily="34" charset="-120"/>
              </a:rPr>
            </a:br>
            <a:r>
              <a:rPr lang="en-US" altLang="zh-TW" sz="2400" b="1" kern="0" dirty="0">
                <a:latin typeface="微軟正黑體" panose="020B0604030504040204" pitchFamily="34" charset="-120"/>
                <a:ea typeface="微軟正黑體" panose="020B0604030504040204" pitchFamily="34" charset="-120"/>
              </a:rPr>
              <a:t>Set clear goals for yourself. You can!</a:t>
            </a:r>
            <a:endParaRPr lang="en-US" altLang="zh-TW" sz="2400" kern="0" dirty="0"/>
          </a:p>
        </p:txBody>
      </p:sp>
      <p:pic>
        <p:nvPicPr>
          <p:cNvPr id="1026" name="Picture 2" descr="*">
            <a:extLst>
              <a:ext uri="{FF2B5EF4-FFF2-40B4-BE49-F238E27FC236}">
                <a16:creationId xmlns="" xmlns:a16="http://schemas.microsoft.com/office/drawing/2014/main" id="{005DCED3-DA44-4855-B5B9-8918548D3F8B}"/>
              </a:ext>
            </a:extLst>
          </p:cNvPr>
          <p:cNvPicPr>
            <a:picLocks noChangeAspect="1" noChangeArrowheads="1"/>
          </p:cNvPicPr>
          <p:nvPr/>
        </p:nvPicPr>
        <p:blipFill>
          <a:blip r:embed="rId2" cstate="screen">
            <a:extLst>
              <a:ext uri="{28A0092B-C50C-407E-A947-70E740481C1C}">
                <a14:useLocalDpi xmlns="" xmlns:a14="http://schemas.microsoft.com/office/drawing/2010/main"/>
              </a:ext>
            </a:extLst>
          </a:blip>
          <a:srcRect/>
          <a:stretch>
            <a:fillRect/>
          </a:stretch>
        </p:blipFill>
        <p:spPr bwMode="auto">
          <a:xfrm>
            <a:off x="5047423" y="2251974"/>
            <a:ext cx="2097153" cy="213262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74616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625" y="408214"/>
            <a:ext cx="10396882" cy="1151965"/>
          </a:xfrm>
        </p:spPr>
        <p:txBody>
          <a:bodyPr>
            <a:normAutofit/>
          </a:bodyPr>
          <a:lstStyle/>
          <a:p>
            <a:r>
              <a:rPr lang="en-US" altLang="zh-TW" b="1" dirty="0">
                <a:solidFill>
                  <a:schemeClr val="tx1"/>
                </a:solidFill>
              </a:rPr>
              <a:t>Preface</a:t>
            </a:r>
            <a:endParaRPr lang="en-US" b="1" dirty="0">
              <a:solidFill>
                <a:schemeClr val="tx1"/>
              </a:solidFill>
            </a:endParaRPr>
          </a:p>
        </p:txBody>
      </p:sp>
      <p:sp>
        <p:nvSpPr>
          <p:cNvPr id="3" name="內容版面配置區 2"/>
          <p:cNvSpPr>
            <a:spLocks noGrp="1"/>
          </p:cNvSpPr>
          <p:nvPr>
            <p:ph sz="quarter" idx="13"/>
          </p:nvPr>
        </p:nvSpPr>
        <p:spPr>
          <a:xfrm>
            <a:off x="747962" y="1742142"/>
            <a:ext cx="10870408" cy="4829574"/>
          </a:xfrm>
        </p:spPr>
        <p:txBody>
          <a:bodyPr>
            <a:normAutofit fontScale="92500"/>
          </a:bodyPr>
          <a:lstStyle/>
          <a:p>
            <a:pPr algn="just"/>
            <a:r>
              <a:rPr lang="en-US" altLang="zh-TW" sz="2800" dirty="0"/>
              <a:t>	</a:t>
            </a:r>
            <a:r>
              <a:rPr lang="en-US" altLang="zh-HK" sz="2600" dirty="0">
                <a:solidFill>
                  <a:schemeClr val="tx1"/>
                </a:solidFill>
                <a:latin typeface="Arial" panose="020B0604020202020204" pitchFamily="34" charset="0"/>
                <a:cs typeface="Arial" panose="020B0604020202020204" pitchFamily="34" charset="0"/>
              </a:rPr>
              <a:t>Department of Health indicated that maintaining regular physical activity starting from childhood to adult stage will bring about tremendous health benefits and enhance physical fitness, such as increased cardiorespiratory fitness and muscular strength; reduced body fatness; lower risks of developing cancer, cardiovascular diseases and diabetes; enhanced bone health; and building resilience and reducing symptoms of depression.  Besides, to maintain a healthy lifestyle could build up good body resistance.</a:t>
            </a:r>
          </a:p>
          <a:p>
            <a:pPr algn="just"/>
            <a:r>
              <a:rPr lang="en-US" altLang="zh-HK" sz="2600" dirty="0">
                <a:solidFill>
                  <a:schemeClr val="tx1"/>
                </a:solidFill>
                <a:latin typeface="Arial" panose="020B0604020202020204" pitchFamily="34" charset="0"/>
                <a:cs typeface="Arial" panose="020B0604020202020204" pitchFamily="34" charset="0"/>
              </a:rPr>
              <a:t>	 The </a:t>
            </a:r>
            <a:r>
              <a:rPr lang="en-US" altLang="zh-TW" sz="2600" dirty="0">
                <a:solidFill>
                  <a:schemeClr val="tx1"/>
                </a:solidFill>
                <a:latin typeface="Arial" panose="020B0604020202020204" pitchFamily="34" charset="0"/>
                <a:cs typeface="Arial" panose="020B0604020202020204" pitchFamily="34" charset="0"/>
              </a:rPr>
              <a:t>Curriculum</a:t>
            </a:r>
            <a:r>
              <a:rPr lang="zh-TW" altLang="en-US" sz="2600" dirty="0">
                <a:solidFill>
                  <a:schemeClr val="tx1"/>
                </a:solidFill>
                <a:latin typeface="Arial" panose="020B0604020202020204" pitchFamily="34" charset="0"/>
                <a:cs typeface="Arial" panose="020B0604020202020204" pitchFamily="34" charset="0"/>
              </a:rPr>
              <a:t> </a:t>
            </a:r>
            <a:r>
              <a:rPr lang="en-US" altLang="zh-TW" sz="2600" dirty="0">
                <a:solidFill>
                  <a:schemeClr val="tx1"/>
                </a:solidFill>
                <a:latin typeface="Arial" panose="020B0604020202020204" pitchFamily="34" charset="0"/>
                <a:cs typeface="Arial" panose="020B0604020202020204" pitchFamily="34" charset="0"/>
              </a:rPr>
              <a:t>Development Institute of Education Bureau developed</a:t>
            </a:r>
            <a:r>
              <a:rPr lang="en-US" altLang="zh-HK" sz="2600" dirty="0">
                <a:solidFill>
                  <a:schemeClr val="tx1"/>
                </a:solidFill>
                <a:latin typeface="Arial" panose="020B0604020202020204" pitchFamily="34" charset="0"/>
                <a:cs typeface="Arial" panose="020B0604020202020204" pitchFamily="34" charset="0"/>
              </a:rPr>
              <a:t> a series of learning and teaching materials for teachers’ reference in encouraging   </a:t>
            </a:r>
            <a:r>
              <a:rPr lang="en-US" altLang="zh-HK" sz="2600" dirty="0" smtClean="0">
                <a:solidFill>
                  <a:schemeClr val="tx1"/>
                </a:solidFill>
                <a:latin typeface="Arial" panose="020B0604020202020204" pitchFamily="34" charset="0"/>
                <a:cs typeface="Arial" panose="020B0604020202020204" pitchFamily="34" charset="0"/>
              </a:rPr>
              <a:t>students </a:t>
            </a:r>
            <a:r>
              <a:rPr lang="en-US" altLang="zh-HK" sz="2600" dirty="0">
                <a:solidFill>
                  <a:schemeClr val="tx1"/>
                </a:solidFill>
                <a:latin typeface="Arial" panose="020B0604020202020204" pitchFamily="34" charset="0"/>
                <a:cs typeface="Arial" panose="020B0604020202020204" pitchFamily="34" charset="0"/>
              </a:rPr>
              <a:t>to do individual physical fitness activities at </a:t>
            </a:r>
            <a:r>
              <a:rPr lang="en-US" altLang="zh-HK" sz="2600" dirty="0" smtClean="0">
                <a:solidFill>
                  <a:schemeClr val="tx1"/>
                </a:solidFill>
                <a:latin typeface="Arial" panose="020B0604020202020204" pitchFamily="34" charset="0"/>
                <a:cs typeface="Arial" panose="020B0604020202020204" pitchFamily="34" charset="0"/>
              </a:rPr>
              <a:t>home.  Also</a:t>
            </a:r>
            <a:r>
              <a:rPr lang="en-US" altLang="zh-HK" sz="2600" dirty="0">
                <a:solidFill>
                  <a:schemeClr val="tx1"/>
                </a:solidFill>
                <a:latin typeface="Arial" panose="020B0604020202020204" pitchFamily="34" charset="0"/>
                <a:cs typeface="Arial" panose="020B0604020202020204" pitchFamily="34" charset="0"/>
              </a:rPr>
              <a:t>, parents should provide necessary support to or take part in the activities with their children. </a:t>
            </a:r>
            <a:r>
              <a:rPr lang="en-US" altLang="zh-HK" sz="2600" dirty="0" smtClean="0">
                <a:solidFill>
                  <a:schemeClr val="tx1"/>
                </a:solidFill>
                <a:latin typeface="Arial" panose="020B0604020202020204" pitchFamily="34" charset="0"/>
                <a:cs typeface="Arial" panose="020B0604020202020204" pitchFamily="34" charset="0"/>
              </a:rPr>
              <a:t> It </a:t>
            </a:r>
            <a:r>
              <a:rPr lang="en-US" altLang="zh-HK" sz="2600" dirty="0">
                <a:solidFill>
                  <a:schemeClr val="tx1"/>
                </a:solidFill>
                <a:latin typeface="Arial" panose="020B0604020202020204" pitchFamily="34" charset="0"/>
                <a:cs typeface="Arial" panose="020B0604020202020204" pitchFamily="34" charset="0"/>
              </a:rPr>
              <a:t>could foster parent-child relationship and help them maintain a good health condition which leads to a healthy lifestyle.</a:t>
            </a:r>
            <a:endParaRPr lang="zh-HK" altLang="en-US" sz="2600" dirty="0">
              <a:solidFill>
                <a:schemeClr val="tx1"/>
              </a:solidFill>
              <a:latin typeface="Arial" panose="020B0604020202020204" pitchFamily="34" charset="0"/>
              <a:cs typeface="Arial" panose="020B0604020202020204" pitchFamily="34" charset="0"/>
            </a:endParaRPr>
          </a:p>
        </p:txBody>
      </p:sp>
      <p:pic>
        <p:nvPicPr>
          <p:cNvPr id="5" name="內容版面配置區 3" descr="A close up of a logo&#10;&#10;Description automatically generated">
            <a:extLst>
              <a:ext uri="{FF2B5EF4-FFF2-40B4-BE49-F238E27FC236}">
                <a16:creationId xmlns="" xmlns:a16="http://schemas.microsoft.com/office/drawing/2014/main" id="{C7648D06-24DF-4D39-AA87-612719A89FC4}"/>
              </a:ext>
            </a:extLst>
          </p:cNvPr>
          <p:cNvPicPr>
            <a:picLocks noChangeAspect="1"/>
          </p:cNvPicPr>
          <p:nvPr/>
        </p:nvPicPr>
        <p:blipFill>
          <a:blip r:embed="rId2">
            <a:extLst>
              <a:ext uri="{28A0092B-C50C-407E-A947-70E740481C1C}">
                <a14:useLocalDpi xmlns="" xmlns:a14="http://schemas.microsoft.com/office/drawing/2010/main"/>
              </a:ext>
            </a:extLst>
          </a:blip>
          <a:stretch>
            <a:fillRect/>
          </a:stretch>
        </p:blipFill>
        <p:spPr>
          <a:xfrm>
            <a:off x="10398208" y="33367"/>
            <a:ext cx="1901657" cy="1901657"/>
          </a:xfrm>
          <a:prstGeom prst="rect">
            <a:avLst/>
          </a:prstGeom>
        </p:spPr>
      </p:pic>
    </p:spTree>
    <p:extLst>
      <p:ext uri="{BB962C8B-B14F-4D97-AF65-F5344CB8AC3E}">
        <p14:creationId xmlns="" xmlns:p14="http://schemas.microsoft.com/office/powerpoint/2010/main" val="2695983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3"/>
          </p:nvPr>
        </p:nvSpPr>
        <p:spPr>
          <a:xfrm>
            <a:off x="683625" y="1866957"/>
            <a:ext cx="10734839" cy="4988430"/>
          </a:xfrm>
        </p:spPr>
        <p:txBody>
          <a:bodyPr>
            <a:normAutofit fontScale="92500" lnSpcReduction="20000"/>
          </a:bodyPr>
          <a:lstStyle/>
          <a:p>
            <a:pPr marL="285750" indent="-285750" algn="just">
              <a:buFont typeface="Arial" panose="020B0604020202020204" pitchFamily="34" charset="0"/>
              <a:buChar char="•"/>
            </a:pPr>
            <a:r>
              <a:rPr lang="en-US" altLang="zh-HK" sz="1900" dirty="0">
                <a:solidFill>
                  <a:schemeClr val="tx1"/>
                </a:solidFill>
                <a:latin typeface="Arial" panose="020B0604020202020204" pitchFamily="34" charset="0"/>
                <a:cs typeface="Arial" panose="020B0604020202020204" pitchFamily="34" charset="0"/>
              </a:rPr>
              <a:t>To wear proper clothing and footwear during activities.</a:t>
            </a:r>
          </a:p>
          <a:p>
            <a:pPr marL="285750" indent="-285750" algn="just">
              <a:spcBef>
                <a:spcPts val="900"/>
              </a:spcBef>
              <a:buFont typeface="Arial" panose="020B0604020202020204" pitchFamily="34" charset="0"/>
              <a:buChar char="•"/>
            </a:pPr>
            <a:r>
              <a:rPr lang="en-US" altLang="zh-HK" sz="1900" dirty="0">
                <a:solidFill>
                  <a:schemeClr val="tx1"/>
                </a:solidFill>
                <a:latin typeface="Arial" panose="020B0604020202020204" pitchFamily="34" charset="0"/>
                <a:cs typeface="Arial" panose="020B0604020202020204" pitchFamily="34" charset="0"/>
              </a:rPr>
              <a:t>Exercises should be carried out individually or on a rotation basis.  Adequate distance should be maintained with other people.</a:t>
            </a:r>
          </a:p>
          <a:p>
            <a:pPr marL="285750" indent="-285750" algn="just">
              <a:spcBef>
                <a:spcPts val="900"/>
              </a:spcBef>
              <a:buFont typeface="Arial" panose="020B0604020202020204" pitchFamily="34" charset="0"/>
              <a:buChar char="•"/>
            </a:pPr>
            <a:r>
              <a:rPr lang="en-US" altLang="zh-HK" sz="1900" dirty="0">
                <a:solidFill>
                  <a:schemeClr val="tx1"/>
                </a:solidFill>
                <a:latin typeface="Arial" panose="020B0604020202020204" pitchFamily="34" charset="0"/>
                <a:cs typeface="Arial" panose="020B0604020202020204" pitchFamily="34" charset="0"/>
              </a:rPr>
              <a:t>Before activities, the floor should be ensured smooth and dry; indoor area should be kept well ventilated; adequate space and safe environment should be arranged; any glass windows, doors, </a:t>
            </a:r>
            <a:r>
              <a:rPr lang="en-US" altLang="zh-HK" sz="1900" dirty="0" smtClean="0">
                <a:solidFill>
                  <a:schemeClr val="tx1"/>
                </a:solidFill>
                <a:latin typeface="Arial" panose="020B0604020202020204" pitchFamily="34" charset="0"/>
                <a:cs typeface="Arial" panose="020B0604020202020204" pitchFamily="34" charset="0"/>
              </a:rPr>
              <a:t>table, chairs, lights</a:t>
            </a:r>
            <a:r>
              <a:rPr lang="en-US" altLang="zh-HK" sz="1900" dirty="0">
                <a:solidFill>
                  <a:schemeClr val="tx1"/>
                </a:solidFill>
                <a:latin typeface="Arial" panose="020B0604020202020204" pitchFamily="34" charset="0"/>
                <a:cs typeface="Arial" panose="020B0604020202020204" pitchFamily="34" charset="0"/>
              </a:rPr>
              <a:t>, </a:t>
            </a:r>
            <a:r>
              <a:rPr lang="en-US" altLang="zh-HK" sz="1900" dirty="0" smtClean="0">
                <a:solidFill>
                  <a:schemeClr val="tx1"/>
                </a:solidFill>
                <a:latin typeface="Arial" panose="020B0604020202020204" pitchFamily="34" charset="0"/>
                <a:cs typeface="Arial" panose="020B0604020202020204" pitchFamily="34" charset="0"/>
              </a:rPr>
              <a:t>fans </a:t>
            </a:r>
            <a:r>
              <a:rPr lang="en-US" altLang="zh-HK" sz="1900" dirty="0">
                <a:solidFill>
                  <a:schemeClr val="tx1"/>
                </a:solidFill>
                <a:latin typeface="Arial" panose="020B0604020202020204" pitchFamily="34" charset="0"/>
                <a:cs typeface="Arial" panose="020B0604020202020204" pitchFamily="34" charset="0"/>
              </a:rPr>
              <a:t>and sharp edges, etc. which are in close vicinity to the activity area should be installed with protective devices or be temporarily removed;  all equipment must be checked for safety before use.</a:t>
            </a:r>
            <a:endParaRPr lang="zh-HK" altLang="en-US" sz="1900" dirty="0">
              <a:solidFill>
                <a:schemeClr val="tx1"/>
              </a:solidFill>
              <a:latin typeface="Arial" panose="020B0604020202020204" pitchFamily="34" charset="0"/>
              <a:cs typeface="Arial" panose="020B0604020202020204" pitchFamily="34" charset="0"/>
            </a:endParaRPr>
          </a:p>
          <a:p>
            <a:pPr marL="285750" indent="-285750" algn="just">
              <a:spcBef>
                <a:spcPts val="900"/>
              </a:spcBef>
              <a:buFont typeface="Arial" panose="020B0604020202020204" pitchFamily="34" charset="0"/>
              <a:buChar char="•"/>
            </a:pPr>
            <a:r>
              <a:rPr lang="en-US" altLang="zh-HK" sz="1900" dirty="0">
                <a:solidFill>
                  <a:schemeClr val="tx1"/>
                </a:solidFill>
                <a:latin typeface="Arial" panose="020B0604020202020204" pitchFamily="34" charset="0"/>
                <a:cs typeface="Arial" panose="020B0604020202020204" pitchFamily="34" charset="0"/>
              </a:rPr>
              <a:t>Students should do adequate warm-up exercises at the beginning of the activity.</a:t>
            </a:r>
            <a:endParaRPr lang="zh-HK" altLang="en-US" sz="1900" dirty="0">
              <a:solidFill>
                <a:schemeClr val="tx1"/>
              </a:solidFill>
              <a:latin typeface="Arial" panose="020B0604020202020204" pitchFamily="34" charset="0"/>
              <a:cs typeface="Arial" panose="020B0604020202020204" pitchFamily="34" charset="0"/>
            </a:endParaRPr>
          </a:p>
          <a:p>
            <a:pPr marL="285750" indent="-285750" algn="just">
              <a:spcBef>
                <a:spcPts val="900"/>
              </a:spcBef>
              <a:buFont typeface="Arial" panose="020B0604020202020204" pitchFamily="34" charset="0"/>
              <a:buChar char="•"/>
            </a:pPr>
            <a:r>
              <a:rPr lang="en-US" altLang="zh-HK" sz="1900" dirty="0">
                <a:solidFill>
                  <a:schemeClr val="tx1"/>
                </a:solidFill>
                <a:latin typeface="Arial" panose="020B0604020202020204" pitchFamily="34" charset="0"/>
                <a:cs typeface="Arial" panose="020B0604020202020204" pitchFamily="34" charset="0"/>
              </a:rPr>
              <a:t>The intensity</a:t>
            </a:r>
            <a:r>
              <a:rPr lang="en-US" altLang="zh-HK" sz="1900" b="1" baseline="30000" dirty="0">
                <a:solidFill>
                  <a:schemeClr val="tx1"/>
                </a:solidFill>
                <a:latin typeface="Arial" panose="020B0604020202020204" pitchFamily="34" charset="0"/>
                <a:cs typeface="Arial" panose="020B0604020202020204" pitchFamily="34" charset="0"/>
              </a:rPr>
              <a:t>1</a:t>
            </a:r>
            <a:r>
              <a:rPr lang="en-US" altLang="zh-HK" sz="1900" dirty="0">
                <a:solidFill>
                  <a:schemeClr val="tx1"/>
                </a:solidFill>
                <a:latin typeface="Arial" panose="020B0604020202020204" pitchFamily="34" charset="0"/>
                <a:cs typeface="Arial" panose="020B0604020202020204" pitchFamily="34" charset="0"/>
              </a:rPr>
              <a:t>, duration and frequency of exercises should be arranged according to the personal health and fitness conditions.</a:t>
            </a:r>
          </a:p>
          <a:p>
            <a:pPr marL="285750" lvl="0" indent="-285750" algn="just">
              <a:spcBef>
                <a:spcPts val="900"/>
              </a:spcBef>
              <a:buFont typeface="Arial" panose="020B0604020202020204" pitchFamily="34" charset="0"/>
              <a:buChar char="•"/>
            </a:pPr>
            <a:r>
              <a:rPr lang="en-US" altLang="zh-TW" sz="1900" dirty="0">
                <a:solidFill>
                  <a:schemeClr val="tx1"/>
                </a:solidFill>
                <a:latin typeface="Arial" panose="020B0604020202020204" pitchFamily="34" charset="0"/>
                <a:cs typeface="Arial" panose="020B0604020202020204" pitchFamily="34" charset="0"/>
              </a:rPr>
              <a:t>It</a:t>
            </a:r>
            <a:r>
              <a:rPr lang="zh-TW" altLang="en-US" sz="1900" dirty="0">
                <a:solidFill>
                  <a:schemeClr val="tx1"/>
                </a:solidFill>
                <a:latin typeface="Arial" panose="020B0604020202020204" pitchFamily="34" charset="0"/>
                <a:cs typeface="Arial" panose="020B0604020202020204" pitchFamily="34" charset="0"/>
              </a:rPr>
              <a:t> </a:t>
            </a:r>
            <a:r>
              <a:rPr lang="en-US" altLang="zh-TW" sz="1900" dirty="0">
                <a:solidFill>
                  <a:schemeClr val="tx1"/>
                </a:solidFill>
                <a:latin typeface="Arial" panose="020B0604020202020204" pitchFamily="34" charset="0"/>
                <a:cs typeface="Arial" panose="020B0604020202020204" pitchFamily="34" charset="0"/>
              </a:rPr>
              <a:t>should be started from the lowest </a:t>
            </a:r>
            <a:r>
              <a:rPr lang="en-US" altLang="zh-TW" sz="1900" dirty="0" smtClean="0">
                <a:solidFill>
                  <a:schemeClr val="tx1"/>
                </a:solidFill>
                <a:latin typeface="Arial" panose="020B0604020202020204" pitchFamily="34" charset="0"/>
                <a:cs typeface="Arial" panose="020B0604020202020204" pitchFamily="34" charset="0"/>
              </a:rPr>
              <a:t>level of difficulty.  </a:t>
            </a:r>
            <a:r>
              <a:rPr lang="en-US" altLang="zh-TW" sz="1900" dirty="0">
                <a:solidFill>
                  <a:schemeClr val="tx1"/>
                </a:solidFill>
                <a:latin typeface="Arial" panose="020B0604020202020204" pitchFamily="34" charset="0"/>
                <a:cs typeface="Arial" panose="020B0604020202020204" pitchFamily="34" charset="0"/>
              </a:rPr>
              <a:t>The </a:t>
            </a:r>
            <a:r>
              <a:rPr lang="en-US" altLang="zh-HK" sz="1900" dirty="0">
                <a:solidFill>
                  <a:schemeClr val="tx1"/>
                </a:solidFill>
                <a:latin typeface="Arial" panose="020B0604020202020204" pitchFamily="34" charset="0"/>
                <a:cs typeface="Arial" panose="020B0604020202020204" pitchFamily="34" charset="0"/>
              </a:rPr>
              <a:t>intensity, duration and </a:t>
            </a:r>
            <a:r>
              <a:rPr lang="en-US" altLang="zh-HK" sz="1900" dirty="0" smtClean="0">
                <a:solidFill>
                  <a:schemeClr val="tx1"/>
                </a:solidFill>
                <a:latin typeface="Arial" panose="020B0604020202020204" pitchFamily="34" charset="0"/>
                <a:cs typeface="Arial" panose="020B0604020202020204" pitchFamily="34" charset="0"/>
              </a:rPr>
              <a:t>number of repetitions should </a:t>
            </a:r>
            <a:r>
              <a:rPr lang="en-US" altLang="zh-HK" sz="1900" dirty="0">
                <a:solidFill>
                  <a:schemeClr val="tx1"/>
                </a:solidFill>
                <a:latin typeface="Arial" panose="020B0604020202020204" pitchFamily="34" charset="0"/>
                <a:cs typeface="Arial" panose="020B0604020202020204" pitchFamily="34" charset="0"/>
              </a:rPr>
              <a:t>be increased </a:t>
            </a:r>
            <a:r>
              <a:rPr lang="en-US" altLang="zh-TW" sz="1900" dirty="0">
                <a:solidFill>
                  <a:schemeClr val="tx1"/>
                </a:solidFill>
                <a:latin typeface="Arial" panose="020B0604020202020204" pitchFamily="34" charset="0"/>
                <a:cs typeface="Arial" panose="020B0604020202020204" pitchFamily="34" charset="0"/>
              </a:rPr>
              <a:t>gradually.  N</a:t>
            </a:r>
            <a:r>
              <a:rPr lang="en-US" altLang="zh-HK" sz="1900" dirty="0">
                <a:solidFill>
                  <a:schemeClr val="tx1"/>
                </a:solidFill>
                <a:latin typeface="Arial" panose="020B0604020202020204" pitchFamily="34" charset="0"/>
                <a:cs typeface="Arial" panose="020B0604020202020204" pitchFamily="34" charset="0"/>
              </a:rPr>
              <a:t>atural breathing instead of “holding breath” should also be reminded</a:t>
            </a:r>
            <a:r>
              <a:rPr lang="en-US" altLang="zh-HK" sz="1900" dirty="0" smtClean="0">
                <a:solidFill>
                  <a:schemeClr val="tx1"/>
                </a:solidFill>
                <a:latin typeface="Arial" panose="020B0604020202020204" pitchFamily="34" charset="0"/>
                <a:cs typeface="Arial" panose="020B0604020202020204" pitchFamily="34" charset="0"/>
              </a:rPr>
              <a:t>.</a:t>
            </a:r>
          </a:p>
          <a:p>
            <a:pPr marL="285750" indent="-285750" algn="just">
              <a:spcBef>
                <a:spcPts val="900"/>
              </a:spcBef>
              <a:buFont typeface="Arial" panose="020B0604020202020204" pitchFamily="34" charset="0"/>
              <a:buChar char="•"/>
            </a:pPr>
            <a:r>
              <a:rPr lang="en-US" altLang="zh-TW" sz="1900" dirty="0">
                <a:solidFill>
                  <a:schemeClr val="tx1"/>
                </a:solidFill>
                <a:latin typeface="Arial" panose="020B0604020202020204" pitchFamily="34" charset="0"/>
                <a:cs typeface="Arial" panose="020B0604020202020204" pitchFamily="34" charset="0"/>
              </a:rPr>
              <a:t>Pay attention to the voice volume when engaging in activities to avoid disturbing others</a:t>
            </a:r>
            <a:r>
              <a:rPr lang="en-US" altLang="zh-TW" sz="1900" dirty="0" smtClean="0">
                <a:solidFill>
                  <a:schemeClr val="tx1"/>
                </a:solidFill>
                <a:latin typeface="Arial" panose="020B0604020202020204" pitchFamily="34" charset="0"/>
                <a:cs typeface="Arial" panose="020B0604020202020204" pitchFamily="34" charset="0"/>
              </a:rPr>
              <a:t>.</a:t>
            </a:r>
            <a:endParaRPr lang="en-US" altLang="zh-HK" sz="1900" dirty="0">
              <a:solidFill>
                <a:schemeClr val="tx1"/>
              </a:solidFill>
              <a:latin typeface="Arial" panose="020B0604020202020204" pitchFamily="34" charset="0"/>
              <a:cs typeface="Arial" panose="020B0604020202020204" pitchFamily="34" charset="0"/>
            </a:endParaRPr>
          </a:p>
          <a:p>
            <a:pPr marL="285750" lvl="0" indent="-285750" algn="just">
              <a:spcBef>
                <a:spcPts val="900"/>
              </a:spcBef>
              <a:buFont typeface="Arial" panose="020B0604020202020204" pitchFamily="34" charset="0"/>
              <a:buChar char="•"/>
            </a:pPr>
            <a:r>
              <a:rPr lang="en-US" altLang="zh-TW" sz="1900" dirty="0">
                <a:solidFill>
                  <a:schemeClr val="tx1"/>
                </a:solidFill>
                <a:latin typeface="Arial" panose="020B0604020202020204" pitchFamily="34" charset="0"/>
                <a:cs typeface="Arial" panose="020B0604020202020204" pitchFamily="34" charset="0"/>
              </a:rPr>
              <a:t>To drink water after the activity for replenishment.</a:t>
            </a:r>
            <a:r>
              <a:rPr lang="en-US" altLang="zh-HK" sz="1900" dirty="0">
                <a:solidFill>
                  <a:schemeClr val="tx1"/>
                </a:solidFill>
                <a:latin typeface="Arial" panose="020B0604020202020204" pitchFamily="34" charset="0"/>
                <a:cs typeface="Arial" panose="020B0604020202020204" pitchFamily="34" charset="0"/>
              </a:rPr>
              <a:t>  Personal hygiene should be observed.</a:t>
            </a:r>
          </a:p>
          <a:p>
            <a:pPr marL="285750" indent="-285750" algn="just">
              <a:spcBef>
                <a:spcPts val="900"/>
              </a:spcBef>
              <a:buFont typeface="Arial" panose="020B0604020202020204" pitchFamily="34" charset="0"/>
              <a:buChar char="•"/>
            </a:pPr>
            <a:r>
              <a:rPr lang="en-US" altLang="zh-HK" sz="1900" dirty="0">
                <a:solidFill>
                  <a:schemeClr val="tx1"/>
                </a:solidFill>
                <a:latin typeface="Arial" panose="020B0604020202020204" pitchFamily="34" charset="0"/>
                <a:cs typeface="Arial" panose="020B0604020202020204" pitchFamily="34" charset="0"/>
              </a:rPr>
              <a:t>If feeling unwell during or after the activity, students should stop immediately and seek medical or professional assistance.</a:t>
            </a:r>
          </a:p>
          <a:p>
            <a:pPr marL="354013" indent="-354013" algn="just">
              <a:spcBef>
                <a:spcPts val="900"/>
              </a:spcBef>
              <a:buNone/>
            </a:pPr>
            <a:r>
              <a:rPr lang="en-US" altLang="zh-HK" sz="1100" b="1" dirty="0">
                <a:solidFill>
                  <a:schemeClr val="tx1"/>
                </a:solidFill>
                <a:latin typeface="Arial" panose="020B0604020202020204" pitchFamily="34" charset="0"/>
                <a:cs typeface="Arial" panose="020B0604020202020204" pitchFamily="34" charset="0"/>
              </a:rPr>
              <a:t>Note</a:t>
            </a:r>
            <a:r>
              <a:rPr lang="en-US" altLang="zh-HK" sz="1100" b="1" baseline="30000" dirty="0">
                <a:solidFill>
                  <a:schemeClr val="tx1"/>
                </a:solidFill>
                <a:latin typeface="Arial" panose="020B0604020202020204" pitchFamily="34" charset="0"/>
                <a:cs typeface="Arial" panose="020B0604020202020204" pitchFamily="34" charset="0"/>
              </a:rPr>
              <a:t>1</a:t>
            </a:r>
            <a:r>
              <a:rPr lang="en-US" altLang="zh-HK" sz="1100" b="1" dirty="0">
                <a:solidFill>
                  <a:schemeClr val="tx1"/>
                </a:solidFill>
                <a:latin typeface="Arial" panose="020B0604020202020204" pitchFamily="34" charset="0"/>
                <a:cs typeface="Arial" panose="020B0604020202020204" pitchFamily="34" charset="0"/>
              </a:rPr>
              <a:t>:</a:t>
            </a:r>
            <a:r>
              <a:rPr lang="en-US" altLang="zh-HK" sz="1100" b="1" dirty="0">
                <a:solidFill>
                  <a:schemeClr val="tx1"/>
                </a:solidFill>
              </a:rPr>
              <a:t>The intensity of physical activities can be classified into low, moderate and vigorous levels: “Low-intensity physical activities” are simple, light and easy to do.  “Moderate-intensity physical activities” will slightly speed up breathing and heart rate and cause mild sweating without exertion (e.g. one can still talk with ease while exercising).  “Vigorous-intensity physical activities” will greatly speed up breathing and heart rate and cause profuse sweating and exertion (e.g. one cannot or finds it difficult to talk with ease while exercising).</a:t>
            </a:r>
            <a:endParaRPr lang="en-US" altLang="zh-HK" sz="1100" b="1" dirty="0">
              <a:solidFill>
                <a:schemeClr val="tx1"/>
              </a:solidFill>
              <a:latin typeface="Arial" panose="020B0604020202020204" pitchFamily="34" charset="0"/>
              <a:cs typeface="Arial" panose="020B0604020202020204" pitchFamily="34" charset="0"/>
            </a:endParaRPr>
          </a:p>
        </p:txBody>
      </p:sp>
      <p:sp>
        <p:nvSpPr>
          <p:cNvPr id="4" name="標題 1">
            <a:extLst>
              <a:ext uri="{FF2B5EF4-FFF2-40B4-BE49-F238E27FC236}">
                <a16:creationId xmlns="" xmlns:a16="http://schemas.microsoft.com/office/drawing/2014/main" id="{A05D0DE2-D757-4338-9487-CFD1EC8BAC52}"/>
              </a:ext>
            </a:extLst>
          </p:cNvPr>
          <p:cNvSpPr txBox="1">
            <a:spLocks/>
          </p:cNvSpPr>
          <p:nvPr/>
        </p:nvSpPr>
        <p:spPr>
          <a:xfrm>
            <a:off x="683625" y="408214"/>
            <a:ext cx="10396882" cy="1151965"/>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b="1" dirty="0">
                <a:solidFill>
                  <a:schemeClr val="tx1"/>
                </a:solidFill>
              </a:rPr>
              <a:t>Safety Measures</a:t>
            </a:r>
          </a:p>
        </p:txBody>
      </p:sp>
    </p:spTree>
    <p:extLst>
      <p:ext uri="{BB962C8B-B14F-4D97-AF65-F5344CB8AC3E}">
        <p14:creationId xmlns="" xmlns:p14="http://schemas.microsoft.com/office/powerpoint/2010/main" val="2490909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4E4490D0-3672-446A-AC12-B4830333BD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 xmlns:a16="http://schemas.microsoft.com/office/drawing/2014/main" id="{39CB82C2-DF65-4EC1-8280-F201D50F57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 xmlns:a16="http://schemas.microsoft.com/office/drawing/2014/main" id="{7E1D4427-852B-4B37-8E76-0E9F1810BA2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 xmlns:a16="http://schemas.microsoft.com/office/drawing/2014/main" id="{AE220058-3FCE-496E-ADF2-D8A6961F39F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 xmlns:a16="http://schemas.microsoft.com/office/drawing/2014/main" id="{E193F809-7E50-4AAD-8E26-878207931CB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3944603" y="4325112"/>
            <a:ext cx="71323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 xmlns:a16="http://schemas.microsoft.com/office/drawing/2014/main" id="{C1213F6D-B97A-427A-8163-4908111D946E}"/>
              </a:ext>
            </a:extLst>
          </p:cNvPr>
          <p:cNvSpPr>
            <a:spLocks noGrp="1"/>
          </p:cNvSpPr>
          <p:nvPr>
            <p:ph type="title"/>
          </p:nvPr>
        </p:nvSpPr>
        <p:spPr>
          <a:xfrm>
            <a:off x="3657600" y="758952"/>
            <a:ext cx="8531240" cy="3566160"/>
          </a:xfrm>
        </p:spPr>
        <p:txBody>
          <a:bodyPr vert="horz" lIns="91440" tIns="45720" rIns="91440" bIns="45720" rtlCol="0" anchor="b">
            <a:normAutofit/>
          </a:bodyPr>
          <a:lstStyle/>
          <a:p>
            <a:r>
              <a:rPr lang="en-US" altLang="zh-TW" sz="5400" b="1" dirty="0">
                <a:solidFill>
                  <a:schemeClr val="tx1"/>
                </a:solidFill>
              </a:rPr>
              <a:t>Learning and Teaching Resources – Fitness Dance</a:t>
            </a:r>
            <a:endParaRPr lang="en-US" altLang="zh-TW" sz="5400" dirty="0">
              <a:solidFill>
                <a:schemeClr val="tx1"/>
              </a:solidFill>
            </a:endParaRPr>
          </a:p>
        </p:txBody>
      </p:sp>
      <p:sp>
        <p:nvSpPr>
          <p:cNvPr id="20" name="Rectangle 19">
            <a:extLst>
              <a:ext uri="{FF2B5EF4-FFF2-40B4-BE49-F238E27FC236}">
                <a16:creationId xmlns="" xmlns:a16="http://schemas.microsoft.com/office/drawing/2014/main" id="{3E9C5090-7D25-41E3-A6D3-CCAEE505E7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 xmlns:a16="http://schemas.microsoft.com/office/drawing/2014/main" id="{11BF8809-0DAC-41E5-A212-ACB4A01BE9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 Placeholder 3">
            <a:extLst>
              <a:ext uri="{FF2B5EF4-FFF2-40B4-BE49-F238E27FC236}">
                <a16:creationId xmlns="" xmlns:a16="http://schemas.microsoft.com/office/drawing/2014/main" id="{E0D5B0A3-4CD9-42C3-9626-34A05A498336}"/>
              </a:ext>
            </a:extLst>
          </p:cNvPr>
          <p:cNvSpPr>
            <a:spLocks noGrp="1"/>
          </p:cNvSpPr>
          <p:nvPr>
            <p:ph type="body" sz="half" idx="2"/>
          </p:nvPr>
        </p:nvSpPr>
        <p:spPr/>
        <p:txBody>
          <a:bodyPr/>
          <a:lstStyle/>
          <a:p>
            <a:endParaRPr lang="zh-TW" altLang="en-US" dirty="0"/>
          </a:p>
        </p:txBody>
      </p:sp>
      <p:sp>
        <p:nvSpPr>
          <p:cNvPr id="3" name="投影片編號版面配置區 2"/>
          <p:cNvSpPr>
            <a:spLocks noGrp="1"/>
          </p:cNvSpPr>
          <p:nvPr>
            <p:ph type="sldNum" sz="quarter" idx="12"/>
          </p:nvPr>
        </p:nvSpPr>
        <p:spPr/>
        <p:txBody>
          <a:bodyPr/>
          <a:lstStyle/>
          <a:p>
            <a:fld id="{6D22F896-40B5-4ADD-8801-0D06FADFA095}" type="slidenum">
              <a:rPr lang="en-US" smtClean="0"/>
              <a:pPr/>
              <a:t>4</a:t>
            </a:fld>
            <a:endParaRPr lang="en-US" dirty="0"/>
          </a:p>
        </p:txBody>
      </p:sp>
      <p:pic>
        <p:nvPicPr>
          <p:cNvPr id="13" name="Picture 4" descr="*">
            <a:extLst>
              <a:ext uri="{FF2B5EF4-FFF2-40B4-BE49-F238E27FC236}">
                <a16:creationId xmlns="" xmlns:a16="http://schemas.microsoft.com/office/drawing/2014/main" id="{BDE7E73D-4237-47D9-8D38-76C7484EF609}"/>
              </a:ext>
            </a:extLst>
          </p:cNvPr>
          <p:cNvPicPr>
            <a:picLocks noChangeAspect="1" noChangeArrowheads="1"/>
          </p:cNvPicPr>
          <p:nvPr/>
        </p:nvPicPr>
        <p:blipFill>
          <a:blip r:embed="rId2" cstate="screen">
            <a:extLst>
              <a:ext uri="{28A0092B-C50C-407E-A947-70E740481C1C}">
                <a14:useLocalDpi xmlns="" xmlns:a14="http://schemas.microsoft.com/office/drawing/2010/main"/>
              </a:ext>
            </a:extLst>
          </a:blip>
          <a:srcRect/>
          <a:stretch>
            <a:fillRect/>
          </a:stretch>
        </p:blipFill>
        <p:spPr bwMode="auto">
          <a:xfrm>
            <a:off x="1207658" y="2077720"/>
            <a:ext cx="2081059" cy="211625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626051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tx1"/>
                </a:solidFill>
              </a:rPr>
              <a:t>Warm-up</a:t>
            </a:r>
            <a:endParaRPr lang="en-US" b="1" dirty="0">
              <a:solidFill>
                <a:schemeClr val="tx1"/>
              </a:solidFill>
            </a:endParaRPr>
          </a:p>
        </p:txBody>
      </p:sp>
      <p:sp>
        <p:nvSpPr>
          <p:cNvPr id="3" name="內容版面配置區 2"/>
          <p:cNvSpPr>
            <a:spLocks noGrp="1"/>
          </p:cNvSpPr>
          <p:nvPr>
            <p:ph sz="quarter" idx="13"/>
          </p:nvPr>
        </p:nvSpPr>
        <p:spPr>
          <a:xfrm>
            <a:off x="1160522" y="1767124"/>
            <a:ext cx="10171204" cy="950439"/>
          </a:xfrm>
        </p:spPr>
        <p:txBody>
          <a:bodyPr>
            <a:normAutofit lnSpcReduction="10000"/>
          </a:bodyPr>
          <a:lstStyle/>
          <a:p>
            <a:pPr marL="0" indent="0">
              <a:lnSpc>
                <a:spcPct val="100000"/>
              </a:lnSpc>
              <a:buNone/>
            </a:pPr>
            <a:r>
              <a:rPr lang="en-US" altLang="zh-TW" sz="1900" dirty="0" smtClean="0">
                <a:hlinkClick r:id="rId2"/>
              </a:rPr>
              <a:t>https://apps.hkedcity.net/media/play/playVideo_responsive.php?vFileID=78521&amp;vLang=chi&amp;videoUrl=cb7e2db2e5e7489f0e79165df0e5949cbe16b8c4e354ef1d1f5feb0868512c55e6a0ee9d7310c1726b54248b5f597c5c3188cbc2f136bbc4d1856ab209f0ce77</a:t>
            </a:r>
            <a:endParaRPr lang="en-US" altLang="zh-TW" sz="1900" dirty="0" smtClean="0">
              <a:hlinkClick r:id="rId3"/>
            </a:endParaRPr>
          </a:p>
          <a:p>
            <a:pPr marL="0" indent="0">
              <a:lnSpc>
                <a:spcPct val="100000"/>
              </a:lnSpc>
              <a:buNone/>
            </a:pPr>
            <a:endParaRPr lang="en-US" sz="2200" dirty="0">
              <a:hlinkClick r:id="rId3"/>
            </a:endParaRPr>
          </a:p>
        </p:txBody>
      </p:sp>
      <p:sp>
        <p:nvSpPr>
          <p:cNvPr id="7" name="內容版面配置區 2"/>
          <p:cNvSpPr txBox="1">
            <a:spLocks/>
          </p:cNvSpPr>
          <p:nvPr/>
        </p:nvSpPr>
        <p:spPr>
          <a:xfrm>
            <a:off x="1097280" y="2242343"/>
            <a:ext cx="6221290" cy="353682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altLang="zh-TW" sz="1000" dirty="0">
              <a:latin typeface="Times New Roman" panose="02020603050405020304" pitchFamily="18" charset="0"/>
              <a:cs typeface="Times New Roman" panose="02020603050405020304" pitchFamily="18" charset="0"/>
            </a:endParaRPr>
          </a:p>
          <a:p>
            <a:pPr marL="0" indent="0">
              <a:buFont typeface="Calibri" panose="020F0502020204030204" pitchFamily="34" charset="0"/>
              <a:buNone/>
            </a:pPr>
            <a:r>
              <a:rPr lang="en-US" altLang="zh-TW" sz="2400" dirty="0">
                <a:solidFill>
                  <a:schemeClr val="tx1"/>
                </a:solidFill>
                <a:latin typeface="Arial" panose="020B0604020202020204" pitchFamily="34" charset="0"/>
                <a:cs typeface="Arial" panose="020B0604020202020204" pitchFamily="34" charset="0"/>
              </a:rPr>
              <a:t>Instructions:</a:t>
            </a:r>
            <a:endParaRPr lang="en-US" sz="2400" dirty="0">
              <a:solidFill>
                <a:schemeClr val="tx1"/>
              </a:solidFill>
              <a:latin typeface="Arial" panose="020B0604020202020204" pitchFamily="34" charset="0"/>
              <a:cs typeface="Arial" panose="020B0604020202020204" pitchFamily="34" charset="0"/>
            </a:endParaRPr>
          </a:p>
          <a:p>
            <a:pPr marL="457200" indent="-457200">
              <a:buClrTx/>
              <a:buFont typeface="+mj-lt"/>
              <a:buAutoNum type="arabicPeriod"/>
            </a:pPr>
            <a:r>
              <a:rPr lang="en-US" altLang="zh-TW" dirty="0">
                <a:solidFill>
                  <a:schemeClr val="tx1"/>
                </a:solidFill>
                <a:latin typeface="Arial" panose="020B0604020202020204" pitchFamily="34" charset="0"/>
                <a:cs typeface="Arial" panose="020B0604020202020204" pitchFamily="34" charset="0"/>
              </a:rPr>
              <a:t>To cater </a:t>
            </a:r>
            <a:r>
              <a:rPr lang="en-US" altLang="zh-TW" dirty="0" smtClean="0">
                <a:solidFill>
                  <a:schemeClr val="tx1"/>
                </a:solidFill>
                <a:latin typeface="Arial" panose="020B0604020202020204" pitchFamily="34" charset="0"/>
                <a:cs typeface="Arial" panose="020B0604020202020204" pitchFamily="34" charset="0"/>
              </a:rPr>
              <a:t>for learner </a:t>
            </a:r>
            <a:r>
              <a:rPr lang="en-US" altLang="zh-TW" dirty="0">
                <a:solidFill>
                  <a:schemeClr val="tx1"/>
                </a:solidFill>
                <a:latin typeface="Arial" panose="020B0604020202020204" pitchFamily="34" charset="0"/>
                <a:cs typeface="Arial" panose="020B0604020202020204" pitchFamily="34" charset="0"/>
              </a:rPr>
              <a:t>diversity, the movement of each dancers were </a:t>
            </a:r>
            <a:r>
              <a:rPr lang="en-US" altLang="zh-TW" dirty="0" smtClean="0">
                <a:solidFill>
                  <a:schemeClr val="tx1"/>
                </a:solidFill>
                <a:latin typeface="Arial" panose="020B0604020202020204" pitchFamily="34" charset="0"/>
                <a:cs typeface="Arial" panose="020B0604020202020204" pitchFamily="34" charset="0"/>
              </a:rPr>
              <a:t>differently designed.  </a:t>
            </a:r>
            <a:r>
              <a:rPr lang="en-US" altLang="zh-TW" dirty="0">
                <a:solidFill>
                  <a:schemeClr val="tx1"/>
                </a:solidFill>
                <a:latin typeface="Arial" panose="020B0604020202020204" pitchFamily="34" charset="0"/>
                <a:cs typeface="Arial" panose="020B0604020202020204" pitchFamily="34" charset="0"/>
              </a:rPr>
              <a:t>Students could watch the video first and choose the dancing steps that suits </a:t>
            </a:r>
            <a:r>
              <a:rPr lang="en-US" altLang="zh-TW" dirty="0" smtClean="0">
                <a:solidFill>
                  <a:schemeClr val="tx1"/>
                </a:solidFill>
                <a:latin typeface="Arial" panose="020B0604020202020204" pitchFamily="34" charset="0"/>
                <a:cs typeface="Arial" panose="020B0604020202020204" pitchFamily="34" charset="0"/>
              </a:rPr>
              <a:t>their </a:t>
            </a:r>
            <a:r>
              <a:rPr lang="en-US" altLang="zh-TW" dirty="0">
                <a:solidFill>
                  <a:schemeClr val="tx1"/>
                </a:solidFill>
                <a:latin typeface="Arial" panose="020B0604020202020204" pitchFamily="34" charset="0"/>
                <a:cs typeface="Arial" panose="020B0604020202020204" pitchFamily="34" charset="0"/>
              </a:rPr>
              <a:t>ability for warm-up. </a:t>
            </a:r>
          </a:p>
          <a:p>
            <a:pPr marL="457200" indent="-457200">
              <a:buClrTx/>
              <a:buFont typeface="+mj-lt"/>
              <a:buAutoNum type="arabicPeriod"/>
            </a:pPr>
            <a:r>
              <a:rPr lang="en-US" altLang="zh-TW" dirty="0">
                <a:solidFill>
                  <a:schemeClr val="tx1"/>
                </a:solidFill>
                <a:latin typeface="Arial" panose="020B0604020202020204" pitchFamily="34" charset="0"/>
                <a:cs typeface="Arial" panose="020B0604020202020204" pitchFamily="34" charset="0"/>
              </a:rPr>
              <a:t>Students can challenge </a:t>
            </a:r>
            <a:r>
              <a:rPr lang="en-US" altLang="zh-TW" dirty="0" smtClean="0">
                <a:solidFill>
                  <a:schemeClr val="tx1"/>
                </a:solidFill>
                <a:latin typeface="Arial" panose="020B0604020202020204" pitchFamily="34" charset="0"/>
                <a:cs typeface="Arial" panose="020B0604020202020204" pitchFamily="34" charset="0"/>
              </a:rPr>
              <a:t>themselves </a:t>
            </a:r>
            <a:r>
              <a:rPr lang="en-US" altLang="zh-TW" dirty="0">
                <a:solidFill>
                  <a:schemeClr val="tx1"/>
                </a:solidFill>
                <a:latin typeface="Arial" panose="020B0604020202020204" pitchFamily="34" charset="0"/>
                <a:cs typeface="Arial" panose="020B0604020202020204" pitchFamily="34" charset="0"/>
              </a:rPr>
              <a:t>one by one according to their</a:t>
            </a:r>
            <a:r>
              <a:rPr lang="en-US" altLang="zh-TW" dirty="0" smtClean="0">
                <a:solidFill>
                  <a:schemeClr val="tx1"/>
                </a:solidFill>
                <a:latin typeface="Arial" panose="020B0604020202020204" pitchFamily="34" charset="0"/>
                <a:cs typeface="Arial" panose="020B0604020202020204" pitchFamily="34" charset="0"/>
              </a:rPr>
              <a:t> </a:t>
            </a:r>
            <a:r>
              <a:rPr lang="en-US" altLang="zh-TW" dirty="0">
                <a:solidFill>
                  <a:schemeClr val="tx1"/>
                </a:solidFill>
                <a:latin typeface="Arial" panose="020B0604020202020204" pitchFamily="34" charset="0"/>
                <a:cs typeface="Arial" panose="020B0604020202020204" pitchFamily="34" charset="0"/>
              </a:rPr>
              <a:t>ability, and </a:t>
            </a:r>
            <a:r>
              <a:rPr lang="en-US" altLang="zh-TW" dirty="0" smtClean="0">
                <a:solidFill>
                  <a:schemeClr val="tx1"/>
                </a:solidFill>
                <a:latin typeface="Arial" panose="020B0604020202020204" pitchFamily="34" charset="0"/>
                <a:cs typeface="Arial" panose="020B0604020202020204" pitchFamily="34" charset="0"/>
              </a:rPr>
              <a:t>they </a:t>
            </a:r>
            <a:r>
              <a:rPr lang="en-US" altLang="zh-TW" dirty="0">
                <a:solidFill>
                  <a:schemeClr val="tx1"/>
                </a:solidFill>
                <a:latin typeface="Arial" panose="020B0604020202020204" pitchFamily="34" charset="0"/>
                <a:cs typeface="Arial" panose="020B0604020202020204" pitchFamily="34" charset="0"/>
              </a:rPr>
              <a:t>can also create their</a:t>
            </a:r>
            <a:r>
              <a:rPr lang="en-US" altLang="zh-TW" dirty="0" smtClean="0">
                <a:solidFill>
                  <a:schemeClr val="tx1"/>
                </a:solidFill>
                <a:latin typeface="Arial" panose="020B0604020202020204" pitchFamily="34" charset="0"/>
                <a:cs typeface="Arial" panose="020B0604020202020204" pitchFamily="34" charset="0"/>
              </a:rPr>
              <a:t> </a:t>
            </a:r>
            <a:r>
              <a:rPr lang="en-US" altLang="zh-TW" dirty="0">
                <a:solidFill>
                  <a:schemeClr val="tx1"/>
                </a:solidFill>
                <a:latin typeface="Arial" panose="020B0604020202020204" pitchFamily="34" charset="0"/>
                <a:cs typeface="Arial" panose="020B0604020202020204" pitchFamily="34" charset="0"/>
              </a:rPr>
              <a:t>own dancing movements.</a:t>
            </a:r>
            <a:endParaRPr lang="en-US" dirty="0">
              <a:solidFill>
                <a:schemeClr val="tx1"/>
              </a:solidFill>
              <a:latin typeface="Arial" panose="020B0604020202020204" pitchFamily="34" charset="0"/>
              <a:cs typeface="Arial" panose="020B0604020202020204" pitchFamily="34" charset="0"/>
            </a:endParaRPr>
          </a:p>
        </p:txBody>
      </p:sp>
      <p:sp>
        <p:nvSpPr>
          <p:cNvPr id="8" name="投影片編號版面配置區 7"/>
          <p:cNvSpPr>
            <a:spLocks noGrp="1"/>
          </p:cNvSpPr>
          <p:nvPr>
            <p:ph type="sldNum" sz="quarter" idx="12"/>
          </p:nvPr>
        </p:nvSpPr>
        <p:spPr/>
        <p:txBody>
          <a:bodyPr/>
          <a:lstStyle/>
          <a:p>
            <a:fld id="{6D22F896-40B5-4ADD-8801-0D06FADFA095}" type="slidenum">
              <a:rPr lang="en-US" smtClean="0"/>
              <a:pPr/>
              <a:t>5</a:t>
            </a:fld>
            <a:endParaRPr lang="en-US" dirty="0"/>
          </a:p>
        </p:txBody>
      </p:sp>
      <p:pic>
        <p:nvPicPr>
          <p:cNvPr id="9" name="圖片 5">
            <a:hlinkClick r:id="rId2"/>
            <a:extLst>
              <a:ext uri="{FF2B5EF4-FFF2-40B4-BE49-F238E27FC236}">
                <a16:creationId xmlns="" xmlns:a16="http://schemas.microsoft.com/office/drawing/2014/main" id="{E92A1095-C04B-434C-A3FD-BACB35EF060A}"/>
              </a:ext>
            </a:extLst>
          </p:cNvPr>
          <p:cNvPicPr>
            <a:picLocks noChangeAspect="1"/>
          </p:cNvPicPr>
          <p:nvPr/>
        </p:nvPicPr>
        <p:blipFill>
          <a:blip r:embed="rId4" cstate="email">
            <a:extLst>
              <a:ext uri="{28A0092B-C50C-407E-A947-70E740481C1C}">
                <a14:useLocalDpi xmlns="" xmlns:a14="http://schemas.microsoft.com/office/drawing/2010/main"/>
              </a:ext>
            </a:extLst>
          </a:blip>
          <a:stretch>
            <a:fillRect/>
          </a:stretch>
        </p:blipFill>
        <p:spPr>
          <a:xfrm>
            <a:off x="7461647" y="2580131"/>
            <a:ext cx="4429971" cy="2491859"/>
          </a:xfrm>
          <a:prstGeom prst="rect">
            <a:avLst/>
          </a:prstGeom>
        </p:spPr>
      </p:pic>
      <p:pic>
        <p:nvPicPr>
          <p:cNvPr id="10" name="圖片 9" descr="fitness dance_warm up.png"/>
          <p:cNvPicPr>
            <a:picLocks noChangeAspect="1"/>
          </p:cNvPicPr>
          <p:nvPr/>
        </p:nvPicPr>
        <p:blipFill>
          <a:blip r:embed="rId5"/>
          <a:stretch>
            <a:fillRect/>
          </a:stretch>
        </p:blipFill>
        <p:spPr>
          <a:xfrm>
            <a:off x="10187608" y="172278"/>
            <a:ext cx="1431235" cy="1431235"/>
          </a:xfrm>
          <a:prstGeom prst="rect">
            <a:avLst/>
          </a:prstGeom>
        </p:spPr>
      </p:pic>
    </p:spTree>
    <p:extLst>
      <p:ext uri="{BB962C8B-B14F-4D97-AF65-F5344CB8AC3E}">
        <p14:creationId xmlns="" xmlns:p14="http://schemas.microsoft.com/office/powerpoint/2010/main" val="3005542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1097280" y="286603"/>
            <a:ext cx="10058400" cy="1450757"/>
          </a:xfrm>
        </p:spPr>
        <p:txBody>
          <a:bodyPr>
            <a:normAutofit/>
          </a:bodyPr>
          <a:lstStyle/>
          <a:p>
            <a:r>
              <a:rPr lang="en-US" altLang="zh-TW" b="1" dirty="0">
                <a:solidFill>
                  <a:schemeClr val="tx1"/>
                </a:solidFill>
              </a:rPr>
              <a:t>Single movement of Fitness Dance</a:t>
            </a:r>
            <a:endParaRPr lang="en-US" altLang="zh-HK" dirty="0">
              <a:solidFill>
                <a:schemeClr val="tx1"/>
              </a:solidFill>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sz="quarter" idx="13"/>
          </p:nvPr>
        </p:nvSpPr>
        <p:spPr>
          <a:xfrm>
            <a:off x="1097279" y="1820254"/>
            <a:ext cx="8348237" cy="4477996"/>
          </a:xfrm>
        </p:spPr>
        <p:txBody>
          <a:bodyPr>
            <a:normAutofit/>
          </a:bodyPr>
          <a:lstStyle/>
          <a:p>
            <a:pPr marL="0" indent="0">
              <a:lnSpc>
                <a:spcPct val="120000"/>
              </a:lnSpc>
              <a:buNone/>
            </a:pPr>
            <a:r>
              <a:rPr lang="en-US" altLang="zh-TW" dirty="0">
                <a:hlinkClick r:id="rId2"/>
              </a:rPr>
              <a:t>http://www.hkpfa.org.hk/CustomPage/paragraphGroup.aspx?ct=customPage&amp;webPageId=106&amp;pageId=144&amp;nnnid=111</a:t>
            </a:r>
            <a:endParaRPr lang="en-US" altLang="zh-TW" dirty="0">
              <a:latin typeface="Times New Roman" panose="02020603050405020304" pitchFamily="18" charset="0"/>
              <a:cs typeface="Times New Roman" panose="02020603050405020304" pitchFamily="18" charset="0"/>
            </a:endParaRPr>
          </a:p>
          <a:p>
            <a:pPr marL="0" indent="0">
              <a:buNone/>
            </a:pPr>
            <a:endParaRPr lang="en-US" altLang="zh-HK" sz="1200" dirty="0">
              <a:latin typeface="Times New Roman" panose="02020603050405020304" pitchFamily="18" charset="0"/>
              <a:cs typeface="Times New Roman" panose="02020603050405020304" pitchFamily="18" charset="0"/>
            </a:endParaRPr>
          </a:p>
          <a:p>
            <a:pPr marL="0" indent="0">
              <a:lnSpc>
                <a:spcPct val="80000"/>
              </a:lnSpc>
              <a:buNone/>
            </a:pPr>
            <a:r>
              <a:rPr lang="en-US" altLang="zh-TW" dirty="0">
                <a:solidFill>
                  <a:schemeClr val="tx1"/>
                </a:solidFill>
                <a:latin typeface="Arial" panose="020B0604020202020204" pitchFamily="34" charset="0"/>
                <a:cs typeface="Arial" panose="020B0604020202020204" pitchFamily="34" charset="0"/>
              </a:rPr>
              <a:t>Instructions:</a:t>
            </a:r>
            <a:endParaRPr lang="en-US" altLang="zh-HK" dirty="0">
              <a:solidFill>
                <a:schemeClr val="tx1"/>
              </a:solidFill>
              <a:latin typeface="Arial" panose="020B0604020202020204" pitchFamily="34" charset="0"/>
              <a:cs typeface="Arial" panose="020B0604020202020204" pitchFamily="34" charset="0"/>
            </a:endParaRPr>
          </a:p>
          <a:p>
            <a:pPr marL="457200" indent="-457200">
              <a:buClrTx/>
              <a:buFont typeface="+mj-lt"/>
              <a:buAutoNum type="arabicPeriod"/>
            </a:pPr>
            <a:r>
              <a:rPr lang="en-US" altLang="zh-TW" dirty="0">
                <a:solidFill>
                  <a:schemeClr val="tx1"/>
                </a:solidFill>
                <a:latin typeface="Arial" panose="020B0604020202020204" pitchFamily="34" charset="0"/>
                <a:cs typeface="Arial" panose="020B0604020202020204" pitchFamily="34" charset="0"/>
              </a:rPr>
              <a:t>Practice the single movement of upper limbs, lower limbs and other body parts separately.</a:t>
            </a:r>
            <a:r>
              <a:rPr lang="zh-TW" altLang="en-US" dirty="0">
                <a:solidFill>
                  <a:schemeClr val="tx1"/>
                </a:solidFill>
                <a:latin typeface="Arial" panose="020B0604020202020204" pitchFamily="34" charset="0"/>
                <a:cs typeface="Arial" panose="020B0604020202020204" pitchFamily="34" charset="0"/>
              </a:rPr>
              <a:t> </a:t>
            </a:r>
            <a:endParaRPr lang="en-US" altLang="zh-TW" dirty="0">
              <a:solidFill>
                <a:schemeClr val="tx1"/>
              </a:solidFill>
              <a:latin typeface="Arial" panose="020B0604020202020204" pitchFamily="34" charset="0"/>
              <a:cs typeface="Arial" panose="020B0604020202020204" pitchFamily="34" charset="0"/>
            </a:endParaRPr>
          </a:p>
          <a:p>
            <a:pPr marL="457200" indent="-457200">
              <a:buClrTx/>
              <a:buFont typeface="+mj-lt"/>
              <a:buAutoNum type="arabicPeriod"/>
            </a:pPr>
            <a:r>
              <a:rPr lang="en-US" altLang="zh-TW" dirty="0">
                <a:solidFill>
                  <a:schemeClr val="tx1"/>
                </a:solidFill>
                <a:latin typeface="Arial" panose="020B0604020202020204" pitchFamily="34" charset="0"/>
                <a:cs typeface="Arial" panose="020B0604020202020204" pitchFamily="34" charset="0"/>
              </a:rPr>
              <a:t>Afterwards, follow the “Fitness Dance Routine (Individual)” and try to follow the whole routine.</a:t>
            </a:r>
            <a:endParaRPr lang="zh-TW" altLang="en-US" dirty="0">
              <a:solidFill>
                <a:schemeClr val="tx1"/>
              </a:solidFill>
              <a:latin typeface="Arial" panose="020B0604020202020204" pitchFamily="34" charset="0"/>
              <a:cs typeface="Arial" panose="020B0604020202020204" pitchFamily="34" charset="0"/>
            </a:endParaRPr>
          </a:p>
          <a:p>
            <a:pPr marL="457200" indent="-457200">
              <a:lnSpc>
                <a:spcPct val="120000"/>
              </a:lnSpc>
              <a:buClrTx/>
              <a:buFont typeface="+mj-lt"/>
              <a:buAutoNum type="arabicPeriod"/>
            </a:pPr>
            <a:r>
              <a:rPr lang="en-US" altLang="zh-TW" dirty="0">
                <a:solidFill>
                  <a:schemeClr val="tx1"/>
                </a:solidFill>
                <a:latin typeface="Arial" panose="020B0604020202020204" pitchFamily="34" charset="0"/>
                <a:cs typeface="Arial" panose="020B0604020202020204" pitchFamily="34" charset="0"/>
              </a:rPr>
              <a:t>Furthermore, create new dance steps and compose a new fitness dance routine by adding other upper limbs/ lower limbs movement. </a:t>
            </a:r>
            <a:endParaRPr lang="zh-TW" altLang="en-US" dirty="0">
              <a:solidFill>
                <a:schemeClr val="tx1"/>
              </a:solidFill>
              <a:latin typeface="Arial" panose="020B0604020202020204" pitchFamily="34" charset="0"/>
              <a:cs typeface="Arial" panose="020B0604020202020204" pitchFamily="34" charset="0"/>
            </a:endParaRPr>
          </a:p>
        </p:txBody>
      </p:sp>
      <p:pic>
        <p:nvPicPr>
          <p:cNvPr id="6" name="Picture 5" descr="A picture containing indoor, black, white, clock&#10;&#10;Description automatically generated">
            <a:extLst>
              <a:ext uri="{FF2B5EF4-FFF2-40B4-BE49-F238E27FC236}">
                <a16:creationId xmlns="" xmlns:a16="http://schemas.microsoft.com/office/drawing/2014/main" id="{1F34E71F-666F-4FEF-B6C9-E3F3CD3B0194}"/>
              </a:ext>
            </a:extLst>
          </p:cNvPr>
          <p:cNvPicPr>
            <a:picLocks noChangeAspect="1"/>
          </p:cNvPicPr>
          <p:nvPr/>
        </p:nvPicPr>
        <p:blipFill>
          <a:blip r:embed="rId3" cstate="email">
            <a:extLst>
              <a:ext uri="{28A0092B-C50C-407E-A947-70E740481C1C}">
                <a14:useLocalDpi xmlns="" xmlns:a14="http://schemas.microsoft.com/office/drawing/2010/main"/>
              </a:ext>
            </a:extLst>
          </a:blip>
          <a:stretch>
            <a:fillRect/>
          </a:stretch>
        </p:blipFill>
        <p:spPr>
          <a:xfrm>
            <a:off x="10364741" y="93099"/>
            <a:ext cx="1581877" cy="1581877"/>
          </a:xfrm>
          <a:prstGeom prst="rect">
            <a:avLst/>
          </a:prstGeom>
        </p:spPr>
      </p:pic>
      <p:pic>
        <p:nvPicPr>
          <p:cNvPr id="7" name="圖片 6"/>
          <p:cNvPicPr>
            <a:picLocks noChangeAspect="1"/>
          </p:cNvPicPr>
          <p:nvPr/>
        </p:nvPicPr>
        <p:blipFill>
          <a:blip r:embed="rId4" cstate="email">
            <a:extLst>
              <a:ext uri="{28A0092B-C50C-407E-A947-70E740481C1C}">
                <a14:useLocalDpi xmlns="" xmlns:a14="http://schemas.microsoft.com/office/drawing/2010/main"/>
              </a:ext>
            </a:extLst>
          </a:blip>
          <a:stretch>
            <a:fillRect/>
          </a:stretch>
        </p:blipFill>
        <p:spPr>
          <a:xfrm>
            <a:off x="9445516" y="4796612"/>
            <a:ext cx="2669579" cy="1501638"/>
          </a:xfrm>
          <a:prstGeom prst="rect">
            <a:avLst/>
          </a:prstGeom>
        </p:spPr>
      </p:pic>
      <p:pic>
        <p:nvPicPr>
          <p:cNvPr id="10" name="圖片 9"/>
          <p:cNvPicPr>
            <a:picLocks noChangeAspect="1"/>
          </p:cNvPicPr>
          <p:nvPr/>
        </p:nvPicPr>
        <p:blipFill>
          <a:blip r:embed="rId5" cstate="email">
            <a:extLst>
              <a:ext uri="{28A0092B-C50C-407E-A947-70E740481C1C}">
                <a14:useLocalDpi xmlns="" xmlns:a14="http://schemas.microsoft.com/office/drawing/2010/main"/>
              </a:ext>
            </a:extLst>
          </a:blip>
          <a:stretch>
            <a:fillRect/>
          </a:stretch>
        </p:blipFill>
        <p:spPr>
          <a:xfrm>
            <a:off x="9810572" y="1997357"/>
            <a:ext cx="2304523" cy="1296294"/>
          </a:xfrm>
          <a:prstGeom prst="rect">
            <a:avLst/>
          </a:prstGeom>
        </p:spPr>
      </p:pic>
      <p:pic>
        <p:nvPicPr>
          <p:cNvPr id="11" name="圖片 10"/>
          <p:cNvPicPr>
            <a:picLocks noChangeAspect="1"/>
          </p:cNvPicPr>
          <p:nvPr/>
        </p:nvPicPr>
        <p:blipFill>
          <a:blip r:embed="rId6" cstate="email">
            <a:extLst>
              <a:ext uri="{28A0092B-C50C-407E-A947-70E740481C1C}">
                <a14:useLocalDpi xmlns="" xmlns:a14="http://schemas.microsoft.com/office/drawing/2010/main"/>
              </a:ext>
            </a:extLst>
          </a:blip>
          <a:stretch>
            <a:fillRect/>
          </a:stretch>
        </p:blipFill>
        <p:spPr>
          <a:xfrm>
            <a:off x="9653906" y="3356035"/>
            <a:ext cx="2450121" cy="1378193"/>
          </a:xfrm>
          <a:prstGeom prst="rect">
            <a:avLst/>
          </a:prstGeom>
        </p:spPr>
      </p:pic>
      <p:sp>
        <p:nvSpPr>
          <p:cNvPr id="4" name="投影片編號版面配置區 3"/>
          <p:cNvSpPr>
            <a:spLocks noGrp="1"/>
          </p:cNvSpPr>
          <p:nvPr>
            <p:ph type="sldNum" sz="quarter" idx="12"/>
          </p:nvPr>
        </p:nvSpPr>
        <p:spPr/>
        <p:txBody>
          <a:bodyPr/>
          <a:lstStyle/>
          <a:p>
            <a:fld id="{6D22F896-40B5-4ADD-8801-0D06FADFA095}" type="slidenum">
              <a:rPr lang="en-US" smtClean="0"/>
              <a:pPr/>
              <a:t>6</a:t>
            </a:fld>
            <a:endParaRPr lang="en-US" dirty="0"/>
          </a:p>
        </p:txBody>
      </p:sp>
    </p:spTree>
    <p:extLst>
      <p:ext uri="{BB962C8B-B14F-4D97-AF65-F5344CB8AC3E}">
        <p14:creationId xmlns="" xmlns:p14="http://schemas.microsoft.com/office/powerpoint/2010/main" val="2756835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tx1"/>
                </a:solidFill>
              </a:rPr>
              <a:t>Alternate Front Arm Push</a:t>
            </a:r>
            <a:endParaRPr lang="en-US" dirty="0">
              <a:solidFill>
                <a:schemeClr val="tx1"/>
              </a:solidFill>
            </a:endParaRPr>
          </a:p>
        </p:txBody>
      </p:sp>
      <p:sp>
        <p:nvSpPr>
          <p:cNvPr id="3" name="內容版面配置區 2"/>
          <p:cNvSpPr>
            <a:spLocks noGrp="1"/>
          </p:cNvSpPr>
          <p:nvPr>
            <p:ph sz="quarter" idx="13"/>
          </p:nvPr>
        </p:nvSpPr>
        <p:spPr>
          <a:xfrm>
            <a:off x="1097281" y="2063396"/>
            <a:ext cx="3987468" cy="3311189"/>
          </a:xfrm>
        </p:spPr>
        <p:txBody>
          <a:bodyPr>
            <a:normAutofit/>
          </a:bodyPr>
          <a:lstStyle/>
          <a:p>
            <a:r>
              <a:rPr lang="en-US" altLang="zh-TW" sz="2400" dirty="0">
                <a:solidFill>
                  <a:schemeClr val="tx1"/>
                </a:solidFill>
              </a:rPr>
              <a:t>Variations:</a:t>
            </a:r>
          </a:p>
          <a:p>
            <a:pPr lvl="1">
              <a:buFont typeface="Wingdings" panose="05000000000000000000" pitchFamily="2" charset="2"/>
              <a:buChar char="Ø"/>
            </a:pPr>
            <a:r>
              <a:rPr lang="en-US" altLang="zh-TW" sz="2400" dirty="0">
                <a:solidFill>
                  <a:schemeClr val="tx1"/>
                </a:solidFill>
              </a:rPr>
              <a:t>Directions</a:t>
            </a:r>
          </a:p>
          <a:p>
            <a:pPr lvl="1">
              <a:buFont typeface="Wingdings" panose="05000000000000000000" pitchFamily="2" charset="2"/>
              <a:buChar char="Ø"/>
            </a:pPr>
            <a:r>
              <a:rPr lang="en-US" altLang="zh-TW" sz="2400" dirty="0">
                <a:solidFill>
                  <a:schemeClr val="tx1"/>
                </a:solidFill>
              </a:rPr>
              <a:t>Symmetry</a:t>
            </a:r>
            <a:r>
              <a:rPr lang="en-US" altLang="zh-TW" sz="2400" b="1" baseline="30000" dirty="0">
                <a:solidFill>
                  <a:schemeClr val="tx1"/>
                </a:solidFill>
              </a:rPr>
              <a:t>2 </a:t>
            </a:r>
            <a:r>
              <a:rPr lang="en-US" altLang="zh-TW" sz="2400" dirty="0">
                <a:solidFill>
                  <a:schemeClr val="tx1"/>
                </a:solidFill>
              </a:rPr>
              <a:t>and asymmetry</a:t>
            </a:r>
          </a:p>
        </p:txBody>
      </p:sp>
      <p:sp>
        <p:nvSpPr>
          <p:cNvPr id="6" name="AutoShape 4" descr="data:image/png;base64,iVBORw0KGgoAAAANSUhEUgAAAMgAAADICAYAAACtWK6eAAAOe0lEQVR4Xu2d0XbjOA5Enf//6OyZzGbGOSMLlyyIYtq3XwWShUIVCcqO++Pz8/Pz4T8ZkIFDBj40iMqQgdcMaBDVIQMnDGgQ5SEDGkQNyMAcA54gc7w56k0Y0CBvUmjTnGNAg8zx5qg3YUCDvEmhTXOOAQ0yx5uj3oQBDfImhTbNOQY0yBxvjnoTBjTImxTaNOcY0CBzvDnqTRjQIG9SaNOcY0CDzPHmqDdhQIO8SaFNc46BFoN8fHzMrX7BKPr3XwnmFWscUXO0Ls2je+wRPorlgrL/Z0paowqLBqkYOnhOye8WTLfIKb678p0ozT9DKOZqDQ1SMaRBHlRs1HATlA8PoZiriTVIxZAG0SATGvkx5DfuHAlmujsla3gHyVRJa1StctkJ0gXwLIEjAdI+neLrFvldwqe8UHz0kk55roTaoYOZNTRIwZoGeUQtlgZ5PB50J59xcMfOkeDTIBok/uG4RICJaei6NI62DQlm2sJQY9LWicZRfJQrTxBPkNgv3eKlG0JiQg0yUPbugtBdLFl3xc5GKdxJqJTTxCA0324d0Ho8xy29pN9FTFL0GVJHx1BeqKmTfFeMpflqkAEl0TYkiRuA0xpKBaNBjl8YJKauCukJUjG04LkG4SSv3gA1CK/NZZEahFOrQV5w1U0MPZZpXPel9a52iko1qQfdELyD0Go8+ntPKnwap0H4B8YaZEDQ1CPJjrW7eFeYkHKwoh4aRIN86YwKn8ZRkSftmQb5ycBbXNITYa0Q74o1KAca5A0NQo/0pI3rXoNeUKmgqQlpHDUc5ZTmQeejp2i17lucIN3ipUWiIk/wVQX+fk6FT+M0CGU+7LXpMlSUNC4R74o1KD7KHxU+jdMglHkN8vJCTkXuCcLFRjcnW6wLjJmQn4g8GUulRU8GGucJQpkfEOrAlCiUFvOuOCoietLQ+RKj37UGKviLIFrfmTWWXtJnAJ6NocTcFUfFpkEyZdD6zqyiQZ5Yo0TTOA3C/559RrzfY5J6VOtqEA1SaWTJNwJKECcBGiTsPSmB3XGeIJ4gQ684k12Cjk0uqN0GcT5atf647V/z9qfMZtQg/V+STIzOqtYfpUFecKpBNMhf0tAgGuSLgd03hP6zgc2oQTSIBjnxylYGYZ6+LyrpoZMdOnmLRdmi+Oh8R3FdYksw3DW25XOQu8DTdTUIZeo4ToNk/G0/WoNkJdIgGX/bj9YgWYk0SMbf9qM1SFYiDZLxd/hdHXrZo+JNLrzdBaZ/v0E5oPRTrhJ8FEv3y4Fkvu76PnPQckmnBaEk0ISTdakQEmNqEM4y1UY3pxVCDVIxdPCcGrO7mJ4g69+yaRANMsEA/wSfTu4JEn4tIml1aMtGi+kJokGoVraLS9oQaiRqkGRXTNqzbg6656ObXVIPOrYScEuLVS2y8vldxaSCpuai8yVi6+aKzpdg7h5baVODPDFEdx0qck8Q/rXzu8ylQTa7+1BzeYKsMZcG0SBfGqCn2Yq47jYpOX2WGCTZFSuA389p4ZL56FiaL23ZEsFQLDS3bsz0JExEnoyteGm5g3QXKSG1SvjMcHQszbdbbN2bBOV5BS+JyJOxVW4apGLo4LkGOSYt4SUReTK2Kr8GqRjSIJghDfKCKkoMZvogsLu96G5/VrQr3RyswEzXSE6BZGylyctOEFpMGpcQXZFw9rwbX3IhT/JYsYnRGq3II9kAn/FpkKJaGiSRM/8sg65Cja5BBt7tU/LpDthdpCtbhO+cKOaEK8pfsgbNQ4NokCGdUWENTQqCu4Q6avSudW2xbLGAzOdDuoT6tgah1Cd3AXr0d++yiTho25Vg7sbXXUuKj3JF8W11SaegNQj/PlXCKR3bbcxE5MnYKt/bW6wK4PdzDaJBXmlFg1xwIe82HG3j6IZAi969kyf46FjKvS0WZVSDfDFFhUVppQI8mq/bmHRDoFiS3NrvILQgNDk6XxcJdL2zNykUCxVCIkCaT4I5WWOn3Ko8Wu4g1SJnzxOyaIETfNTUFIsGOf4fsLprROtRratBKoYOnlORJ+ZKNg6aEhVRgqW7LezOrZpPg1QMaRD828tHVGqQCYH9uAR9fEzPQHfA6QVeDPQE4YxqkAfvKe8ii+5sSUvEJfPfyMRw3Zgplt3jknr82MA/G7Zh2qNqkOOyUbHRoifz0bG7x1GuqriWO4gGqWg+f07FRldJ5qNjd4+jXFVxGqRgiAqhIvrsefcayXx07O5xST1ssV58Kt3dz9MiUbGtmI9i2T2OclXF3X6CUFHSizYtXEXM6I6fzEfH0jtcEkfrkVxdu1vyBEvFvQapGDp4Tgs8MfXpkET4ycaRjKWG22kD3KrF+o0EapDsxxgof8mG0LU5eYJMMEkLPDG1J8gTAxrkhRyoAO8ikOLTIMcMUP7uqu9tLRbtM5O2i4qSkp9gplioYCiWZD6KmfKXxFEs3XckDRL+8VH3W5NE0FSAVGw0jq6bxFEsGmTg+16UVFo4umvTdbtPxySPBDNdN4mj+DSIBnmpFSpAKjYaR9dN4igWDaJBNMiJW7Y3CHU6jaM9efddYAU+mhvF0s0BFRuNo3lQXrrzrfC1fA5SLTL6fFeyvvNI8NGxlLNuwVDh0ziaB+WlO98KnwapGDp4nhSTjqWwugVDhU/jaB6Ul+58K3wapGJIg+Df40rEq0EGhLgrWbZY/xbRE+QCQdMp6U5Ei9RtOLouzfeu+VasSzk4iqOviOnYGSwtLRYVIAWoQfq/LUvFRrk/quUKHdA1kjyec9MgT2xQUlfsvBQLFaoGodvzzzgNokF+KKLbmHOy/HsUNbUt1guW6U7efSzTdak47ppvxbqUAyry7lpW+FpOkOSYp2MpgVXCZ8+7BUNz694pExHtNDY5zRIdtN9BEiHQsRrkuOR/srk0yEDrpEE0SNepMDKPLdYTW7ZYa35nmZ56niCeIJe8rdnpHkFP/hWb08jJ8R37a06Qu3YdKrYZ8s/GJPlSzHSHTuajwu+O66qHBimYpOLoKsj3PBqEfw5CjT5TIw2iQUrd0E2i29TJfGVSMECDaJBSKhqkpGg8gPaU9HOQu3YTKo5xhs5HJPlSzLQ1SeajOuiO66rH0hOEgqaFo/N1k08Fk7zBobklRqJrdOebrLsi32d8GmTic5BuwayYL9l0uvFpkPBnepJirmjZugWzYr6E0258GkSDvNQAbRGoiOh8GoQy+jPOFssWq1SOJ0hJ0XkAJZDudiGc1uF056UvAig4Ol839zTf7laWvtBI1qXct1/Su4s0k8hVY6hgqKApTjpfN/c030SoCeZkXcq9BhlgigqGCpouTedLxEbX2AmzBqHVWBSnQTjR1HCJqTUIr8eSSA3CadYgnKtHN1n0Ete9O9EdK8G3woSUF1pi+sKFxiX80bE0t/Y7CBVRQhYlgQqBipLmluCjWOimk2CmIqK1pHEJf3QszU2DvPjNJUpgYsJukSfmovlSAdLcuvmj+GbyXfpBYbKbUBIS8imByRpURPQU0CDHVaO8VDXXIBVDB881SPbXft380c1zotSPFoPQXXGnuBmyRsd0n5ij61fxvxFflVP3cw3SzejTfL9RgHR3v5C2f6buapMSrBokYa8Yq0EycjXIwC94U7HRuKx0bPROWGif7gnykylPEKb1qSgNMkXbn9diZTRcP5q+HKBI6Hw0jr7SpfhWxCXtT8IL5SrB97xGywmyoiDJGncVJFl3p1aHtme0RgkvGoSyPBB3V0GSdTUIL3DCc7WKJ0jF0MFzWhAaR3fFCaiXDUlamIQXylWCzxbrgu9i0Qs5LZwnCPd2t+HaDbJTMalQaV9NyadxdAek+Oh81JjJfJQDGpdg4fY6j2xpsTTI8X88Q0VJ+Uvmo2MTUVLh07gEiwZ5wYAnSGbWRJRU+DQuwaJBNMhLDSQCTERJ16VxCRYNokE0yP8ZSNrHykiX3UGuBP2dVPdOVJE1+py2e0kc3WUp9m4sFB/VS1JzysGSt1g04RnQGqR48/LxMU2rBvlJnSfItJTqgYnYkp2SvhU7yiDBXDPyd0R3blduxhqEVnUiLhFbt4go/AQzXaM7Nw3ygvluommBaVwitrtySzBTXrpz+2MMsvvRv6LA9NJK2x86XyL8pG6U0yTfZI1q7NIWKyE6KXBFwujzZAekgk4EQ/ElcaOczcRfeTJQPBqEMvUUR4VFp6YbBxUMxZfE0dySOJpvskY1VoNUDB08p8KiU2uQY6Y0CFVQ+OMOA8ugUA2CaIqDNMgAhckdhAqa7uQDsKdDV4hjp3zpnYti7uLvLVosDXLsUyq2aZeHA+mmSM01A0eDFJfvGVI7xnTtgGdYNEhdKQ2iQWqV3BThCTJAPCWrO24AYmuoJwj/BXlbrEVvsehdpdUJA5Ml+O4ae5Qebe3oZqdBNMiXBu4SebKuBhkoHN056I6wonArWh16iCT53jVWg2gQqu847i6RJ+tqEA0SC59OkAj1rrEaZMAgVAg0jhY9iaNYkgslXYPGUSw0jq5LW+NkvtVjl34O0p1cIvxucXTPl3BFsdC4bizJfKvHapAnxle8RFhRYCp8Gpdg3uklx0weGkSD/NBNsknYYr2wIG11Zhx8Noaum8RRzCt2424sKzB7gry4pNNidsfRoidx9M1MsgY1NeUvmY+OTU4faiSKhfJSxV3WYlULX/X8LlHSwnXHUR7put3mp/g0CGUqjNMgxwRqkDlheYIUl/TunY0KlcbRsifz0bG2WAOXdFq47jhPEE+QTk21nCCdgJxLBnZiQIPsVA2xbMeABtmuJALaiQENslM1xLIdAxpku5IIaCcGNMhO1RDLdgxokO1KIqCdGNAgO1VDLNsxoEG2K4mAdmJAg+xUDbFsx4AG2a4kAtqJAQ2yUzXEsh0DGmS7kghoJwY0yE7VEMt2DGiQ7UoioJ0Y0CA7VUMs2zGgQbYriYB2YkCD7FQNsWzHwP8A5ZTvxmdew1gAAAAASUVORK5CYII="/>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圖片 9">
            <a:hlinkClick r:id="rId2"/>
          </p:cNvPr>
          <p:cNvPicPr>
            <a:picLocks noChangeAspect="1"/>
          </p:cNvPicPr>
          <p:nvPr/>
        </p:nvPicPr>
        <p:blipFill>
          <a:blip r:embed="rId3" cstate="email">
            <a:extLst>
              <a:ext uri="{28A0092B-C50C-407E-A947-70E740481C1C}">
                <a14:useLocalDpi xmlns="" xmlns:a14="http://schemas.microsoft.com/office/drawing/2010/main"/>
              </a:ext>
            </a:extLst>
          </a:blip>
          <a:stretch>
            <a:fillRect/>
          </a:stretch>
        </p:blipFill>
        <p:spPr>
          <a:xfrm>
            <a:off x="5371758" y="2002728"/>
            <a:ext cx="6396369" cy="3597958"/>
          </a:xfrm>
          <a:prstGeom prst="rect">
            <a:avLst/>
          </a:prstGeom>
        </p:spPr>
      </p:pic>
      <p:pic>
        <p:nvPicPr>
          <p:cNvPr id="11" name="圖片 10"/>
          <p:cNvPicPr>
            <a:picLocks noChangeAspect="1"/>
          </p:cNvPicPr>
          <p:nvPr/>
        </p:nvPicPr>
        <p:blipFill>
          <a:blip r:embed="rId4">
            <a:extLst>
              <a:ext uri="{28A0092B-C50C-407E-A947-70E740481C1C}">
                <a14:useLocalDpi xmlns="" xmlns:a14="http://schemas.microsoft.com/office/drawing/2010/main"/>
              </a:ext>
            </a:extLst>
          </a:blip>
          <a:stretch>
            <a:fillRect/>
          </a:stretch>
        </p:blipFill>
        <p:spPr>
          <a:xfrm>
            <a:off x="2138515" y="3869465"/>
            <a:ext cx="1905000" cy="1905000"/>
          </a:xfrm>
          <a:prstGeom prst="rect">
            <a:avLst/>
          </a:prstGeom>
        </p:spPr>
      </p:pic>
      <p:sp>
        <p:nvSpPr>
          <p:cNvPr id="4" name="投影片編號版面配置區 3"/>
          <p:cNvSpPr>
            <a:spLocks noGrp="1"/>
          </p:cNvSpPr>
          <p:nvPr>
            <p:ph type="sldNum" sz="quarter" idx="12"/>
          </p:nvPr>
        </p:nvSpPr>
        <p:spPr/>
        <p:txBody>
          <a:bodyPr/>
          <a:lstStyle/>
          <a:p>
            <a:fld id="{6D22F896-40B5-4ADD-8801-0D06FADFA095}" type="slidenum">
              <a:rPr lang="en-US" smtClean="0"/>
              <a:pPr/>
              <a:t>7</a:t>
            </a:fld>
            <a:endParaRPr lang="en-US" dirty="0"/>
          </a:p>
        </p:txBody>
      </p:sp>
      <p:pic>
        <p:nvPicPr>
          <p:cNvPr id="8" name="Picture 7" descr="A person standing posing for the camera&#10;&#10;Description automatically generated">
            <a:extLst>
              <a:ext uri="{FF2B5EF4-FFF2-40B4-BE49-F238E27FC236}">
                <a16:creationId xmlns="" xmlns:a16="http://schemas.microsoft.com/office/drawing/2014/main" id="{E2E99217-5984-4D64-A733-BE1178F24D80}"/>
              </a:ext>
            </a:extLst>
          </p:cNvPr>
          <p:cNvPicPr>
            <a:picLocks noChangeAspect="1"/>
          </p:cNvPicPr>
          <p:nvPr/>
        </p:nvPicPr>
        <p:blipFill>
          <a:blip r:embed="rId5" cstate="screen">
            <a:extLst>
              <a:ext uri="{28A0092B-C50C-407E-A947-70E740481C1C}">
                <a14:useLocalDpi xmlns="" xmlns:a14="http://schemas.microsoft.com/office/drawing/2010/main"/>
              </a:ext>
            </a:extLst>
          </a:blip>
          <a:stretch>
            <a:fillRect/>
          </a:stretch>
        </p:blipFill>
        <p:spPr>
          <a:xfrm>
            <a:off x="381296" y="4877898"/>
            <a:ext cx="715984" cy="1445575"/>
          </a:xfrm>
          <a:prstGeom prst="rect">
            <a:avLst/>
          </a:prstGeom>
        </p:spPr>
      </p:pic>
      <p:sp>
        <p:nvSpPr>
          <p:cNvPr id="9" name="內容版面配置區 2">
            <a:extLst>
              <a:ext uri="{FF2B5EF4-FFF2-40B4-BE49-F238E27FC236}">
                <a16:creationId xmlns="" xmlns:a16="http://schemas.microsoft.com/office/drawing/2014/main" id="{1BD00684-4C3C-4CA7-AEAF-5BBF6584E93E}"/>
              </a:ext>
            </a:extLst>
          </p:cNvPr>
          <p:cNvSpPr txBox="1">
            <a:spLocks/>
          </p:cNvSpPr>
          <p:nvPr/>
        </p:nvSpPr>
        <p:spPr>
          <a:xfrm>
            <a:off x="1097280" y="5821120"/>
            <a:ext cx="8803178" cy="514368"/>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altLang="zh-TW" dirty="0">
                <a:solidFill>
                  <a:schemeClr val="tx1"/>
                </a:solidFill>
              </a:rPr>
              <a:t>Note</a:t>
            </a:r>
            <a:r>
              <a:rPr lang="en-US" altLang="zh-TW" b="1" baseline="30000" dirty="0">
                <a:solidFill>
                  <a:schemeClr val="tx1"/>
                </a:solidFill>
              </a:rPr>
              <a:t>2</a:t>
            </a:r>
            <a:r>
              <a:rPr lang="zh-TW" altLang="en-US" b="1" baseline="30000" dirty="0">
                <a:solidFill>
                  <a:schemeClr val="tx1"/>
                </a:solidFill>
              </a:rPr>
              <a:t>：</a:t>
            </a:r>
            <a:r>
              <a:rPr lang="en-US" altLang="zh-TW" b="1" baseline="30000" dirty="0">
                <a:solidFill>
                  <a:schemeClr val="tx1"/>
                </a:solidFill>
              </a:rPr>
              <a:t>”</a:t>
            </a:r>
            <a:r>
              <a:rPr lang="en-US" altLang="zh-TW" dirty="0"/>
              <a:t>Symmetry</a:t>
            </a:r>
            <a:r>
              <a:rPr lang="en-US" altLang="zh-TW" dirty="0">
                <a:solidFill>
                  <a:schemeClr val="tx1"/>
                </a:solidFill>
              </a:rPr>
              <a:t>”</a:t>
            </a:r>
            <a:r>
              <a:rPr lang="zh-TW" altLang="en-US" dirty="0">
                <a:solidFill>
                  <a:schemeClr val="tx1"/>
                </a:solidFill>
              </a:rPr>
              <a:t> </a:t>
            </a:r>
            <a:r>
              <a:rPr lang="en-US" altLang="zh-TW" dirty="0">
                <a:solidFill>
                  <a:schemeClr val="tx1"/>
                </a:solidFill>
              </a:rPr>
              <a:t>means the movement of left and right match each other.</a:t>
            </a:r>
          </a:p>
        </p:txBody>
      </p:sp>
      <p:sp>
        <p:nvSpPr>
          <p:cNvPr id="5" name="矩形 4"/>
          <p:cNvSpPr/>
          <p:nvPr/>
        </p:nvSpPr>
        <p:spPr>
          <a:xfrm>
            <a:off x="11155680" y="5774465"/>
            <a:ext cx="607859" cy="369332"/>
          </a:xfrm>
          <a:prstGeom prst="rect">
            <a:avLst/>
          </a:prstGeom>
        </p:spPr>
        <p:txBody>
          <a:bodyPr wrap="none">
            <a:spAutoFit/>
          </a:bodyPr>
          <a:lstStyle/>
          <a:p>
            <a:r>
              <a:rPr lang="en-US" altLang="zh-TW" dirty="0">
                <a:solidFill>
                  <a:schemeClr val="tx1">
                    <a:lumMod val="75000"/>
                    <a:lumOff val="25000"/>
                  </a:schemeClr>
                </a:solidFill>
                <a:latin typeface="Arial" panose="020B0604020202020204" pitchFamily="34" charset="0"/>
                <a:cs typeface="Arial" panose="020B0604020202020204" pitchFamily="34" charset="0"/>
                <a:hlinkClick r:id="rId2"/>
              </a:rPr>
              <a:t>Link</a:t>
            </a:r>
            <a:endParaRPr lang="en-US" altLang="zh-TW"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4136503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tx1"/>
                </a:solidFill>
              </a:rPr>
              <a:t>Shoulder Press and Heel Raise</a:t>
            </a:r>
            <a:endParaRPr lang="en-US" dirty="0">
              <a:solidFill>
                <a:schemeClr val="tx1"/>
              </a:solidFill>
            </a:endParaRPr>
          </a:p>
        </p:txBody>
      </p:sp>
      <p:sp>
        <p:nvSpPr>
          <p:cNvPr id="3" name="內容版面配置區 2"/>
          <p:cNvSpPr>
            <a:spLocks noGrp="1"/>
          </p:cNvSpPr>
          <p:nvPr>
            <p:ph sz="quarter" idx="13"/>
          </p:nvPr>
        </p:nvSpPr>
        <p:spPr>
          <a:xfrm>
            <a:off x="1097281" y="2063396"/>
            <a:ext cx="3987468" cy="3311189"/>
          </a:xfrm>
        </p:spPr>
        <p:txBody>
          <a:bodyPr>
            <a:normAutofit/>
          </a:bodyPr>
          <a:lstStyle/>
          <a:p>
            <a:r>
              <a:rPr lang="en-US" altLang="zh-TW" sz="2400" dirty="0">
                <a:solidFill>
                  <a:schemeClr val="tx1"/>
                </a:solidFill>
              </a:rPr>
              <a:t>Tips:</a:t>
            </a:r>
          </a:p>
          <a:p>
            <a:pPr lvl="1">
              <a:buFont typeface="Wingdings" panose="05000000000000000000" pitchFamily="2" charset="2"/>
              <a:buChar char="Ø"/>
            </a:pPr>
            <a:r>
              <a:rPr lang="en-US" altLang="zh-TW" sz="2400" dirty="0">
                <a:solidFill>
                  <a:schemeClr val="tx1"/>
                </a:solidFill>
              </a:rPr>
              <a:t>Heels off the ground while bouncing.</a:t>
            </a:r>
            <a:endParaRPr lang="zh-TW" altLang="en-US" sz="2400" dirty="0">
              <a:solidFill>
                <a:schemeClr val="tx1"/>
              </a:solidFill>
            </a:endParaRPr>
          </a:p>
        </p:txBody>
      </p:sp>
      <p:sp>
        <p:nvSpPr>
          <p:cNvPr id="6" name="AutoShape 4" descr="data:image/png;base64,iVBORw0KGgoAAAANSUhEUgAAAMgAAADICAYAAACtWK6eAAAOe0lEQVR4Xu2d0XbjOA5Enf//6OyZzGbGOSMLlyyIYtq3XwWShUIVCcqO++Pz8/Pz4T8ZkIFDBj40iMqQgdcMaBDVIQMnDGgQ5SEDGkQNyMAcA54gc7w56k0Y0CBvUmjTnGNAg8zx5qg3YUCDvEmhTXOOAQ0yx5uj3oQBDfImhTbNOQY0yBxvjnoTBjTImxTaNOcY0CBzvDnqTRjQIG9SaNOcY0CDzPHmqDdhQIO8SaFNc46BFoN8fHzMrX7BKPr3XwnmFWscUXO0Ls2je+wRPorlgrL/Z0paowqLBqkYOnhOye8WTLfIKb678p0ozT9DKOZqDQ1SMaRBHlRs1HATlA8PoZiriTVIxZAG0SATGvkx5DfuHAlmujsla3gHyVRJa1StctkJ0gXwLIEjAdI+neLrFvldwqe8UHz0kk55roTaoYOZNTRIwZoGeUQtlgZ5PB50J59xcMfOkeDTIBok/uG4RICJaei6NI62DQlm2sJQY9LWicZRfJQrTxBPkNgv3eKlG0JiQg0yUPbugtBdLFl3xc5GKdxJqJTTxCA0324d0Ho8xy29pN9FTFL0GVJHx1BeqKmTfFeMpflqkAEl0TYkiRuA0xpKBaNBjl8YJKauCukJUjG04LkG4SSv3gA1CK/NZZEahFOrQV5w1U0MPZZpXPel9a52iko1qQfdELyD0Go8+ntPKnwap0H4B8YaZEDQ1CPJjrW7eFeYkHKwoh4aRIN86YwKn8ZRkSftmQb5ycBbXNITYa0Q74o1KAca5A0NQo/0pI3rXoNeUKmgqQlpHDUc5ZTmQeejp2i17lucIN3ipUWiIk/wVQX+fk6FT+M0CGU+7LXpMlSUNC4R74o1KD7KHxU+jdMglHkN8vJCTkXuCcLFRjcnW6wLjJmQn4g8GUulRU8GGucJQpkfEOrAlCiUFvOuOCoietLQ+RKj37UGKviLIFrfmTWWXtJnAJ6NocTcFUfFpkEyZdD6zqyiQZ5Yo0TTOA3C/559RrzfY5J6VOtqEA1SaWTJNwJKECcBGiTsPSmB3XGeIJ4gQ684k12Cjk0uqN0GcT5atf647V/z9qfMZtQg/V+STIzOqtYfpUFecKpBNMhf0tAgGuSLgd03hP6zgc2oQTSIBjnxylYGYZ6+LyrpoZMdOnmLRdmi+Oh8R3FdYksw3DW25XOQu8DTdTUIZeo4ToNk/G0/WoNkJdIgGX/bj9YgWYk0SMbf9qM1SFYiDZLxd/hdHXrZo+JNLrzdBaZ/v0E5oPRTrhJ8FEv3y4Fkvu76PnPQckmnBaEk0ISTdakQEmNqEM4y1UY3pxVCDVIxdPCcGrO7mJ4g69+yaRANMsEA/wSfTu4JEn4tIml1aMtGi+kJokGoVraLS9oQaiRqkGRXTNqzbg6656ObXVIPOrYScEuLVS2y8vldxaSCpuai8yVi6+aKzpdg7h5baVODPDFEdx0qck8Q/rXzu8ylQTa7+1BzeYKsMZcG0SBfGqCn2Yq47jYpOX2WGCTZFSuA389p4ZL56FiaL23ZEsFQLDS3bsz0JExEnoyteGm5g3QXKSG1SvjMcHQszbdbbN2bBOV5BS+JyJOxVW4apGLo4LkGOSYt4SUReTK2Kr8GqRjSIJghDfKCKkoMZvogsLu96G5/VrQr3RyswEzXSE6BZGylyctOEFpMGpcQXZFw9rwbX3IhT/JYsYnRGq3II9kAn/FpkKJaGiSRM/8sg65Cja5BBt7tU/LpDthdpCtbhO+cKOaEK8pfsgbNQ4NokCGdUWENTQqCu4Q6avSudW2xbLGAzOdDuoT6tgah1Cd3AXr0d++yiTho25Vg7sbXXUuKj3JF8W11SaegNQj/PlXCKR3bbcxE5MnYKt/bW6wK4PdzDaJBXmlFg1xwIe82HG3j6IZAi969kyf46FjKvS0WZVSDfDFFhUVppQI8mq/bmHRDoFiS3NrvILQgNDk6XxcJdL2zNykUCxVCIkCaT4I5WWOn3Ko8Wu4g1SJnzxOyaIETfNTUFIsGOf4fsLprROtRratBKoYOnlORJ+ZKNg6aEhVRgqW7LezOrZpPg1QMaRD828tHVGqQCYH9uAR9fEzPQHfA6QVeDPQE4YxqkAfvKe8ii+5sSUvEJfPfyMRw3Zgplt3jknr82MA/G7Zh2qNqkOOyUbHRoifz0bG7x1GuqriWO4gGqWg+f07FRldJ5qNjd4+jXFVxGqRgiAqhIvrsefcayXx07O5xST1ssV58Kt3dz9MiUbGtmI9i2T2OclXF3X6CUFHSizYtXEXM6I6fzEfH0jtcEkfrkVxdu1vyBEvFvQapGDp4Tgs8MfXpkET4ycaRjKWG22kD3KrF+o0EapDsxxgof8mG0LU5eYJMMEkLPDG1J8gTAxrkhRyoAO8ikOLTIMcMUP7uqu9tLRbtM5O2i4qSkp9gplioYCiWZD6KmfKXxFEs3XckDRL+8VH3W5NE0FSAVGw0jq6bxFEsGmTg+16UVFo4umvTdbtPxySPBDNdN4mj+DSIBnmpFSpAKjYaR9dN4igWDaJBNMiJW7Y3CHU6jaM9efddYAU+mhvF0s0BFRuNo3lQXrrzrfC1fA5SLTL6fFeyvvNI8NGxlLNuwVDh0ziaB+WlO98KnwapGDp4nhSTjqWwugVDhU/jaB6Ul+58K3wapGJIg+Df40rEq0EGhLgrWbZY/xbRE+QCQdMp6U5Ei9RtOLouzfeu+VasSzk4iqOviOnYGSwtLRYVIAWoQfq/LUvFRrk/quUKHdA1kjyec9MgT2xQUlfsvBQLFaoGodvzzzgNokF+KKLbmHOy/HsUNbUt1guW6U7efSzTdak47ppvxbqUAyry7lpW+FpOkOSYp2MpgVXCZ8+7BUNz694pExHtNDY5zRIdtN9BEiHQsRrkuOR/srk0yEDrpEE0SNepMDKPLdYTW7ZYa35nmZ56niCeIJe8rdnpHkFP/hWb08jJ8R37a06Qu3YdKrYZ8s/GJPlSzHSHTuajwu+O66qHBimYpOLoKsj3PBqEfw5CjT5TIw2iQUrd0E2i29TJfGVSMECDaJBSKhqkpGg8gPaU9HOQu3YTKo5xhs5HJPlSzLQ1SeajOuiO66rH0hOEgqaFo/N1k08Fk7zBobklRqJrdOebrLsi32d8GmTic5BuwayYL9l0uvFpkPBnepJirmjZugWzYr6E0258GkSDvNQAbRGoiOh8GoQy+jPOFssWq1SOJ0hJ0XkAJZDudiGc1uF056UvAig4Ol839zTf7laWvtBI1qXct1/Su4s0k8hVY6hgqKApTjpfN/c030SoCeZkXcq9BhlgigqGCpouTedLxEbX2AmzBqHVWBSnQTjR1HCJqTUIr8eSSA3CadYgnKtHN1n0Ete9O9EdK8G3woSUF1pi+sKFxiX80bE0t/Y7CBVRQhYlgQqBipLmluCjWOimk2CmIqK1pHEJf3QszU2DvPjNJUpgYsJukSfmovlSAdLcuvmj+GbyXfpBYbKbUBIS8imByRpURPQU0CDHVaO8VDXXIBVDB881SPbXft380c1zotSPFoPQXXGnuBmyRsd0n5ij61fxvxFflVP3cw3SzejTfL9RgHR3v5C2f6buapMSrBokYa8Yq0EycjXIwC94U7HRuKx0bPROWGif7gnykylPEKb1qSgNMkXbn9diZTRcP5q+HKBI6Hw0jr7SpfhWxCXtT8IL5SrB97xGywmyoiDJGncVJFl3p1aHtme0RgkvGoSyPBB3V0GSdTUIL3DCc7WKJ0jF0MFzWhAaR3fFCaiXDUlamIQXylWCzxbrgu9i0Qs5LZwnCPd2t+HaDbJTMalQaV9NyadxdAek+Oh81JjJfJQDGpdg4fY6j2xpsTTI8X88Q0VJ+Uvmo2MTUVLh07gEiwZ5wYAnSGbWRJRU+DQuwaJBNMhLDSQCTERJ16VxCRYNokE0yP8ZSNrHykiX3UGuBP2dVPdOVJE1+py2e0kc3WUp9m4sFB/VS1JzysGSt1g04RnQGqR48/LxMU2rBvlJnSfItJTqgYnYkp2SvhU7yiDBXDPyd0R3blduxhqEVnUiLhFbt4go/AQzXaM7Nw3ygvluommBaVwitrtySzBTXrpz+2MMsvvRv6LA9NJK2x86XyL8pG6U0yTfZI1q7NIWKyE6KXBFwujzZAekgk4EQ/ElcaOczcRfeTJQPBqEMvUUR4VFp6YbBxUMxZfE0dySOJpvskY1VoNUDB08p8KiU2uQY6Y0CFVQ+OMOA8ugUA2CaIqDNMgAhckdhAqa7uQDsKdDV4hjp3zpnYti7uLvLVosDXLsUyq2aZeHA+mmSM01A0eDFJfvGVI7xnTtgGdYNEhdKQ2iQWqV3BThCTJAPCWrO24AYmuoJwj/BXlbrEVvsehdpdUJA5Ml+O4ae5Qebe3oZqdBNMiXBu4SebKuBhkoHN056I6wonArWh16iCT53jVWg2gQqu847i6RJ+tqEA0SC59OkAj1rrEaZMAgVAg0jhY9iaNYkgslXYPGUSw0jq5LW+NkvtVjl34O0p1cIvxucXTPl3BFsdC4bizJfKvHapAnxle8RFhRYCp8Gpdg3uklx0weGkSD/NBNsknYYr2wIG11Zhx8Noaum8RRzCt2424sKzB7gry4pNNidsfRoidx9M1MsgY1NeUvmY+OTU4faiSKhfJSxV3WYlULX/X8LlHSwnXHUR7put3mp/g0CGUqjNMgxwRqkDlheYIUl/TunY0KlcbRsifz0bG2WAOXdFq47jhPEE+QTk21nCCdgJxLBnZiQIPsVA2xbMeABtmuJALaiQENslM1xLIdAxpku5IIaCcGNMhO1RDLdgxokO1KIqCdGNAgO1VDLNsxoEG2K4mAdmJAg+xUDbFsx4AG2a4kAtqJAQ2yUzXEsh0DGmS7kghoJwY0yE7VEMt2DGiQ7UoioJ0Y0CA7VUMs2zGgQbYriYB2YkCD7FQNsWzHwP8A5ZTvxmdew1gAAAAASUVORK5CYII="/>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圖片 3">
            <a:hlinkClick r:id="rId2"/>
          </p:cNvPr>
          <p:cNvPicPr>
            <a:picLocks noChangeAspect="1"/>
          </p:cNvPicPr>
          <p:nvPr/>
        </p:nvPicPr>
        <p:blipFill>
          <a:blip r:embed="rId3" cstate="email">
            <a:extLst>
              <a:ext uri="{28A0092B-C50C-407E-A947-70E740481C1C}">
                <a14:useLocalDpi xmlns="" xmlns:a14="http://schemas.microsoft.com/office/drawing/2010/main"/>
              </a:ext>
            </a:extLst>
          </a:blip>
          <a:stretch>
            <a:fillRect/>
          </a:stretch>
        </p:blipFill>
        <p:spPr>
          <a:xfrm>
            <a:off x="5420745" y="2008849"/>
            <a:ext cx="6396369" cy="3597957"/>
          </a:xfrm>
          <a:prstGeom prst="rect">
            <a:avLst/>
          </a:prstGeom>
        </p:spPr>
      </p:pic>
      <p:pic>
        <p:nvPicPr>
          <p:cNvPr id="5" name="圖片 4"/>
          <p:cNvPicPr>
            <a:picLocks noChangeAspect="1"/>
          </p:cNvPicPr>
          <p:nvPr/>
        </p:nvPicPr>
        <p:blipFill>
          <a:blip r:embed="rId4">
            <a:extLst>
              <a:ext uri="{28A0092B-C50C-407E-A947-70E740481C1C}">
                <a14:useLocalDpi xmlns="" xmlns:a14="http://schemas.microsoft.com/office/drawing/2010/main"/>
              </a:ext>
            </a:extLst>
          </a:blip>
          <a:stretch>
            <a:fillRect/>
          </a:stretch>
        </p:blipFill>
        <p:spPr>
          <a:xfrm>
            <a:off x="2138515" y="3882589"/>
            <a:ext cx="1905000" cy="1905000"/>
          </a:xfrm>
          <a:prstGeom prst="rect">
            <a:avLst/>
          </a:prstGeom>
        </p:spPr>
      </p:pic>
      <p:sp>
        <p:nvSpPr>
          <p:cNvPr id="7" name="投影片編號版面配置區 6"/>
          <p:cNvSpPr>
            <a:spLocks noGrp="1"/>
          </p:cNvSpPr>
          <p:nvPr>
            <p:ph type="sldNum" sz="quarter" idx="12"/>
          </p:nvPr>
        </p:nvSpPr>
        <p:spPr/>
        <p:txBody>
          <a:bodyPr/>
          <a:lstStyle/>
          <a:p>
            <a:fld id="{6D22F896-40B5-4ADD-8801-0D06FADFA095}" type="slidenum">
              <a:rPr lang="en-US" smtClean="0"/>
              <a:pPr/>
              <a:t>8</a:t>
            </a:fld>
            <a:endParaRPr lang="en-US" dirty="0"/>
          </a:p>
        </p:txBody>
      </p:sp>
      <p:sp>
        <p:nvSpPr>
          <p:cNvPr id="8" name="矩形 7"/>
          <p:cNvSpPr/>
          <p:nvPr/>
        </p:nvSpPr>
        <p:spPr>
          <a:xfrm>
            <a:off x="11212483" y="5787589"/>
            <a:ext cx="607859" cy="369332"/>
          </a:xfrm>
          <a:prstGeom prst="rect">
            <a:avLst/>
          </a:prstGeom>
        </p:spPr>
        <p:txBody>
          <a:bodyPr wrap="none">
            <a:spAutoFit/>
          </a:bodyPr>
          <a:lstStyle/>
          <a:p>
            <a:r>
              <a:rPr lang="en-US" altLang="zh-TW" dirty="0">
                <a:solidFill>
                  <a:schemeClr val="tx1">
                    <a:lumMod val="75000"/>
                    <a:lumOff val="25000"/>
                  </a:schemeClr>
                </a:solidFill>
                <a:latin typeface="Arial" panose="020B0604020202020204" pitchFamily="34" charset="0"/>
                <a:cs typeface="Arial" panose="020B0604020202020204" pitchFamily="34" charset="0"/>
                <a:hlinkClick r:id="rId2"/>
              </a:rPr>
              <a:t>Link</a:t>
            </a:r>
            <a:endParaRPr lang="en-US" altLang="zh-TW"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779734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tx1"/>
                </a:solidFill>
              </a:rPr>
              <a:t>Chest Retraction</a:t>
            </a:r>
            <a:endParaRPr lang="en-US" dirty="0">
              <a:solidFill>
                <a:schemeClr val="tx1"/>
              </a:solidFill>
            </a:endParaRPr>
          </a:p>
        </p:txBody>
      </p:sp>
      <p:sp>
        <p:nvSpPr>
          <p:cNvPr id="3" name="內容版面配置區 2"/>
          <p:cNvSpPr>
            <a:spLocks noGrp="1"/>
          </p:cNvSpPr>
          <p:nvPr>
            <p:ph sz="quarter" idx="13"/>
          </p:nvPr>
        </p:nvSpPr>
        <p:spPr>
          <a:xfrm>
            <a:off x="1097281" y="2063396"/>
            <a:ext cx="3987468" cy="3311189"/>
          </a:xfrm>
        </p:spPr>
        <p:txBody>
          <a:bodyPr>
            <a:normAutofit/>
          </a:bodyPr>
          <a:lstStyle/>
          <a:p>
            <a:r>
              <a:rPr lang="en-US" altLang="zh-TW" sz="2400" dirty="0">
                <a:solidFill>
                  <a:schemeClr val="tx1"/>
                </a:solidFill>
              </a:rPr>
              <a:t>Ready position:</a:t>
            </a:r>
          </a:p>
          <a:p>
            <a:pPr lvl="1">
              <a:buFont typeface="Wingdings" panose="05000000000000000000" pitchFamily="2" charset="2"/>
              <a:buChar char="Ø"/>
            </a:pPr>
            <a:r>
              <a:rPr lang="en-US" altLang="zh-TW" sz="2400" dirty="0">
                <a:solidFill>
                  <a:schemeClr val="tx1"/>
                </a:solidFill>
              </a:rPr>
              <a:t>Chest up</a:t>
            </a:r>
          </a:p>
          <a:p>
            <a:r>
              <a:rPr lang="en-US" altLang="zh-TW" sz="2400" dirty="0">
                <a:solidFill>
                  <a:schemeClr val="tx1"/>
                </a:solidFill>
              </a:rPr>
              <a:t>Tips:</a:t>
            </a:r>
          </a:p>
          <a:p>
            <a:pPr lvl="1">
              <a:buFont typeface="Wingdings" panose="05000000000000000000" pitchFamily="2" charset="2"/>
              <a:buChar char="Ø"/>
            </a:pPr>
            <a:r>
              <a:rPr lang="en-US" altLang="zh-TW" sz="2400" dirty="0">
                <a:solidFill>
                  <a:schemeClr val="tx1"/>
                </a:solidFill>
              </a:rPr>
              <a:t>Keep breathing</a:t>
            </a:r>
            <a:endParaRPr lang="en-US" altLang="zh-TW" sz="2000" dirty="0">
              <a:solidFill>
                <a:schemeClr val="tx1"/>
              </a:solidFill>
            </a:endParaRPr>
          </a:p>
        </p:txBody>
      </p:sp>
      <p:sp>
        <p:nvSpPr>
          <p:cNvPr id="6" name="AutoShape 4" descr="data:image/png;base64,iVBORw0KGgoAAAANSUhEUgAAAMgAAADICAYAAACtWK6eAAAOe0lEQVR4Xu2d0XbjOA5Enf//6OyZzGbGOSMLlyyIYtq3XwWShUIVCcqO++Pz8/Pz4T8ZkIFDBj40iMqQgdcMaBDVIQMnDGgQ5SEDGkQNyMAcA54gc7w56k0Y0CBvUmjTnGNAg8zx5qg3YUCDvEmhTXOOAQ0yx5uj3oQBDfImhTbNOQY0yBxvjnoTBjTImxTaNOcY0CBzvDnqTRjQIG9SaNOcY0CDzPHmqDdhQIO8SaFNc46BFoN8fHzMrX7BKPr3XwnmFWscUXO0Ls2je+wRPorlgrL/Z0paowqLBqkYOnhOye8WTLfIKb678p0ozT9DKOZqDQ1SMaRBHlRs1HATlA8PoZiriTVIxZAG0SATGvkx5DfuHAlmujsla3gHyVRJa1StctkJ0gXwLIEjAdI+neLrFvldwqe8UHz0kk55roTaoYOZNTRIwZoGeUQtlgZ5PB50J59xcMfOkeDTIBok/uG4RICJaei6NI62DQlm2sJQY9LWicZRfJQrTxBPkNgv3eKlG0JiQg0yUPbugtBdLFl3xc5GKdxJqJTTxCA0324d0Ho8xy29pN9FTFL0GVJHx1BeqKmTfFeMpflqkAEl0TYkiRuA0xpKBaNBjl8YJKauCukJUjG04LkG4SSv3gA1CK/NZZEahFOrQV5w1U0MPZZpXPel9a52iko1qQfdELyD0Go8+ntPKnwap0H4B8YaZEDQ1CPJjrW7eFeYkHKwoh4aRIN86YwKn8ZRkSftmQb5ycBbXNITYa0Q74o1KAca5A0NQo/0pI3rXoNeUKmgqQlpHDUc5ZTmQeejp2i17lucIN3ipUWiIk/wVQX+fk6FT+M0CGU+7LXpMlSUNC4R74o1KD7KHxU+jdMglHkN8vJCTkXuCcLFRjcnW6wLjJmQn4g8GUulRU8GGucJQpkfEOrAlCiUFvOuOCoietLQ+RKj37UGKviLIFrfmTWWXtJnAJ6NocTcFUfFpkEyZdD6zqyiQZ5Yo0TTOA3C/559RrzfY5J6VOtqEA1SaWTJNwJKECcBGiTsPSmB3XGeIJ4gQ684k12Cjk0uqN0GcT5atf647V/z9qfMZtQg/V+STIzOqtYfpUFecKpBNMhf0tAgGuSLgd03hP6zgc2oQTSIBjnxylYGYZ6+LyrpoZMdOnmLRdmi+Oh8R3FdYksw3DW25XOQu8DTdTUIZeo4ToNk/G0/WoNkJdIgGX/bj9YgWYk0SMbf9qM1SFYiDZLxd/hdHXrZo+JNLrzdBaZ/v0E5oPRTrhJ8FEv3y4Fkvu76PnPQckmnBaEk0ISTdakQEmNqEM4y1UY3pxVCDVIxdPCcGrO7mJ4g69+yaRANMsEA/wSfTu4JEn4tIml1aMtGi+kJokGoVraLS9oQaiRqkGRXTNqzbg6656ObXVIPOrYScEuLVS2y8vldxaSCpuai8yVi6+aKzpdg7h5baVODPDFEdx0qck8Q/rXzu8ylQTa7+1BzeYKsMZcG0SBfGqCn2Yq47jYpOX2WGCTZFSuA389p4ZL56FiaL23ZEsFQLDS3bsz0JExEnoyteGm5g3QXKSG1SvjMcHQszbdbbN2bBOV5BS+JyJOxVW4apGLo4LkGOSYt4SUReTK2Kr8GqRjSIJghDfKCKkoMZvogsLu96G5/VrQr3RyswEzXSE6BZGylyctOEFpMGpcQXZFw9rwbX3IhT/JYsYnRGq3II9kAn/FpkKJaGiSRM/8sg65Cja5BBt7tU/LpDthdpCtbhO+cKOaEK8pfsgbNQ4NokCGdUWENTQqCu4Q6avSudW2xbLGAzOdDuoT6tgah1Cd3AXr0d++yiTho25Vg7sbXXUuKj3JF8W11SaegNQj/PlXCKR3bbcxE5MnYKt/bW6wK4PdzDaJBXmlFg1xwIe82HG3j6IZAi969kyf46FjKvS0WZVSDfDFFhUVppQI8mq/bmHRDoFiS3NrvILQgNDk6XxcJdL2zNykUCxVCIkCaT4I5WWOn3Ko8Wu4g1SJnzxOyaIETfNTUFIsGOf4fsLprROtRratBKoYOnlORJ+ZKNg6aEhVRgqW7LezOrZpPg1QMaRD828tHVGqQCYH9uAR9fEzPQHfA6QVeDPQE4YxqkAfvKe8ii+5sSUvEJfPfyMRw3Zgplt3jknr82MA/G7Zh2qNqkOOyUbHRoifz0bG7x1GuqriWO4gGqWg+f07FRldJ5qNjd4+jXFVxGqRgiAqhIvrsefcayXx07O5xST1ssV58Kt3dz9MiUbGtmI9i2T2OclXF3X6CUFHSizYtXEXM6I6fzEfH0jtcEkfrkVxdu1vyBEvFvQapGDp4Tgs8MfXpkET4ycaRjKWG22kD3KrF+o0EapDsxxgof8mG0LU5eYJMMEkLPDG1J8gTAxrkhRyoAO8ikOLTIMcMUP7uqu9tLRbtM5O2i4qSkp9gplioYCiWZD6KmfKXxFEs3XckDRL+8VH3W5NE0FSAVGw0jq6bxFEsGmTg+16UVFo4umvTdbtPxySPBDNdN4mj+DSIBnmpFSpAKjYaR9dN4igWDaJBNMiJW7Y3CHU6jaM9efddYAU+mhvF0s0BFRuNo3lQXrrzrfC1fA5SLTL6fFeyvvNI8NGxlLNuwVDh0ziaB+WlO98KnwapGDp4nhSTjqWwugVDhU/jaB6Ul+58K3wapGJIg+Df40rEq0EGhLgrWbZY/xbRE+QCQdMp6U5Ei9RtOLouzfeu+VasSzk4iqOviOnYGSwtLRYVIAWoQfq/LUvFRrk/quUKHdA1kjyec9MgT2xQUlfsvBQLFaoGodvzzzgNokF+KKLbmHOy/HsUNbUt1guW6U7efSzTdak47ppvxbqUAyry7lpW+FpOkOSYp2MpgVXCZ8+7BUNz694pExHtNDY5zRIdtN9BEiHQsRrkuOR/srk0yEDrpEE0SNepMDKPLdYTW7ZYa35nmZ56niCeIJe8rdnpHkFP/hWb08jJ8R37a06Qu3YdKrYZ8s/GJPlSzHSHTuajwu+O66qHBimYpOLoKsj3PBqEfw5CjT5TIw2iQUrd0E2i29TJfGVSMECDaJBSKhqkpGg8gPaU9HOQu3YTKo5xhs5HJPlSzLQ1SeajOuiO66rH0hOEgqaFo/N1k08Fk7zBobklRqJrdOebrLsi32d8GmTic5BuwayYL9l0uvFpkPBnepJirmjZugWzYr6E0258GkSDvNQAbRGoiOh8GoQy+jPOFssWq1SOJ0hJ0XkAJZDudiGc1uF056UvAig4Ol839zTf7laWvtBI1qXct1/Su4s0k8hVY6hgqKApTjpfN/c030SoCeZkXcq9BhlgigqGCpouTedLxEbX2AmzBqHVWBSnQTjR1HCJqTUIr8eSSA3CadYgnKtHN1n0Ete9O9EdK8G3woSUF1pi+sKFxiX80bE0t/Y7CBVRQhYlgQqBipLmluCjWOimk2CmIqK1pHEJf3QszU2DvPjNJUpgYsJukSfmovlSAdLcuvmj+GbyXfpBYbKbUBIS8imByRpURPQU0CDHVaO8VDXXIBVDB881SPbXft380c1zotSPFoPQXXGnuBmyRsd0n5ij61fxvxFflVP3cw3SzejTfL9RgHR3v5C2f6buapMSrBokYa8Yq0EycjXIwC94U7HRuKx0bPROWGif7gnykylPEKb1qSgNMkXbn9diZTRcP5q+HKBI6Hw0jr7SpfhWxCXtT8IL5SrB97xGywmyoiDJGncVJFl3p1aHtme0RgkvGoSyPBB3V0GSdTUIL3DCc7WKJ0jF0MFzWhAaR3fFCaiXDUlamIQXylWCzxbrgu9i0Qs5LZwnCPd2t+HaDbJTMalQaV9NyadxdAek+Oh81JjJfJQDGpdg4fY6j2xpsTTI8X88Q0VJ+Uvmo2MTUVLh07gEiwZ5wYAnSGbWRJRU+DQuwaJBNMhLDSQCTERJ16VxCRYNokE0yP8ZSNrHykiX3UGuBP2dVPdOVJE1+py2e0kc3WUp9m4sFB/VS1JzysGSt1g04RnQGqR48/LxMU2rBvlJnSfItJTqgYnYkp2SvhU7yiDBXDPyd0R3blduxhqEVnUiLhFbt4go/AQzXaM7Nw3ygvluommBaVwitrtySzBTXrpz+2MMsvvRv6LA9NJK2x86XyL8pG6U0yTfZI1q7NIWKyE6KXBFwujzZAekgk4EQ/ElcaOczcRfeTJQPBqEMvUUR4VFp6YbBxUMxZfE0dySOJpvskY1VoNUDB08p8KiU2uQY6Y0CFVQ+OMOA8ugUA2CaIqDNMgAhckdhAqa7uQDsKdDV4hjp3zpnYti7uLvLVosDXLsUyq2aZeHA+mmSM01A0eDFJfvGVI7xnTtgGdYNEhdKQ2iQWqV3BThCTJAPCWrO24AYmuoJwj/BXlbrEVvsehdpdUJA5Ml+O4ae5Qebe3oZqdBNMiXBu4SebKuBhkoHN056I6wonArWh16iCT53jVWg2gQqu847i6RJ+tqEA0SC59OkAj1rrEaZMAgVAg0jhY9iaNYkgslXYPGUSw0jq5LW+NkvtVjl34O0p1cIvxucXTPl3BFsdC4bizJfKvHapAnxle8RFhRYCp8Gpdg3uklx0weGkSD/NBNsknYYr2wIG11Zhx8Noaum8RRzCt2424sKzB7gry4pNNidsfRoidx9M1MsgY1NeUvmY+OTU4faiSKhfJSxV3WYlULX/X8LlHSwnXHUR7put3mp/g0CGUqjNMgxwRqkDlheYIUl/TunY0KlcbRsifz0bG2WAOXdFq47jhPEE+QTk21nCCdgJxLBnZiQIPsVA2xbMeABtmuJALaiQENslM1xLIdAxpku5IIaCcGNMhO1RDLdgxokO1KIqCdGNAgO1VDLNsxoEG2K4mAdmJAg+xUDbFsx4AG2a4kAtqJAQ2yUzXEsh0DGmS7kghoJwY0yE7VEMt2DGiQ7UoioJ0Y0CA7VUMs2zGgQbYriYB2YkCD7FQNsWzHwP8A5ZTvxmdew1gAAAAASUVORK5CYII="/>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圖片 6">
            <a:hlinkClick r:id="rId2"/>
          </p:cNvPr>
          <p:cNvPicPr>
            <a:picLocks noChangeAspect="1"/>
          </p:cNvPicPr>
          <p:nvPr/>
        </p:nvPicPr>
        <p:blipFill>
          <a:blip r:embed="rId3" cstate="email">
            <a:extLst>
              <a:ext uri="{28A0092B-C50C-407E-A947-70E740481C1C}">
                <a14:useLocalDpi xmlns="" xmlns:a14="http://schemas.microsoft.com/office/drawing/2010/main"/>
              </a:ext>
            </a:extLst>
          </a:blip>
          <a:stretch>
            <a:fillRect/>
          </a:stretch>
        </p:blipFill>
        <p:spPr>
          <a:xfrm>
            <a:off x="5435359" y="2007214"/>
            <a:ext cx="6398083" cy="3598922"/>
          </a:xfrm>
          <a:prstGeom prst="rect">
            <a:avLst/>
          </a:prstGeom>
        </p:spPr>
      </p:pic>
      <p:pic>
        <p:nvPicPr>
          <p:cNvPr id="9" name="圖片 8"/>
          <p:cNvPicPr>
            <a:picLocks noChangeAspect="1"/>
          </p:cNvPicPr>
          <p:nvPr/>
        </p:nvPicPr>
        <p:blipFill>
          <a:blip r:embed="rId4">
            <a:extLst>
              <a:ext uri="{28A0092B-C50C-407E-A947-70E740481C1C}">
                <a14:useLocalDpi xmlns="" xmlns:a14="http://schemas.microsoft.com/office/drawing/2010/main"/>
              </a:ext>
            </a:extLst>
          </a:blip>
          <a:stretch>
            <a:fillRect/>
          </a:stretch>
        </p:blipFill>
        <p:spPr>
          <a:xfrm>
            <a:off x="2138515" y="3873629"/>
            <a:ext cx="1905000" cy="1905000"/>
          </a:xfrm>
          <a:prstGeom prst="rect">
            <a:avLst/>
          </a:prstGeom>
        </p:spPr>
      </p:pic>
      <p:sp>
        <p:nvSpPr>
          <p:cNvPr id="4" name="投影片編號版面配置區 3"/>
          <p:cNvSpPr>
            <a:spLocks noGrp="1"/>
          </p:cNvSpPr>
          <p:nvPr>
            <p:ph type="sldNum" sz="quarter" idx="12"/>
          </p:nvPr>
        </p:nvSpPr>
        <p:spPr/>
        <p:txBody>
          <a:bodyPr/>
          <a:lstStyle/>
          <a:p>
            <a:fld id="{6D22F896-40B5-4ADD-8801-0D06FADFA095}" type="slidenum">
              <a:rPr lang="en-US" smtClean="0"/>
              <a:pPr/>
              <a:t>9</a:t>
            </a:fld>
            <a:endParaRPr lang="en-US" dirty="0"/>
          </a:p>
        </p:txBody>
      </p:sp>
      <p:sp>
        <p:nvSpPr>
          <p:cNvPr id="5" name="矩形 4"/>
          <p:cNvSpPr/>
          <p:nvPr/>
        </p:nvSpPr>
        <p:spPr>
          <a:xfrm>
            <a:off x="11212483" y="5778629"/>
            <a:ext cx="607859" cy="369332"/>
          </a:xfrm>
          <a:prstGeom prst="rect">
            <a:avLst/>
          </a:prstGeom>
        </p:spPr>
        <p:txBody>
          <a:bodyPr wrap="none">
            <a:spAutoFit/>
          </a:bodyPr>
          <a:lstStyle/>
          <a:p>
            <a:r>
              <a:rPr lang="en-US" altLang="zh-TW" dirty="0">
                <a:solidFill>
                  <a:schemeClr val="tx1">
                    <a:lumMod val="75000"/>
                    <a:lumOff val="25000"/>
                  </a:schemeClr>
                </a:solidFill>
                <a:latin typeface="Arial" panose="020B0604020202020204" pitchFamily="34" charset="0"/>
                <a:cs typeface="Arial" panose="020B0604020202020204" pitchFamily="34" charset="0"/>
                <a:hlinkClick r:id="rId2"/>
              </a:rPr>
              <a:t>Link</a:t>
            </a:r>
            <a:endParaRPr lang="en-US" altLang="zh-TW"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54014217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1358</TotalTime>
  <Words>653</Words>
  <Application>Microsoft Office PowerPoint</Application>
  <PresentationFormat>自訂</PresentationFormat>
  <Paragraphs>90</Paragraphs>
  <Slides>16</Slides>
  <Notes>0</Notes>
  <HiddenSlides>0</HiddenSlides>
  <MMClips>0</MMClips>
  <ScaleCrop>false</ScaleCrop>
  <HeadingPairs>
    <vt:vector size="4" baseType="variant">
      <vt:variant>
        <vt:lpstr>佈景主題</vt:lpstr>
      </vt:variant>
      <vt:variant>
        <vt:i4>1</vt:i4>
      </vt:variant>
      <vt:variant>
        <vt:lpstr>投影片標題</vt:lpstr>
      </vt:variant>
      <vt:variant>
        <vt:i4>16</vt:i4>
      </vt:variant>
    </vt:vector>
  </HeadingPairs>
  <TitlesOfParts>
    <vt:vector size="17" baseType="lpstr">
      <vt:lpstr>Retrospect</vt:lpstr>
      <vt:lpstr>  Doing Physical Activities at Home (For Primary Schools) Fitness Dance  </vt:lpstr>
      <vt:lpstr>Preface</vt:lpstr>
      <vt:lpstr>投影片 3</vt:lpstr>
      <vt:lpstr>Learning and Teaching Resources – Fitness Dance</vt:lpstr>
      <vt:lpstr>Warm-up</vt:lpstr>
      <vt:lpstr>Single movement of Fitness Dance</vt:lpstr>
      <vt:lpstr>Alternate Front Arm Push</vt:lpstr>
      <vt:lpstr>Shoulder Press and Heel Raise</vt:lpstr>
      <vt:lpstr>Chest Retraction</vt:lpstr>
      <vt:lpstr>Arm Swing</vt:lpstr>
      <vt:lpstr>Cross Arm Extension</vt:lpstr>
      <vt:lpstr>Arm Row</vt:lpstr>
      <vt:lpstr>Step Touch </vt:lpstr>
      <vt:lpstr>Arm Raise and Hip Lift</vt:lpstr>
      <vt:lpstr>Fitness Dance Routine</vt:lpstr>
      <vt:lpstr>投影片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健體舞教材</dc:title>
  <dc:creator>CHO WING CHI</dc:creator>
  <cp:lastModifiedBy>laisheung</cp:lastModifiedBy>
  <cp:revision>93</cp:revision>
  <dcterms:created xsi:type="dcterms:W3CDTF">2020-03-16T05:06:49Z</dcterms:created>
  <dcterms:modified xsi:type="dcterms:W3CDTF">2022-03-31T08:09:33Z</dcterms:modified>
</cp:coreProperties>
</file>