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31"/>
  </p:notesMasterIdLst>
  <p:handoutMasterIdLst>
    <p:handoutMasterId r:id="rId32"/>
  </p:handoutMasterIdLst>
  <p:sldIdLst>
    <p:sldId id="257" r:id="rId2"/>
    <p:sldId id="346" r:id="rId3"/>
    <p:sldId id="348" r:id="rId4"/>
    <p:sldId id="442" r:id="rId5"/>
    <p:sldId id="412" r:id="rId6"/>
    <p:sldId id="451" r:id="rId7"/>
    <p:sldId id="448" r:id="rId8"/>
    <p:sldId id="342" r:id="rId9"/>
    <p:sldId id="422" r:id="rId10"/>
    <p:sldId id="421" r:id="rId11"/>
    <p:sldId id="443" r:id="rId12"/>
    <p:sldId id="352" r:id="rId13"/>
    <p:sldId id="350" r:id="rId14"/>
    <p:sldId id="449" r:id="rId15"/>
    <p:sldId id="406" r:id="rId16"/>
    <p:sldId id="407" r:id="rId17"/>
    <p:sldId id="445" r:id="rId18"/>
    <p:sldId id="446" r:id="rId19"/>
    <p:sldId id="447" r:id="rId20"/>
    <p:sldId id="409" r:id="rId21"/>
    <p:sldId id="452" r:id="rId22"/>
    <p:sldId id="378" r:id="rId23"/>
    <p:sldId id="433" r:id="rId24"/>
    <p:sldId id="450" r:id="rId25"/>
    <p:sldId id="389" r:id="rId26"/>
    <p:sldId id="457" r:id="rId27"/>
    <p:sldId id="435" r:id="rId28"/>
    <p:sldId id="434" r:id="rId29"/>
    <p:sldId id="411" r:id="rId30"/>
  </p:sldIdLst>
  <p:sldSz cx="9144000" cy="6858000" type="screen4x3"/>
  <p:notesSz cx="6797675" cy="9926638"/>
  <p:defaultTextStyle>
    <a:defPPr>
      <a:defRPr lang="zh-TW"/>
    </a:defPPr>
    <a:lvl1pPr algn="l" rtl="0" fontAlgn="base">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1pPr>
    <a:lvl2pPr marL="457200" algn="l" rtl="0" fontAlgn="base">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2pPr>
    <a:lvl3pPr marL="914400" algn="l" rtl="0" fontAlgn="base">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3pPr>
    <a:lvl4pPr marL="1371600" algn="l" rtl="0" fontAlgn="base">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4pPr>
    <a:lvl5pPr marL="1828800" algn="l" rtl="0" fontAlgn="base">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5pPr>
    <a:lvl6pPr marL="22860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6pPr>
    <a:lvl7pPr marL="27432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7pPr>
    <a:lvl8pPr marL="32004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8pPr>
    <a:lvl9pPr marL="36576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9pPr>
  </p:defaultTextStyle>
  <p:extLst>
    <p:ext uri="{EFAFB233-063F-42B5-8137-9DF3F51BA10A}">
      <p15:sldGuideLst xmlns:p15="http://schemas.microsoft.com/office/powerpoint/2012/main">
        <p15:guide id="1" orient="horz" pos="3407">
          <p15:clr>
            <a:srgbClr val="A4A3A4"/>
          </p15:clr>
        </p15:guide>
        <p15:guide id="2" pos="1633">
          <p15:clr>
            <a:srgbClr val="A4A3A4"/>
          </p15:clr>
        </p15:guide>
      </p15:sldGuideLst>
    </p:ext>
    <p:ext uri="{2D200454-40CA-4A62-9FC3-DE9A4176ACB9}">
      <p15:notesGuideLst xmlns:p15="http://schemas.microsoft.com/office/powerpoint/2012/main">
        <p15:guide id="1" orient="horz" pos="3128">
          <p15:clr>
            <a:srgbClr val="A4A3A4"/>
          </p15:clr>
        </p15:guide>
        <p15:guide id="2" pos="214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1C8A3"/>
    <a:srgbClr val="ECDDC6"/>
    <a:srgbClr val="FFCC99"/>
    <a:srgbClr val="004A82"/>
    <a:srgbClr val="E59032"/>
    <a:srgbClr val="659A2A"/>
    <a:srgbClr val="CCFF99"/>
    <a:srgbClr val="3333FF"/>
    <a:srgbClr val="FFCC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1" autoAdjust="0"/>
    <p:restoredTop sz="66900" autoAdjust="0"/>
  </p:normalViewPr>
  <p:slideViewPr>
    <p:cSldViewPr>
      <p:cViewPr varScale="1">
        <p:scale>
          <a:sx n="77" d="100"/>
          <a:sy n="77" d="100"/>
        </p:scale>
        <p:origin x="168" y="78"/>
      </p:cViewPr>
      <p:guideLst>
        <p:guide orient="horz" pos="3407"/>
        <p:guide pos="1633"/>
      </p:guideLst>
    </p:cSldViewPr>
  </p:slideViewPr>
  <p:outlineViewPr>
    <p:cViewPr>
      <p:scale>
        <a:sx n="33" d="100"/>
        <a:sy n="33" d="100"/>
      </p:scale>
      <p:origin x="0" y="2796"/>
    </p:cViewPr>
  </p:outlineViewPr>
  <p:notesTextViewPr>
    <p:cViewPr>
      <p:scale>
        <a:sx n="75" d="100"/>
        <a:sy n="75" d="100"/>
      </p:scale>
      <p:origin x="0" y="0"/>
    </p:cViewPr>
  </p:notesTextViewPr>
  <p:sorterViewPr>
    <p:cViewPr>
      <p:scale>
        <a:sx n="100" d="100"/>
        <a:sy n="100" d="100"/>
      </p:scale>
      <p:origin x="0" y="10512"/>
    </p:cViewPr>
  </p:sorterViewPr>
  <p:notesViewPr>
    <p:cSldViewPr>
      <p:cViewPr>
        <p:scale>
          <a:sx n="75" d="100"/>
          <a:sy n="75" d="100"/>
        </p:scale>
        <p:origin x="-1416" y="36"/>
      </p:cViewPr>
      <p:guideLst>
        <p:guide orient="horz" pos="3128"/>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4D992CB-53B1-46F0-B780-5E04F949BF0F}" type="doc">
      <dgm:prSet loTypeId="urn:microsoft.com/office/officeart/2005/8/layout/arrow5" loCatId="relationship" qsTypeId="urn:microsoft.com/office/officeart/2005/8/quickstyle/simple5" qsCatId="simple" csTypeId="urn:microsoft.com/office/officeart/2005/8/colors/accent1_2" csCatId="accent1" phldr="1"/>
      <dgm:spPr/>
      <dgm:t>
        <a:bodyPr/>
        <a:lstStyle/>
        <a:p>
          <a:endParaRPr lang="en-US"/>
        </a:p>
      </dgm:t>
    </dgm:pt>
    <dgm:pt modelId="{88CB56BB-F187-40FE-9DE3-3F5FF746B1DC}">
      <dgm:prSet phldrT="[Text]"/>
      <dgm:spPr>
        <a:gradFill rotWithShape="0">
          <a:gsLst>
            <a:gs pos="0">
              <a:schemeClr val="tx2">
                <a:lumMod val="60000"/>
                <a:lumOff val="40000"/>
              </a:schemeClr>
            </a:gs>
            <a:gs pos="80000">
              <a:schemeClr val="tx2">
                <a:lumMod val="40000"/>
                <a:lumOff val="60000"/>
              </a:schemeClr>
            </a:gs>
            <a:gs pos="100000">
              <a:schemeClr val="tx2">
                <a:lumMod val="20000"/>
                <a:lumOff val="80000"/>
              </a:schemeClr>
            </a:gs>
          </a:gsLst>
        </a:gradFill>
      </dgm:spPr>
      <dgm:t>
        <a:bodyPr/>
        <a:lstStyle/>
        <a:p>
          <a:r>
            <a:rPr lang="en-US" dirty="0" smtClean="0"/>
            <a:t>Market Segmentation</a:t>
          </a:r>
          <a:endParaRPr lang="en-US" dirty="0"/>
        </a:p>
      </dgm:t>
    </dgm:pt>
    <dgm:pt modelId="{B0A703CA-E021-4E61-B188-F3803EE237BC}" type="parTrans" cxnId="{0354B1B8-6B1F-480D-BA19-C13F2826042F}">
      <dgm:prSet/>
      <dgm:spPr/>
      <dgm:t>
        <a:bodyPr/>
        <a:lstStyle/>
        <a:p>
          <a:endParaRPr lang="en-US"/>
        </a:p>
      </dgm:t>
    </dgm:pt>
    <dgm:pt modelId="{26CEAD6E-039D-48F9-AB20-3F405D7C6C98}" type="sibTrans" cxnId="{0354B1B8-6B1F-480D-BA19-C13F2826042F}">
      <dgm:prSet/>
      <dgm:spPr/>
      <dgm:t>
        <a:bodyPr/>
        <a:lstStyle/>
        <a:p>
          <a:endParaRPr lang="en-US"/>
        </a:p>
      </dgm:t>
    </dgm:pt>
    <dgm:pt modelId="{189C2246-F304-4FF4-8FB8-0DA97411AB9B}">
      <dgm:prSet phldrT="[Text]"/>
      <dgm:spPr>
        <a:gradFill rotWithShape="0">
          <a:gsLst>
            <a:gs pos="0">
              <a:srgbClr val="E59032"/>
            </a:gs>
            <a:gs pos="80000">
              <a:srgbClr val="FFC000"/>
            </a:gs>
            <a:gs pos="100000">
              <a:schemeClr val="accent1">
                <a:hueOff val="0"/>
                <a:satOff val="0"/>
                <a:lumOff val="0"/>
                <a:alphaOff val="0"/>
                <a:shade val="94000"/>
                <a:satMod val="135000"/>
              </a:schemeClr>
            </a:gs>
          </a:gsLst>
        </a:gradFill>
      </dgm:spPr>
      <dgm:t>
        <a:bodyPr/>
        <a:lstStyle/>
        <a:p>
          <a:r>
            <a:rPr lang="en-US" dirty="0" smtClean="0"/>
            <a:t>Market Positioning</a:t>
          </a:r>
          <a:endParaRPr lang="en-US" dirty="0"/>
        </a:p>
      </dgm:t>
    </dgm:pt>
    <dgm:pt modelId="{C8EE29C5-C6A8-49BF-B6F0-38FE0D26BBB6}" type="parTrans" cxnId="{D34F53E0-D7AC-4530-B2FF-E23E2E811D68}">
      <dgm:prSet/>
      <dgm:spPr/>
      <dgm:t>
        <a:bodyPr/>
        <a:lstStyle/>
        <a:p>
          <a:endParaRPr lang="en-US"/>
        </a:p>
      </dgm:t>
    </dgm:pt>
    <dgm:pt modelId="{7ABE2485-A9D2-491F-B50F-22B0C1E0B582}" type="sibTrans" cxnId="{D34F53E0-D7AC-4530-B2FF-E23E2E811D68}">
      <dgm:prSet/>
      <dgm:spPr/>
      <dgm:t>
        <a:bodyPr/>
        <a:lstStyle/>
        <a:p>
          <a:endParaRPr lang="en-US"/>
        </a:p>
      </dgm:t>
    </dgm:pt>
    <dgm:pt modelId="{17DA5AD7-F082-4CBF-A610-915C23DAA641}" type="pres">
      <dgm:prSet presAssocID="{E4D992CB-53B1-46F0-B780-5E04F949BF0F}" presName="diagram" presStyleCnt="0">
        <dgm:presLayoutVars>
          <dgm:dir/>
          <dgm:resizeHandles val="exact"/>
        </dgm:presLayoutVars>
      </dgm:prSet>
      <dgm:spPr/>
      <dgm:t>
        <a:bodyPr/>
        <a:lstStyle/>
        <a:p>
          <a:endParaRPr lang="en-US"/>
        </a:p>
      </dgm:t>
    </dgm:pt>
    <dgm:pt modelId="{0EB18B93-C422-4907-86DC-6048B6C26E7A}" type="pres">
      <dgm:prSet presAssocID="{88CB56BB-F187-40FE-9DE3-3F5FF746B1DC}" presName="arrow" presStyleLbl="node1" presStyleIdx="0" presStyleCnt="2">
        <dgm:presLayoutVars>
          <dgm:bulletEnabled val="1"/>
        </dgm:presLayoutVars>
      </dgm:prSet>
      <dgm:spPr/>
      <dgm:t>
        <a:bodyPr/>
        <a:lstStyle/>
        <a:p>
          <a:endParaRPr lang="en-US"/>
        </a:p>
      </dgm:t>
    </dgm:pt>
    <dgm:pt modelId="{06BBBE4B-ADAC-46B2-BCDE-538B26974BEE}" type="pres">
      <dgm:prSet presAssocID="{189C2246-F304-4FF4-8FB8-0DA97411AB9B}" presName="arrow" presStyleLbl="node1" presStyleIdx="1" presStyleCnt="2">
        <dgm:presLayoutVars>
          <dgm:bulletEnabled val="1"/>
        </dgm:presLayoutVars>
      </dgm:prSet>
      <dgm:spPr/>
      <dgm:t>
        <a:bodyPr/>
        <a:lstStyle/>
        <a:p>
          <a:endParaRPr lang="en-US"/>
        </a:p>
      </dgm:t>
    </dgm:pt>
  </dgm:ptLst>
  <dgm:cxnLst>
    <dgm:cxn modelId="{F70F65AD-10A1-44B9-8271-8FA513766DD1}" type="presOf" srcId="{E4D992CB-53B1-46F0-B780-5E04F949BF0F}" destId="{17DA5AD7-F082-4CBF-A610-915C23DAA641}" srcOrd="0" destOrd="0" presId="urn:microsoft.com/office/officeart/2005/8/layout/arrow5"/>
    <dgm:cxn modelId="{51AA4DA0-3D49-4DD2-9613-006C333EE876}" type="presOf" srcId="{88CB56BB-F187-40FE-9DE3-3F5FF746B1DC}" destId="{0EB18B93-C422-4907-86DC-6048B6C26E7A}" srcOrd="0" destOrd="0" presId="urn:microsoft.com/office/officeart/2005/8/layout/arrow5"/>
    <dgm:cxn modelId="{D34F53E0-D7AC-4530-B2FF-E23E2E811D68}" srcId="{E4D992CB-53B1-46F0-B780-5E04F949BF0F}" destId="{189C2246-F304-4FF4-8FB8-0DA97411AB9B}" srcOrd="1" destOrd="0" parTransId="{C8EE29C5-C6A8-49BF-B6F0-38FE0D26BBB6}" sibTransId="{7ABE2485-A9D2-491F-B50F-22B0C1E0B582}"/>
    <dgm:cxn modelId="{0E8A4081-62C5-4135-A7A1-0998408E16B3}" type="presOf" srcId="{189C2246-F304-4FF4-8FB8-0DA97411AB9B}" destId="{06BBBE4B-ADAC-46B2-BCDE-538B26974BEE}" srcOrd="0" destOrd="0" presId="urn:microsoft.com/office/officeart/2005/8/layout/arrow5"/>
    <dgm:cxn modelId="{0354B1B8-6B1F-480D-BA19-C13F2826042F}" srcId="{E4D992CB-53B1-46F0-B780-5E04F949BF0F}" destId="{88CB56BB-F187-40FE-9DE3-3F5FF746B1DC}" srcOrd="0" destOrd="0" parTransId="{B0A703CA-E021-4E61-B188-F3803EE237BC}" sibTransId="{26CEAD6E-039D-48F9-AB20-3F405D7C6C98}"/>
    <dgm:cxn modelId="{74C8073A-C0E0-4B60-902F-8A9E238BDEDF}" type="presParOf" srcId="{17DA5AD7-F082-4CBF-A610-915C23DAA641}" destId="{0EB18B93-C422-4907-86DC-6048B6C26E7A}" srcOrd="0" destOrd="0" presId="urn:microsoft.com/office/officeart/2005/8/layout/arrow5"/>
    <dgm:cxn modelId="{A04641EB-4D1D-43CD-8ED9-2756B772F93A}" type="presParOf" srcId="{17DA5AD7-F082-4CBF-A610-915C23DAA641}" destId="{06BBBE4B-ADAC-46B2-BCDE-538B26974BEE}" srcOrd="1" destOrd="0" presId="urn:microsoft.com/office/officeart/2005/8/layout/arrow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9398050-1753-4F96-9C24-64DA5C461165}" type="doc">
      <dgm:prSet loTypeId="urn:microsoft.com/office/officeart/2005/8/layout/matrix2" loCatId="matrix" qsTypeId="urn:microsoft.com/office/officeart/2005/8/quickstyle/3d6" qsCatId="3D" csTypeId="urn:microsoft.com/office/officeart/2005/8/colors/accent1_2" csCatId="accent1" phldr="1"/>
      <dgm:spPr/>
      <dgm:t>
        <a:bodyPr/>
        <a:lstStyle/>
        <a:p>
          <a:endParaRPr lang="en-US"/>
        </a:p>
      </dgm:t>
    </dgm:pt>
    <dgm:pt modelId="{D864E010-6F9C-458D-B79E-F2D505477F2B}">
      <dgm:prSet phldrT="[Text]" phldr="1"/>
      <dgm:spPr/>
      <dgm:t>
        <a:bodyPr/>
        <a:lstStyle/>
        <a:p>
          <a:pPr algn="l"/>
          <a:endParaRPr lang="en-US" dirty="0"/>
        </a:p>
      </dgm:t>
    </dgm:pt>
    <dgm:pt modelId="{BD9043E8-B677-4545-BC0A-6B7F40976012}" type="sibTrans" cxnId="{5A9FE8E0-39D2-4FCE-9CDA-6828BD036C64}">
      <dgm:prSet/>
      <dgm:spPr/>
      <dgm:t>
        <a:bodyPr/>
        <a:lstStyle/>
        <a:p>
          <a:pPr algn="l"/>
          <a:endParaRPr lang="en-US"/>
        </a:p>
      </dgm:t>
    </dgm:pt>
    <dgm:pt modelId="{5E2E11DD-71B7-4BFE-A209-9D42C2E1664C}" type="parTrans" cxnId="{5A9FE8E0-39D2-4FCE-9CDA-6828BD036C64}">
      <dgm:prSet/>
      <dgm:spPr/>
      <dgm:t>
        <a:bodyPr/>
        <a:lstStyle/>
        <a:p>
          <a:pPr algn="l"/>
          <a:endParaRPr lang="en-US"/>
        </a:p>
      </dgm:t>
    </dgm:pt>
    <dgm:pt modelId="{0E5E92F4-AC17-4523-B8A9-C53527C9613E}" type="pres">
      <dgm:prSet presAssocID="{99398050-1753-4F96-9C24-64DA5C461165}" presName="matrix" presStyleCnt="0">
        <dgm:presLayoutVars>
          <dgm:chMax val="1"/>
          <dgm:dir/>
          <dgm:resizeHandles val="exact"/>
        </dgm:presLayoutVars>
      </dgm:prSet>
      <dgm:spPr/>
      <dgm:t>
        <a:bodyPr/>
        <a:lstStyle/>
        <a:p>
          <a:endParaRPr lang="en-US"/>
        </a:p>
      </dgm:t>
    </dgm:pt>
    <dgm:pt modelId="{85062BDF-0D94-4038-860A-D62D731954E9}" type="pres">
      <dgm:prSet presAssocID="{99398050-1753-4F96-9C24-64DA5C461165}" presName="axisShape" presStyleLbl="bgShp" presStyleIdx="0" presStyleCnt="1"/>
      <dgm:spPr/>
    </dgm:pt>
    <dgm:pt modelId="{7ACDA77E-B759-4495-8269-EE8108C9176A}" type="pres">
      <dgm:prSet presAssocID="{99398050-1753-4F96-9C24-64DA5C461165}" presName="rect1" presStyleLbl="node1" presStyleIdx="0" presStyleCnt="4">
        <dgm:presLayoutVars>
          <dgm:chMax val="0"/>
          <dgm:chPref val="0"/>
          <dgm:bulletEnabled val="1"/>
        </dgm:presLayoutVars>
      </dgm:prSet>
      <dgm:spPr/>
      <dgm:t>
        <a:bodyPr/>
        <a:lstStyle/>
        <a:p>
          <a:endParaRPr lang="en-US"/>
        </a:p>
      </dgm:t>
    </dgm:pt>
    <dgm:pt modelId="{FC443C9A-9E40-4B4D-9645-81C5E83A4906}" type="pres">
      <dgm:prSet presAssocID="{99398050-1753-4F96-9C24-64DA5C461165}" presName="rect2" presStyleLbl="node1" presStyleIdx="1" presStyleCnt="4">
        <dgm:presLayoutVars>
          <dgm:chMax val="0"/>
          <dgm:chPref val="0"/>
          <dgm:bulletEnabled val="1"/>
        </dgm:presLayoutVars>
      </dgm:prSet>
      <dgm:spPr/>
    </dgm:pt>
    <dgm:pt modelId="{04ABAB41-A58C-4DB5-973B-0F1EDAC158BA}" type="pres">
      <dgm:prSet presAssocID="{99398050-1753-4F96-9C24-64DA5C461165}" presName="rect3" presStyleLbl="node1" presStyleIdx="2" presStyleCnt="4">
        <dgm:presLayoutVars>
          <dgm:chMax val="0"/>
          <dgm:chPref val="0"/>
          <dgm:bulletEnabled val="1"/>
        </dgm:presLayoutVars>
      </dgm:prSet>
      <dgm:spPr/>
    </dgm:pt>
    <dgm:pt modelId="{90A4F47F-8641-46F6-8DF8-8560F9A4F7E2}" type="pres">
      <dgm:prSet presAssocID="{99398050-1753-4F96-9C24-64DA5C461165}" presName="rect4" presStyleLbl="node1" presStyleIdx="3" presStyleCnt="4">
        <dgm:presLayoutVars>
          <dgm:chMax val="0"/>
          <dgm:chPref val="0"/>
          <dgm:bulletEnabled val="1"/>
        </dgm:presLayoutVars>
      </dgm:prSet>
      <dgm:spPr/>
    </dgm:pt>
  </dgm:ptLst>
  <dgm:cxnLst>
    <dgm:cxn modelId="{5F2B1272-4564-42C1-8B47-E3876A69BE02}" type="presOf" srcId="{99398050-1753-4F96-9C24-64DA5C461165}" destId="{0E5E92F4-AC17-4523-B8A9-C53527C9613E}" srcOrd="0" destOrd="0" presId="urn:microsoft.com/office/officeart/2005/8/layout/matrix2"/>
    <dgm:cxn modelId="{5A9FE8E0-39D2-4FCE-9CDA-6828BD036C64}" srcId="{99398050-1753-4F96-9C24-64DA5C461165}" destId="{D864E010-6F9C-458D-B79E-F2D505477F2B}" srcOrd="0" destOrd="0" parTransId="{5E2E11DD-71B7-4BFE-A209-9D42C2E1664C}" sibTransId="{BD9043E8-B677-4545-BC0A-6B7F40976012}"/>
    <dgm:cxn modelId="{4CA7E7DB-A06F-4479-A152-35F1B1E4F8A4}" type="presOf" srcId="{D864E010-6F9C-458D-B79E-F2D505477F2B}" destId="{7ACDA77E-B759-4495-8269-EE8108C9176A}" srcOrd="0" destOrd="0" presId="urn:microsoft.com/office/officeart/2005/8/layout/matrix2"/>
    <dgm:cxn modelId="{843EE72F-15AE-4805-835B-44C71FB25A93}" type="presParOf" srcId="{0E5E92F4-AC17-4523-B8A9-C53527C9613E}" destId="{85062BDF-0D94-4038-860A-D62D731954E9}" srcOrd="0" destOrd="0" presId="urn:microsoft.com/office/officeart/2005/8/layout/matrix2"/>
    <dgm:cxn modelId="{A6E7AADE-C3B2-458D-A143-3FA4BED330D7}" type="presParOf" srcId="{0E5E92F4-AC17-4523-B8A9-C53527C9613E}" destId="{7ACDA77E-B759-4495-8269-EE8108C9176A}" srcOrd="1" destOrd="0" presId="urn:microsoft.com/office/officeart/2005/8/layout/matrix2"/>
    <dgm:cxn modelId="{643E3042-65D9-4237-B1B2-F1634E2ACB74}" type="presParOf" srcId="{0E5E92F4-AC17-4523-B8A9-C53527C9613E}" destId="{FC443C9A-9E40-4B4D-9645-81C5E83A4906}" srcOrd="2" destOrd="0" presId="urn:microsoft.com/office/officeart/2005/8/layout/matrix2"/>
    <dgm:cxn modelId="{55A69696-A94B-4B1B-8252-E7CAFD7726A6}" type="presParOf" srcId="{0E5E92F4-AC17-4523-B8A9-C53527C9613E}" destId="{04ABAB41-A58C-4DB5-973B-0F1EDAC158BA}" srcOrd="3" destOrd="0" presId="urn:microsoft.com/office/officeart/2005/8/layout/matrix2"/>
    <dgm:cxn modelId="{8430CF95-AD59-418C-A394-DFB253AFCF47}" type="presParOf" srcId="{0E5E92F4-AC17-4523-B8A9-C53527C9613E}" destId="{90A4F47F-8641-46F6-8DF8-8560F9A4F7E2}" srcOrd="4" destOrd="0" presId="urn:microsoft.com/office/officeart/2005/8/layout/matrix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C2DB60E-2B54-4FAF-B1B3-FA497229DBD0}" type="doc">
      <dgm:prSet loTypeId="urn:microsoft.com/office/officeart/2005/8/layout/radial4" loCatId="relationship" qsTypeId="urn:microsoft.com/office/officeart/2005/8/quickstyle/3d1" qsCatId="3D" csTypeId="urn:microsoft.com/office/officeart/2005/8/colors/accent1_2" csCatId="accent1" phldr="1"/>
      <dgm:spPr/>
      <dgm:t>
        <a:bodyPr/>
        <a:lstStyle/>
        <a:p>
          <a:endParaRPr lang="en-US"/>
        </a:p>
      </dgm:t>
    </dgm:pt>
    <dgm:pt modelId="{F9357910-4276-4F4D-9430-D148149F7DA2}">
      <dgm:prSet phldrT="[Text]" custT="1"/>
      <dgm:spPr>
        <a:gradFill rotWithShape="0">
          <a:gsLst>
            <a:gs pos="0">
              <a:srgbClr val="004A8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gradFill>
      </dgm:spPr>
      <dgm:t>
        <a:bodyPr/>
        <a:lstStyle/>
        <a:p>
          <a:r>
            <a:rPr lang="en-US" sz="1600" dirty="0" smtClean="0"/>
            <a:t>Target customers</a:t>
          </a:r>
        </a:p>
        <a:p>
          <a:r>
            <a:rPr lang="en-US" sz="1600" dirty="0" smtClean="0"/>
            <a:t>Intended positioning</a:t>
          </a:r>
        </a:p>
      </dgm:t>
    </dgm:pt>
    <dgm:pt modelId="{9D7D8092-1042-4BA9-B0A8-EC812C7CBCD3}" type="parTrans" cxnId="{0028C401-C8DD-4418-AD38-06E6AF3F6C2A}">
      <dgm:prSet/>
      <dgm:spPr/>
      <dgm:t>
        <a:bodyPr/>
        <a:lstStyle/>
        <a:p>
          <a:endParaRPr lang="en-US"/>
        </a:p>
      </dgm:t>
    </dgm:pt>
    <dgm:pt modelId="{CC3078F5-28D0-40B0-9657-CBA4A3791F1D}" type="sibTrans" cxnId="{0028C401-C8DD-4418-AD38-06E6AF3F6C2A}">
      <dgm:prSet/>
      <dgm:spPr/>
      <dgm:t>
        <a:bodyPr/>
        <a:lstStyle/>
        <a:p>
          <a:endParaRPr lang="en-US"/>
        </a:p>
      </dgm:t>
    </dgm:pt>
    <dgm:pt modelId="{17798971-65EB-4DB1-9F63-B3795D28AE40}">
      <dgm:prSet phldrT="[Text]" custT="1"/>
      <dgm:spPr>
        <a:solidFill>
          <a:schemeClr val="accent6">
            <a:lumMod val="75000"/>
          </a:schemeClr>
        </a:solidFill>
      </dgm:spPr>
      <dgm:t>
        <a:bodyPr/>
        <a:lstStyle/>
        <a:p>
          <a:r>
            <a:rPr lang="en-US" sz="1800" b="1" dirty="0" smtClean="0"/>
            <a:t>Promotion</a:t>
          </a:r>
        </a:p>
        <a:p>
          <a:r>
            <a:rPr lang="en-US" sz="1400" dirty="0" smtClean="0"/>
            <a:t>Advertising</a:t>
          </a:r>
        </a:p>
        <a:p>
          <a:r>
            <a:rPr lang="en-US" sz="1400" dirty="0" smtClean="0"/>
            <a:t>Personal selling</a:t>
          </a:r>
        </a:p>
        <a:p>
          <a:r>
            <a:rPr lang="en-US" sz="1400" dirty="0" smtClean="0"/>
            <a:t>Sales promotion</a:t>
          </a:r>
        </a:p>
        <a:p>
          <a:r>
            <a:rPr lang="en-US" sz="1400" dirty="0" smtClean="0"/>
            <a:t>Public relations</a:t>
          </a:r>
          <a:endParaRPr lang="en-US" sz="1400" dirty="0"/>
        </a:p>
      </dgm:t>
    </dgm:pt>
    <dgm:pt modelId="{AAA50F10-2B29-4864-82C5-8BBC5F1721FD}" type="parTrans" cxnId="{99BD13F8-3503-429E-A265-2E94148ECC81}">
      <dgm:prSet/>
      <dgm:spPr>
        <a:solidFill>
          <a:srgbClr val="C00000"/>
        </a:solidFill>
      </dgm:spPr>
      <dgm:t>
        <a:bodyPr/>
        <a:lstStyle/>
        <a:p>
          <a:endParaRPr lang="en-US"/>
        </a:p>
      </dgm:t>
    </dgm:pt>
    <dgm:pt modelId="{CDA3678C-0D49-4709-807D-492091C91B03}" type="sibTrans" cxnId="{99BD13F8-3503-429E-A265-2E94148ECC81}">
      <dgm:prSet/>
      <dgm:spPr/>
      <dgm:t>
        <a:bodyPr/>
        <a:lstStyle/>
        <a:p>
          <a:endParaRPr lang="en-US"/>
        </a:p>
      </dgm:t>
    </dgm:pt>
    <dgm:pt modelId="{912F6013-443A-4D03-B983-0555A111AB10}">
      <dgm:prSet phldrT="[Text]" custT="1"/>
      <dgm:spPr>
        <a:solidFill>
          <a:srgbClr val="E59032"/>
        </a:solidFill>
      </dgm:spPr>
      <dgm:t>
        <a:bodyPr/>
        <a:lstStyle/>
        <a:p>
          <a:r>
            <a:rPr lang="en-US" sz="1800" b="1" dirty="0" smtClean="0"/>
            <a:t>Price</a:t>
          </a:r>
        </a:p>
        <a:p>
          <a:r>
            <a:rPr lang="en-US" sz="1400" dirty="0" smtClean="0"/>
            <a:t>List Price</a:t>
          </a:r>
        </a:p>
        <a:p>
          <a:r>
            <a:rPr lang="en-US" sz="1400" dirty="0" smtClean="0"/>
            <a:t>Promotional Pricing</a:t>
          </a:r>
        </a:p>
        <a:p>
          <a:r>
            <a:rPr lang="en-US" sz="1400" dirty="0" smtClean="0"/>
            <a:t>Discounts</a:t>
          </a:r>
        </a:p>
        <a:p>
          <a:r>
            <a:rPr lang="en-US" sz="1400" dirty="0" smtClean="0"/>
            <a:t>Credit terms</a:t>
          </a:r>
          <a:endParaRPr lang="en-US" sz="1400" dirty="0"/>
        </a:p>
      </dgm:t>
    </dgm:pt>
    <dgm:pt modelId="{E3591E25-A568-4A23-8920-20D9AA14FC1C}" type="parTrans" cxnId="{05F5707A-9774-4A35-94C3-3CD16E0710B3}">
      <dgm:prSet/>
      <dgm:spPr>
        <a:solidFill>
          <a:srgbClr val="C00000"/>
        </a:solidFill>
      </dgm:spPr>
      <dgm:t>
        <a:bodyPr/>
        <a:lstStyle/>
        <a:p>
          <a:endParaRPr lang="en-US"/>
        </a:p>
      </dgm:t>
    </dgm:pt>
    <dgm:pt modelId="{205B5883-9452-4945-BF97-949B9AD7C0BF}" type="sibTrans" cxnId="{05F5707A-9774-4A35-94C3-3CD16E0710B3}">
      <dgm:prSet/>
      <dgm:spPr/>
      <dgm:t>
        <a:bodyPr/>
        <a:lstStyle/>
        <a:p>
          <a:endParaRPr lang="en-US"/>
        </a:p>
      </dgm:t>
    </dgm:pt>
    <dgm:pt modelId="{FBBFF44E-9248-4260-BFD3-B03FB4174E1D}">
      <dgm:prSet phldrT="[Text]" custT="1"/>
      <dgm:spPr>
        <a:solidFill>
          <a:srgbClr val="659A2A"/>
        </a:solidFill>
      </dgm:spPr>
      <dgm:t>
        <a:bodyPr/>
        <a:lstStyle/>
        <a:p>
          <a:r>
            <a:rPr lang="en-US" sz="1800" b="1" dirty="0" smtClean="0"/>
            <a:t>Place</a:t>
          </a:r>
        </a:p>
        <a:p>
          <a:r>
            <a:rPr lang="en-US" sz="1400" dirty="0" smtClean="0"/>
            <a:t>Locations</a:t>
          </a:r>
        </a:p>
        <a:p>
          <a:r>
            <a:rPr lang="en-US" sz="1400" dirty="0" smtClean="0"/>
            <a:t>Inventory</a:t>
          </a:r>
        </a:p>
        <a:p>
          <a:r>
            <a:rPr lang="en-US" sz="1400" dirty="0" smtClean="0"/>
            <a:t>Logistics</a:t>
          </a:r>
          <a:endParaRPr lang="en-US" sz="1400" dirty="0"/>
        </a:p>
      </dgm:t>
    </dgm:pt>
    <dgm:pt modelId="{A468193A-6ABA-4B08-AB7F-5649B949E92C}" type="parTrans" cxnId="{F0012818-828A-446C-9CD3-051FB642A1D2}">
      <dgm:prSet/>
      <dgm:spPr>
        <a:solidFill>
          <a:srgbClr val="C00000"/>
        </a:solidFill>
      </dgm:spPr>
      <dgm:t>
        <a:bodyPr/>
        <a:lstStyle/>
        <a:p>
          <a:endParaRPr lang="en-US"/>
        </a:p>
      </dgm:t>
    </dgm:pt>
    <dgm:pt modelId="{44786F74-FB81-4E51-9BA5-45CAC9480586}" type="sibTrans" cxnId="{F0012818-828A-446C-9CD3-051FB642A1D2}">
      <dgm:prSet/>
      <dgm:spPr/>
      <dgm:t>
        <a:bodyPr/>
        <a:lstStyle/>
        <a:p>
          <a:endParaRPr lang="en-US"/>
        </a:p>
      </dgm:t>
    </dgm:pt>
    <dgm:pt modelId="{C0F77DCD-C815-4564-AA54-BDEFB77AA4A9}">
      <dgm:prSet custT="1"/>
      <dgm:spPr>
        <a:solidFill>
          <a:schemeClr val="tx2">
            <a:lumMod val="60000"/>
            <a:lumOff val="40000"/>
          </a:schemeClr>
        </a:solidFill>
      </dgm:spPr>
      <dgm:t>
        <a:bodyPr/>
        <a:lstStyle/>
        <a:p>
          <a:r>
            <a:rPr lang="en-US" sz="1800" b="1" dirty="0" smtClean="0"/>
            <a:t>Product</a:t>
          </a:r>
        </a:p>
        <a:p>
          <a:r>
            <a:rPr lang="en-US" sz="1400" dirty="0" smtClean="0"/>
            <a:t>Variety</a:t>
          </a:r>
        </a:p>
        <a:p>
          <a:r>
            <a:rPr lang="en-US" sz="1400" dirty="0" smtClean="0"/>
            <a:t>Quality</a:t>
          </a:r>
        </a:p>
        <a:p>
          <a:r>
            <a:rPr lang="en-US" sz="1400" dirty="0" smtClean="0"/>
            <a:t>Features</a:t>
          </a:r>
        </a:p>
        <a:p>
          <a:r>
            <a:rPr lang="en-US" sz="1400" dirty="0" smtClean="0"/>
            <a:t>Services</a:t>
          </a:r>
        </a:p>
        <a:p>
          <a:r>
            <a:rPr lang="en-US" sz="1400" dirty="0" smtClean="0"/>
            <a:t>After Sale Services</a:t>
          </a:r>
          <a:endParaRPr lang="en-US" sz="1400" dirty="0"/>
        </a:p>
      </dgm:t>
    </dgm:pt>
    <dgm:pt modelId="{B2DD95DD-89DD-4DE9-A99C-C62109BFB57A}" type="parTrans" cxnId="{4FB23C2F-2F64-4FCD-94A8-F72DE044F0E7}">
      <dgm:prSet/>
      <dgm:spPr>
        <a:solidFill>
          <a:srgbClr val="C00000"/>
        </a:solidFill>
      </dgm:spPr>
      <dgm:t>
        <a:bodyPr/>
        <a:lstStyle/>
        <a:p>
          <a:endParaRPr lang="en-US"/>
        </a:p>
      </dgm:t>
    </dgm:pt>
    <dgm:pt modelId="{295D6765-64C2-4B60-9E78-1512B62872C0}" type="sibTrans" cxnId="{4FB23C2F-2F64-4FCD-94A8-F72DE044F0E7}">
      <dgm:prSet/>
      <dgm:spPr/>
      <dgm:t>
        <a:bodyPr/>
        <a:lstStyle/>
        <a:p>
          <a:endParaRPr lang="en-US"/>
        </a:p>
      </dgm:t>
    </dgm:pt>
    <dgm:pt modelId="{06A3BCCD-6B1B-4E86-9420-D76620640C4B}" type="pres">
      <dgm:prSet presAssocID="{DC2DB60E-2B54-4FAF-B1B3-FA497229DBD0}" presName="cycle" presStyleCnt="0">
        <dgm:presLayoutVars>
          <dgm:chMax val="1"/>
          <dgm:dir/>
          <dgm:animLvl val="ctr"/>
          <dgm:resizeHandles val="exact"/>
        </dgm:presLayoutVars>
      </dgm:prSet>
      <dgm:spPr/>
      <dgm:t>
        <a:bodyPr/>
        <a:lstStyle/>
        <a:p>
          <a:endParaRPr lang="en-US"/>
        </a:p>
      </dgm:t>
    </dgm:pt>
    <dgm:pt modelId="{B44B23D7-ED8B-4B23-B848-41B4A6CFCF5E}" type="pres">
      <dgm:prSet presAssocID="{F9357910-4276-4F4D-9430-D148149F7DA2}" presName="centerShape" presStyleLbl="node0" presStyleIdx="0" presStyleCnt="1" custLinFactNeighborX="731" custLinFactNeighborY="-25320"/>
      <dgm:spPr/>
      <dgm:t>
        <a:bodyPr/>
        <a:lstStyle/>
        <a:p>
          <a:endParaRPr lang="en-US"/>
        </a:p>
      </dgm:t>
    </dgm:pt>
    <dgm:pt modelId="{34E5AFCC-17A8-419A-93B7-8AAF6C8A68DB}" type="pres">
      <dgm:prSet presAssocID="{AAA50F10-2B29-4864-82C5-8BBC5F1721FD}" presName="parTrans" presStyleLbl="bgSibTrans2D1" presStyleIdx="0" presStyleCnt="4"/>
      <dgm:spPr/>
      <dgm:t>
        <a:bodyPr/>
        <a:lstStyle/>
        <a:p>
          <a:endParaRPr lang="en-US"/>
        </a:p>
      </dgm:t>
    </dgm:pt>
    <dgm:pt modelId="{31CA9DD7-07CD-446F-877E-9E905EDD5291}" type="pres">
      <dgm:prSet presAssocID="{17798971-65EB-4DB1-9F63-B3795D28AE40}" presName="node" presStyleLbl="node1" presStyleIdx="0" presStyleCnt="4" custScaleX="97732" custScaleY="171793" custRadScaleRad="88727" custRadScaleInc="-24510">
        <dgm:presLayoutVars>
          <dgm:bulletEnabled val="1"/>
        </dgm:presLayoutVars>
      </dgm:prSet>
      <dgm:spPr/>
      <dgm:t>
        <a:bodyPr/>
        <a:lstStyle/>
        <a:p>
          <a:endParaRPr lang="en-US"/>
        </a:p>
      </dgm:t>
    </dgm:pt>
    <dgm:pt modelId="{ADABF8E3-6481-4FAD-902C-F97C1602F2C0}" type="pres">
      <dgm:prSet presAssocID="{B2DD95DD-89DD-4DE9-A99C-C62109BFB57A}" presName="parTrans" presStyleLbl="bgSibTrans2D1" presStyleIdx="1" presStyleCnt="4"/>
      <dgm:spPr/>
      <dgm:t>
        <a:bodyPr/>
        <a:lstStyle/>
        <a:p>
          <a:endParaRPr lang="en-US"/>
        </a:p>
      </dgm:t>
    </dgm:pt>
    <dgm:pt modelId="{56CD4050-F94A-43F5-8D6A-5ABF5D4E60C4}" type="pres">
      <dgm:prSet presAssocID="{C0F77DCD-C815-4564-AA54-BDEFB77AA4A9}" presName="node" presStyleLbl="node1" presStyleIdx="1" presStyleCnt="4" custScaleX="93589" custScaleY="154788" custRadScaleRad="133946" custRadScaleInc="-36359">
        <dgm:presLayoutVars>
          <dgm:bulletEnabled val="1"/>
        </dgm:presLayoutVars>
      </dgm:prSet>
      <dgm:spPr/>
      <dgm:t>
        <a:bodyPr/>
        <a:lstStyle/>
        <a:p>
          <a:endParaRPr lang="en-US"/>
        </a:p>
      </dgm:t>
    </dgm:pt>
    <dgm:pt modelId="{69841FC9-AB16-4741-8DF3-FB0BA918662C}" type="pres">
      <dgm:prSet presAssocID="{E3591E25-A568-4A23-8920-20D9AA14FC1C}" presName="parTrans" presStyleLbl="bgSibTrans2D1" presStyleIdx="2" presStyleCnt="4"/>
      <dgm:spPr/>
      <dgm:t>
        <a:bodyPr/>
        <a:lstStyle/>
        <a:p>
          <a:endParaRPr lang="en-US"/>
        </a:p>
      </dgm:t>
    </dgm:pt>
    <dgm:pt modelId="{687E3CB3-4072-4900-A26E-779503E3F430}" type="pres">
      <dgm:prSet presAssocID="{912F6013-443A-4D03-B983-0555A111AB10}" presName="node" presStyleLbl="node1" presStyleIdx="2" presStyleCnt="4" custScaleX="98308" custScaleY="147354" custRadScaleRad="135714" custRadScaleInc="36014">
        <dgm:presLayoutVars>
          <dgm:bulletEnabled val="1"/>
        </dgm:presLayoutVars>
      </dgm:prSet>
      <dgm:spPr/>
      <dgm:t>
        <a:bodyPr/>
        <a:lstStyle/>
        <a:p>
          <a:endParaRPr lang="en-US"/>
        </a:p>
      </dgm:t>
    </dgm:pt>
    <dgm:pt modelId="{13E7EFC0-9A0E-442C-963D-7D47692E0938}" type="pres">
      <dgm:prSet presAssocID="{A468193A-6ABA-4B08-AB7F-5649B949E92C}" presName="parTrans" presStyleLbl="bgSibTrans2D1" presStyleIdx="3" presStyleCnt="4"/>
      <dgm:spPr/>
      <dgm:t>
        <a:bodyPr/>
        <a:lstStyle/>
        <a:p>
          <a:endParaRPr lang="en-US"/>
        </a:p>
      </dgm:t>
    </dgm:pt>
    <dgm:pt modelId="{05478C46-AC10-4C33-A62E-B1B28BE21ADE}" type="pres">
      <dgm:prSet presAssocID="{FBBFF44E-9248-4260-BFD3-B03FB4174E1D}" presName="node" presStyleLbl="node1" presStyleIdx="3" presStyleCnt="4" custScaleX="94962" custScaleY="171949" custRadScaleRad="90967" custRadScaleInc="21375">
        <dgm:presLayoutVars>
          <dgm:bulletEnabled val="1"/>
        </dgm:presLayoutVars>
      </dgm:prSet>
      <dgm:spPr/>
      <dgm:t>
        <a:bodyPr/>
        <a:lstStyle/>
        <a:p>
          <a:endParaRPr lang="en-US"/>
        </a:p>
      </dgm:t>
    </dgm:pt>
  </dgm:ptLst>
  <dgm:cxnLst>
    <dgm:cxn modelId="{99BD13F8-3503-429E-A265-2E94148ECC81}" srcId="{F9357910-4276-4F4D-9430-D148149F7DA2}" destId="{17798971-65EB-4DB1-9F63-B3795D28AE40}" srcOrd="0" destOrd="0" parTransId="{AAA50F10-2B29-4864-82C5-8BBC5F1721FD}" sibTransId="{CDA3678C-0D49-4709-807D-492091C91B03}"/>
    <dgm:cxn modelId="{267147FD-1EBD-49CE-8D67-F493BFEB54A2}" type="presOf" srcId="{17798971-65EB-4DB1-9F63-B3795D28AE40}" destId="{31CA9DD7-07CD-446F-877E-9E905EDD5291}" srcOrd="0" destOrd="0" presId="urn:microsoft.com/office/officeart/2005/8/layout/radial4"/>
    <dgm:cxn modelId="{F6FD3F33-D8B5-4ECC-8837-C470994D5754}" type="presOf" srcId="{A468193A-6ABA-4B08-AB7F-5649B949E92C}" destId="{13E7EFC0-9A0E-442C-963D-7D47692E0938}" srcOrd="0" destOrd="0" presId="urn:microsoft.com/office/officeart/2005/8/layout/radial4"/>
    <dgm:cxn modelId="{E271A891-2B0C-443C-974D-7665927156DA}" type="presOf" srcId="{AAA50F10-2B29-4864-82C5-8BBC5F1721FD}" destId="{34E5AFCC-17A8-419A-93B7-8AAF6C8A68DB}" srcOrd="0" destOrd="0" presId="urn:microsoft.com/office/officeart/2005/8/layout/radial4"/>
    <dgm:cxn modelId="{D528F05B-D29B-446E-9CC7-19A26331BDF4}" type="presOf" srcId="{C0F77DCD-C815-4564-AA54-BDEFB77AA4A9}" destId="{56CD4050-F94A-43F5-8D6A-5ABF5D4E60C4}" srcOrd="0" destOrd="0" presId="urn:microsoft.com/office/officeart/2005/8/layout/radial4"/>
    <dgm:cxn modelId="{0ECCC0C6-7153-4B46-8CAF-0E55E4B05D8F}" type="presOf" srcId="{912F6013-443A-4D03-B983-0555A111AB10}" destId="{687E3CB3-4072-4900-A26E-779503E3F430}" srcOrd="0" destOrd="0" presId="urn:microsoft.com/office/officeart/2005/8/layout/radial4"/>
    <dgm:cxn modelId="{F0012818-828A-446C-9CD3-051FB642A1D2}" srcId="{F9357910-4276-4F4D-9430-D148149F7DA2}" destId="{FBBFF44E-9248-4260-BFD3-B03FB4174E1D}" srcOrd="3" destOrd="0" parTransId="{A468193A-6ABA-4B08-AB7F-5649B949E92C}" sibTransId="{44786F74-FB81-4E51-9BA5-45CAC9480586}"/>
    <dgm:cxn modelId="{4FB23C2F-2F64-4FCD-94A8-F72DE044F0E7}" srcId="{F9357910-4276-4F4D-9430-D148149F7DA2}" destId="{C0F77DCD-C815-4564-AA54-BDEFB77AA4A9}" srcOrd="1" destOrd="0" parTransId="{B2DD95DD-89DD-4DE9-A99C-C62109BFB57A}" sibTransId="{295D6765-64C2-4B60-9E78-1512B62872C0}"/>
    <dgm:cxn modelId="{E0D6D57B-5513-461E-920E-166C69E1B4B8}" type="presOf" srcId="{DC2DB60E-2B54-4FAF-B1B3-FA497229DBD0}" destId="{06A3BCCD-6B1B-4E86-9420-D76620640C4B}" srcOrd="0" destOrd="0" presId="urn:microsoft.com/office/officeart/2005/8/layout/radial4"/>
    <dgm:cxn modelId="{05F5707A-9774-4A35-94C3-3CD16E0710B3}" srcId="{F9357910-4276-4F4D-9430-D148149F7DA2}" destId="{912F6013-443A-4D03-B983-0555A111AB10}" srcOrd="2" destOrd="0" parTransId="{E3591E25-A568-4A23-8920-20D9AA14FC1C}" sibTransId="{205B5883-9452-4945-BF97-949B9AD7C0BF}"/>
    <dgm:cxn modelId="{0028C401-C8DD-4418-AD38-06E6AF3F6C2A}" srcId="{DC2DB60E-2B54-4FAF-B1B3-FA497229DBD0}" destId="{F9357910-4276-4F4D-9430-D148149F7DA2}" srcOrd="0" destOrd="0" parTransId="{9D7D8092-1042-4BA9-B0A8-EC812C7CBCD3}" sibTransId="{CC3078F5-28D0-40B0-9657-CBA4A3791F1D}"/>
    <dgm:cxn modelId="{64E9E158-A1C0-43FA-8165-81B7B9628800}" type="presOf" srcId="{B2DD95DD-89DD-4DE9-A99C-C62109BFB57A}" destId="{ADABF8E3-6481-4FAD-902C-F97C1602F2C0}" srcOrd="0" destOrd="0" presId="urn:microsoft.com/office/officeart/2005/8/layout/radial4"/>
    <dgm:cxn modelId="{D439626D-7F9E-4AE0-BBBB-F355352373F9}" type="presOf" srcId="{F9357910-4276-4F4D-9430-D148149F7DA2}" destId="{B44B23D7-ED8B-4B23-B848-41B4A6CFCF5E}" srcOrd="0" destOrd="0" presId="urn:microsoft.com/office/officeart/2005/8/layout/radial4"/>
    <dgm:cxn modelId="{76409B5B-7D65-41C7-B15D-45FC3129F696}" type="presOf" srcId="{FBBFF44E-9248-4260-BFD3-B03FB4174E1D}" destId="{05478C46-AC10-4C33-A62E-B1B28BE21ADE}" srcOrd="0" destOrd="0" presId="urn:microsoft.com/office/officeart/2005/8/layout/radial4"/>
    <dgm:cxn modelId="{E272196E-EF98-4401-BA78-939FA4C19411}" type="presOf" srcId="{E3591E25-A568-4A23-8920-20D9AA14FC1C}" destId="{69841FC9-AB16-4741-8DF3-FB0BA918662C}" srcOrd="0" destOrd="0" presId="urn:microsoft.com/office/officeart/2005/8/layout/radial4"/>
    <dgm:cxn modelId="{CCB4F9DE-CD8E-4179-A579-C62BDD0FFCF7}" type="presParOf" srcId="{06A3BCCD-6B1B-4E86-9420-D76620640C4B}" destId="{B44B23D7-ED8B-4B23-B848-41B4A6CFCF5E}" srcOrd="0" destOrd="0" presId="urn:microsoft.com/office/officeart/2005/8/layout/radial4"/>
    <dgm:cxn modelId="{02CC2017-45B0-40C8-ABB6-B8895A4050B4}" type="presParOf" srcId="{06A3BCCD-6B1B-4E86-9420-D76620640C4B}" destId="{34E5AFCC-17A8-419A-93B7-8AAF6C8A68DB}" srcOrd="1" destOrd="0" presId="urn:microsoft.com/office/officeart/2005/8/layout/radial4"/>
    <dgm:cxn modelId="{39D1BE22-6C97-4879-9151-94A580B5A9C8}" type="presParOf" srcId="{06A3BCCD-6B1B-4E86-9420-D76620640C4B}" destId="{31CA9DD7-07CD-446F-877E-9E905EDD5291}" srcOrd="2" destOrd="0" presId="urn:microsoft.com/office/officeart/2005/8/layout/radial4"/>
    <dgm:cxn modelId="{C68359FF-46E6-45A4-8F0A-9B4C92FB76F1}" type="presParOf" srcId="{06A3BCCD-6B1B-4E86-9420-D76620640C4B}" destId="{ADABF8E3-6481-4FAD-902C-F97C1602F2C0}" srcOrd="3" destOrd="0" presId="urn:microsoft.com/office/officeart/2005/8/layout/radial4"/>
    <dgm:cxn modelId="{FAE57CC3-EF07-40F9-A1A5-371CB89C61F7}" type="presParOf" srcId="{06A3BCCD-6B1B-4E86-9420-D76620640C4B}" destId="{56CD4050-F94A-43F5-8D6A-5ABF5D4E60C4}" srcOrd="4" destOrd="0" presId="urn:microsoft.com/office/officeart/2005/8/layout/radial4"/>
    <dgm:cxn modelId="{0F795EAF-FC6F-4977-9D28-A488EAD3FC1D}" type="presParOf" srcId="{06A3BCCD-6B1B-4E86-9420-D76620640C4B}" destId="{69841FC9-AB16-4741-8DF3-FB0BA918662C}" srcOrd="5" destOrd="0" presId="urn:microsoft.com/office/officeart/2005/8/layout/radial4"/>
    <dgm:cxn modelId="{11CB4A93-D0B9-4768-8FAF-E92DD2636611}" type="presParOf" srcId="{06A3BCCD-6B1B-4E86-9420-D76620640C4B}" destId="{687E3CB3-4072-4900-A26E-779503E3F430}" srcOrd="6" destOrd="0" presId="urn:microsoft.com/office/officeart/2005/8/layout/radial4"/>
    <dgm:cxn modelId="{6B0D4013-0036-4B00-B17E-217C27ED3491}" type="presParOf" srcId="{06A3BCCD-6B1B-4E86-9420-D76620640C4B}" destId="{13E7EFC0-9A0E-442C-963D-7D47692E0938}" srcOrd="7" destOrd="0" presId="urn:microsoft.com/office/officeart/2005/8/layout/radial4"/>
    <dgm:cxn modelId="{7409D957-6747-44E6-8981-5FDB8155B8E9}" type="presParOf" srcId="{06A3BCCD-6B1B-4E86-9420-D76620640C4B}" destId="{05478C46-AC10-4C33-A62E-B1B28BE21ADE}" srcOrd="8"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EC34E7E-D692-4745-9652-C7D86D6C37A8}" type="doc">
      <dgm:prSet loTypeId="urn:microsoft.com/office/officeart/2005/8/layout/matrix1" loCatId="matrix" qsTypeId="urn:microsoft.com/office/officeart/2005/8/quickstyle/3d4" qsCatId="3D" csTypeId="urn:microsoft.com/office/officeart/2005/8/colors/accent1_2" csCatId="accent1" phldr="1"/>
      <dgm:spPr/>
      <dgm:t>
        <a:bodyPr/>
        <a:lstStyle/>
        <a:p>
          <a:endParaRPr lang="en-US"/>
        </a:p>
      </dgm:t>
    </dgm:pt>
    <dgm:pt modelId="{A47937CC-ED22-40DF-B671-40DBBD6E28AD}">
      <dgm:prSet phldrT="[Text]" custT="1"/>
      <dgm:spPr/>
      <dgm:t>
        <a:bodyPr/>
        <a:lstStyle/>
        <a:p>
          <a:r>
            <a:rPr lang="en-US" sz="2800" b="1" smtClean="0">
              <a:solidFill>
                <a:srgbClr val="004A82"/>
              </a:solidFill>
            </a:rPr>
            <a:t>Marketing Mix</a:t>
          </a:r>
          <a:endParaRPr lang="en-US" sz="2800" b="1" dirty="0">
            <a:solidFill>
              <a:srgbClr val="004A82"/>
            </a:solidFill>
          </a:endParaRPr>
        </a:p>
      </dgm:t>
    </dgm:pt>
    <dgm:pt modelId="{FA65D121-EAE0-4089-9E6A-93FA6228EA96}" type="parTrans" cxnId="{F3735A89-F5D4-4AC6-BD76-6AE3C4F4251D}">
      <dgm:prSet/>
      <dgm:spPr/>
      <dgm:t>
        <a:bodyPr/>
        <a:lstStyle/>
        <a:p>
          <a:endParaRPr lang="en-US">
            <a:solidFill>
              <a:srgbClr val="004A82"/>
            </a:solidFill>
          </a:endParaRPr>
        </a:p>
      </dgm:t>
    </dgm:pt>
    <dgm:pt modelId="{3B08A4DF-0B8C-49C3-A2ED-D050F6447096}" type="sibTrans" cxnId="{F3735A89-F5D4-4AC6-BD76-6AE3C4F4251D}">
      <dgm:prSet/>
      <dgm:spPr/>
      <dgm:t>
        <a:bodyPr/>
        <a:lstStyle/>
        <a:p>
          <a:endParaRPr lang="en-US">
            <a:solidFill>
              <a:srgbClr val="004A82"/>
            </a:solidFill>
          </a:endParaRPr>
        </a:p>
      </dgm:t>
    </dgm:pt>
    <dgm:pt modelId="{590C2540-3D0A-4FCF-894D-3E233F7CB572}">
      <dgm:prSet phldrT="[Text]" custT="1"/>
      <dgm:spPr/>
      <dgm:t>
        <a:bodyPr/>
        <a:lstStyle/>
        <a:p>
          <a:endParaRPr lang="en-US" sz="2000" b="1" dirty="0" smtClean="0">
            <a:solidFill>
              <a:srgbClr val="004A82"/>
            </a:solidFill>
          </a:endParaRPr>
        </a:p>
        <a:p>
          <a:r>
            <a:rPr lang="en-US" sz="3200" b="1" dirty="0" smtClean="0">
              <a:solidFill>
                <a:srgbClr val="004A82"/>
              </a:solidFill>
            </a:rPr>
            <a:t>Product</a:t>
          </a:r>
        </a:p>
        <a:p>
          <a:r>
            <a:rPr lang="en-US" sz="1800" dirty="0" smtClean="0">
              <a:solidFill>
                <a:srgbClr val="004A82"/>
              </a:solidFill>
            </a:rPr>
            <a:t>Hand bag</a:t>
          </a:r>
        </a:p>
        <a:p>
          <a:r>
            <a:rPr lang="en-US" sz="1800" dirty="0" smtClean="0">
              <a:solidFill>
                <a:srgbClr val="004A82"/>
              </a:solidFill>
            </a:rPr>
            <a:t>Hotpot</a:t>
          </a:r>
        </a:p>
        <a:p>
          <a:r>
            <a:rPr lang="en-US" sz="1800" dirty="0" smtClean="0">
              <a:solidFill>
                <a:srgbClr val="004A82"/>
              </a:solidFill>
            </a:rPr>
            <a:t>Laptop computer</a:t>
          </a:r>
        </a:p>
        <a:p>
          <a:r>
            <a:rPr lang="en-US" sz="1800" dirty="0" smtClean="0">
              <a:solidFill>
                <a:srgbClr val="004A82"/>
              </a:solidFill>
            </a:rPr>
            <a:t>Watch</a:t>
          </a:r>
        </a:p>
        <a:p>
          <a:r>
            <a:rPr lang="en-US" sz="1800" dirty="0" smtClean="0">
              <a:solidFill>
                <a:srgbClr val="004A82"/>
              </a:solidFill>
            </a:rPr>
            <a:t>Dress</a:t>
          </a:r>
          <a:endParaRPr lang="en-US" sz="1800" dirty="0">
            <a:solidFill>
              <a:srgbClr val="004A82"/>
            </a:solidFill>
          </a:endParaRPr>
        </a:p>
      </dgm:t>
    </dgm:pt>
    <dgm:pt modelId="{B8ADACF7-97A5-4E5F-8A0D-00DCD72B3680}" type="parTrans" cxnId="{F560A5FA-0EDB-4B05-BFA7-CF28522FD79B}">
      <dgm:prSet/>
      <dgm:spPr/>
      <dgm:t>
        <a:bodyPr/>
        <a:lstStyle/>
        <a:p>
          <a:endParaRPr lang="en-US">
            <a:solidFill>
              <a:srgbClr val="004A82"/>
            </a:solidFill>
          </a:endParaRPr>
        </a:p>
      </dgm:t>
    </dgm:pt>
    <dgm:pt modelId="{DA15F943-A634-4179-96AA-B050C2D9EBE4}" type="sibTrans" cxnId="{F560A5FA-0EDB-4B05-BFA7-CF28522FD79B}">
      <dgm:prSet/>
      <dgm:spPr/>
      <dgm:t>
        <a:bodyPr/>
        <a:lstStyle/>
        <a:p>
          <a:endParaRPr lang="en-US">
            <a:solidFill>
              <a:srgbClr val="004A82"/>
            </a:solidFill>
          </a:endParaRPr>
        </a:p>
      </dgm:t>
    </dgm:pt>
    <dgm:pt modelId="{1A18DC8F-D6B7-43B4-ADF9-C9D20E4A371F}">
      <dgm:prSet phldrT="[Text]" custT="1"/>
      <dgm:spPr/>
      <dgm:t>
        <a:bodyPr/>
        <a:lstStyle/>
        <a:p>
          <a:endParaRPr lang="en-US" sz="2000" b="1" dirty="0" smtClean="0">
            <a:solidFill>
              <a:srgbClr val="004A82"/>
            </a:solidFill>
          </a:endParaRPr>
        </a:p>
        <a:p>
          <a:r>
            <a:rPr lang="en-US" sz="3200" b="1" dirty="0" smtClean="0">
              <a:solidFill>
                <a:srgbClr val="004A82"/>
              </a:solidFill>
            </a:rPr>
            <a:t>Price</a:t>
          </a:r>
        </a:p>
        <a:p>
          <a:r>
            <a:rPr lang="en-US" sz="1800" dirty="0" smtClean="0">
              <a:solidFill>
                <a:srgbClr val="004A82"/>
              </a:solidFill>
            </a:rPr>
            <a:t>$500</a:t>
          </a:r>
        </a:p>
        <a:p>
          <a:r>
            <a:rPr lang="en-US" sz="1800" dirty="0" smtClean="0">
              <a:solidFill>
                <a:srgbClr val="004A82"/>
              </a:solidFill>
            </a:rPr>
            <a:t>$2,000</a:t>
          </a:r>
        </a:p>
        <a:p>
          <a:r>
            <a:rPr lang="en-US" sz="1800" dirty="0" smtClean="0">
              <a:solidFill>
                <a:srgbClr val="004A82"/>
              </a:solidFill>
            </a:rPr>
            <a:t>$9,000</a:t>
          </a:r>
        </a:p>
        <a:p>
          <a:r>
            <a:rPr lang="en-US" sz="1800" dirty="0" smtClean="0">
              <a:solidFill>
                <a:srgbClr val="004A82"/>
              </a:solidFill>
            </a:rPr>
            <a:t>$25,000</a:t>
          </a:r>
        </a:p>
        <a:p>
          <a:r>
            <a:rPr lang="en-US" sz="1800" dirty="0" smtClean="0">
              <a:solidFill>
                <a:srgbClr val="004A82"/>
              </a:solidFill>
            </a:rPr>
            <a:t>$45,000</a:t>
          </a:r>
          <a:endParaRPr lang="en-US" sz="1800" dirty="0">
            <a:solidFill>
              <a:srgbClr val="004A82"/>
            </a:solidFill>
          </a:endParaRPr>
        </a:p>
      </dgm:t>
    </dgm:pt>
    <dgm:pt modelId="{E2A80ABD-AB4B-46D0-B5C8-91B8E9A6E5B6}" type="parTrans" cxnId="{027F74AF-E044-4AFA-B57D-312A93BD78D1}">
      <dgm:prSet/>
      <dgm:spPr/>
      <dgm:t>
        <a:bodyPr/>
        <a:lstStyle/>
        <a:p>
          <a:endParaRPr lang="en-US">
            <a:solidFill>
              <a:srgbClr val="004A82"/>
            </a:solidFill>
          </a:endParaRPr>
        </a:p>
      </dgm:t>
    </dgm:pt>
    <dgm:pt modelId="{1AE59CA3-ABC3-4F0C-815B-9F9CE0203001}" type="sibTrans" cxnId="{027F74AF-E044-4AFA-B57D-312A93BD78D1}">
      <dgm:prSet/>
      <dgm:spPr/>
      <dgm:t>
        <a:bodyPr/>
        <a:lstStyle/>
        <a:p>
          <a:endParaRPr lang="en-US">
            <a:solidFill>
              <a:srgbClr val="004A82"/>
            </a:solidFill>
          </a:endParaRPr>
        </a:p>
      </dgm:t>
    </dgm:pt>
    <dgm:pt modelId="{40126323-F02F-48B2-96F4-C441A3369AA5}">
      <dgm:prSet phldrT="[Text]" custT="1"/>
      <dgm:spPr/>
      <dgm:t>
        <a:bodyPr/>
        <a:lstStyle/>
        <a:p>
          <a:r>
            <a:rPr lang="en-US" sz="3200" b="1" dirty="0" smtClean="0">
              <a:solidFill>
                <a:srgbClr val="004A82"/>
              </a:solidFill>
            </a:rPr>
            <a:t>Place</a:t>
          </a:r>
          <a:endParaRPr lang="en-US" sz="3200" dirty="0" smtClean="0">
            <a:solidFill>
              <a:srgbClr val="004A82"/>
            </a:solidFill>
          </a:endParaRPr>
        </a:p>
        <a:p>
          <a:r>
            <a:rPr lang="en-US" sz="1800" dirty="0" err="1" smtClean="0">
              <a:solidFill>
                <a:srgbClr val="004A82"/>
              </a:solidFill>
            </a:rPr>
            <a:t>Mong</a:t>
          </a:r>
          <a:r>
            <a:rPr lang="en-US" sz="1800" dirty="0" smtClean="0">
              <a:solidFill>
                <a:srgbClr val="004A82"/>
              </a:solidFill>
            </a:rPr>
            <a:t> </a:t>
          </a:r>
          <a:r>
            <a:rPr lang="en-US" sz="1800" dirty="0" err="1" smtClean="0">
              <a:solidFill>
                <a:srgbClr val="004A82"/>
              </a:solidFill>
            </a:rPr>
            <a:t>Kok</a:t>
          </a:r>
          <a:endParaRPr lang="en-US" sz="1800" dirty="0" smtClean="0">
            <a:solidFill>
              <a:srgbClr val="004A82"/>
            </a:solidFill>
          </a:endParaRPr>
        </a:p>
        <a:p>
          <a:r>
            <a:rPr lang="en-US" sz="1800" dirty="0" smtClean="0">
              <a:solidFill>
                <a:srgbClr val="004A82"/>
              </a:solidFill>
            </a:rPr>
            <a:t>Shum </a:t>
          </a:r>
          <a:r>
            <a:rPr lang="en-US" sz="1800" dirty="0" err="1" smtClean="0">
              <a:solidFill>
                <a:srgbClr val="004A82"/>
              </a:solidFill>
            </a:rPr>
            <a:t>Shui</a:t>
          </a:r>
          <a:r>
            <a:rPr lang="en-US" sz="1800" dirty="0" smtClean="0">
              <a:solidFill>
                <a:srgbClr val="004A82"/>
              </a:solidFill>
            </a:rPr>
            <a:t> Po</a:t>
          </a:r>
        </a:p>
        <a:p>
          <a:r>
            <a:rPr lang="en-US" sz="1800" dirty="0" err="1" smtClean="0">
              <a:solidFill>
                <a:srgbClr val="004A82"/>
              </a:solidFill>
            </a:rPr>
            <a:t>Tsim</a:t>
          </a:r>
          <a:r>
            <a:rPr lang="en-US" sz="1800" dirty="0" smtClean="0">
              <a:solidFill>
                <a:srgbClr val="004A82"/>
              </a:solidFill>
            </a:rPr>
            <a:t> </a:t>
          </a:r>
          <a:r>
            <a:rPr lang="en-US" sz="1800" dirty="0" err="1" smtClean="0">
              <a:solidFill>
                <a:srgbClr val="004A82"/>
              </a:solidFill>
            </a:rPr>
            <a:t>Sha</a:t>
          </a:r>
          <a:r>
            <a:rPr lang="en-US" sz="1800" dirty="0" smtClean="0">
              <a:solidFill>
                <a:srgbClr val="004A82"/>
              </a:solidFill>
            </a:rPr>
            <a:t> </a:t>
          </a:r>
          <a:r>
            <a:rPr lang="en-US" sz="1800" dirty="0" err="1" smtClean="0">
              <a:solidFill>
                <a:srgbClr val="004A82"/>
              </a:solidFill>
            </a:rPr>
            <a:t>Tsui</a:t>
          </a:r>
          <a:endParaRPr lang="en-US" sz="1800" dirty="0" smtClean="0">
            <a:solidFill>
              <a:srgbClr val="004A82"/>
            </a:solidFill>
          </a:endParaRPr>
        </a:p>
        <a:p>
          <a:r>
            <a:rPr lang="en-US" sz="1800" dirty="0" smtClean="0">
              <a:solidFill>
                <a:srgbClr val="004A82"/>
              </a:solidFill>
            </a:rPr>
            <a:t>Central</a:t>
          </a:r>
        </a:p>
        <a:p>
          <a:r>
            <a:rPr lang="en-US" sz="1800" dirty="0" smtClean="0">
              <a:solidFill>
                <a:srgbClr val="004A82"/>
              </a:solidFill>
            </a:rPr>
            <a:t>Causeway Bay</a:t>
          </a:r>
        </a:p>
        <a:p>
          <a:endParaRPr lang="en-US" sz="1800" dirty="0" smtClean="0">
            <a:solidFill>
              <a:srgbClr val="004A82"/>
            </a:solidFill>
          </a:endParaRPr>
        </a:p>
        <a:p>
          <a:endParaRPr lang="en-US" sz="1100" dirty="0">
            <a:solidFill>
              <a:srgbClr val="004A82"/>
            </a:solidFill>
          </a:endParaRPr>
        </a:p>
      </dgm:t>
    </dgm:pt>
    <dgm:pt modelId="{BA7B2184-C23F-43E3-B92A-77CE39EA608C}" type="parTrans" cxnId="{6C1D868F-9087-4EE1-8AFE-B85169AFAB54}">
      <dgm:prSet/>
      <dgm:spPr/>
      <dgm:t>
        <a:bodyPr/>
        <a:lstStyle/>
        <a:p>
          <a:endParaRPr lang="en-US">
            <a:solidFill>
              <a:srgbClr val="004A82"/>
            </a:solidFill>
          </a:endParaRPr>
        </a:p>
      </dgm:t>
    </dgm:pt>
    <dgm:pt modelId="{3D54A7BC-8255-4467-A2A1-72D5D3359FFE}" type="sibTrans" cxnId="{6C1D868F-9087-4EE1-8AFE-B85169AFAB54}">
      <dgm:prSet/>
      <dgm:spPr/>
      <dgm:t>
        <a:bodyPr/>
        <a:lstStyle/>
        <a:p>
          <a:endParaRPr lang="en-US">
            <a:solidFill>
              <a:srgbClr val="004A82"/>
            </a:solidFill>
          </a:endParaRPr>
        </a:p>
      </dgm:t>
    </dgm:pt>
    <dgm:pt modelId="{E6944F03-5F16-401D-9706-7BC9F2D5A4FA}">
      <dgm:prSet phldrT="[Text]" custT="1"/>
      <dgm:spPr/>
      <dgm:t>
        <a:bodyPr/>
        <a:lstStyle/>
        <a:p>
          <a:r>
            <a:rPr lang="en-US" sz="3200" b="1" dirty="0" smtClean="0">
              <a:solidFill>
                <a:srgbClr val="004A82"/>
              </a:solidFill>
            </a:rPr>
            <a:t>Promotion</a:t>
          </a:r>
        </a:p>
        <a:p>
          <a:r>
            <a:rPr lang="en-US" sz="1800" dirty="0" smtClean="0">
              <a:solidFill>
                <a:srgbClr val="004A82"/>
              </a:solidFill>
            </a:rPr>
            <a:t>Advertisement on social media</a:t>
          </a:r>
        </a:p>
        <a:p>
          <a:r>
            <a:rPr lang="en-US" sz="1800" dirty="0" smtClean="0">
              <a:solidFill>
                <a:srgbClr val="004A82"/>
              </a:solidFill>
            </a:rPr>
            <a:t>Television commercial</a:t>
          </a:r>
        </a:p>
        <a:p>
          <a:r>
            <a:rPr lang="en-US" sz="1800" dirty="0" smtClean="0">
              <a:solidFill>
                <a:srgbClr val="004A82"/>
              </a:solidFill>
            </a:rPr>
            <a:t>Online banner</a:t>
          </a:r>
        </a:p>
        <a:p>
          <a:r>
            <a:rPr lang="en-US" sz="1800" dirty="0" smtClean="0">
              <a:solidFill>
                <a:srgbClr val="004A82"/>
              </a:solidFill>
            </a:rPr>
            <a:t>Outdoor billboard</a:t>
          </a:r>
        </a:p>
        <a:p>
          <a:r>
            <a:rPr lang="en-US" sz="1800" dirty="0" smtClean="0">
              <a:solidFill>
                <a:srgbClr val="004A82"/>
              </a:solidFill>
            </a:rPr>
            <a:t>Coupon</a:t>
          </a:r>
        </a:p>
        <a:p>
          <a:endParaRPr lang="en-US" sz="1800" dirty="0" smtClean="0">
            <a:solidFill>
              <a:srgbClr val="004A82"/>
            </a:solidFill>
          </a:endParaRPr>
        </a:p>
        <a:p>
          <a:endParaRPr lang="en-US" sz="1200" dirty="0">
            <a:solidFill>
              <a:srgbClr val="004A82"/>
            </a:solidFill>
          </a:endParaRPr>
        </a:p>
      </dgm:t>
    </dgm:pt>
    <dgm:pt modelId="{45B47D91-3906-4953-B2DB-F8DEDD93C84D}" type="parTrans" cxnId="{D272A50F-A4D9-494D-A52D-3AF6B4FE5631}">
      <dgm:prSet/>
      <dgm:spPr/>
      <dgm:t>
        <a:bodyPr/>
        <a:lstStyle/>
        <a:p>
          <a:endParaRPr lang="en-US">
            <a:solidFill>
              <a:srgbClr val="004A82"/>
            </a:solidFill>
          </a:endParaRPr>
        </a:p>
      </dgm:t>
    </dgm:pt>
    <dgm:pt modelId="{B26B20B3-D6EF-4590-A08D-6E51FC01CAE6}" type="sibTrans" cxnId="{D272A50F-A4D9-494D-A52D-3AF6B4FE5631}">
      <dgm:prSet/>
      <dgm:spPr/>
      <dgm:t>
        <a:bodyPr/>
        <a:lstStyle/>
        <a:p>
          <a:endParaRPr lang="en-US">
            <a:solidFill>
              <a:srgbClr val="004A82"/>
            </a:solidFill>
          </a:endParaRPr>
        </a:p>
      </dgm:t>
    </dgm:pt>
    <dgm:pt modelId="{CCCE7188-AA10-40C7-B2C0-D258FBFCEE99}" type="pres">
      <dgm:prSet presAssocID="{8EC34E7E-D692-4745-9652-C7D86D6C37A8}" presName="diagram" presStyleCnt="0">
        <dgm:presLayoutVars>
          <dgm:chMax val="1"/>
          <dgm:dir/>
          <dgm:animLvl val="ctr"/>
          <dgm:resizeHandles val="exact"/>
        </dgm:presLayoutVars>
      </dgm:prSet>
      <dgm:spPr/>
      <dgm:t>
        <a:bodyPr/>
        <a:lstStyle/>
        <a:p>
          <a:endParaRPr lang="en-US"/>
        </a:p>
      </dgm:t>
    </dgm:pt>
    <dgm:pt modelId="{4323C1D1-9D69-458F-AE5D-CF7EF1DE976D}" type="pres">
      <dgm:prSet presAssocID="{8EC34E7E-D692-4745-9652-C7D86D6C37A8}" presName="matrix" presStyleCnt="0"/>
      <dgm:spPr/>
      <dgm:t>
        <a:bodyPr/>
        <a:lstStyle/>
        <a:p>
          <a:endParaRPr lang="en-US" altLang="zh-TW"/>
        </a:p>
      </dgm:t>
    </dgm:pt>
    <dgm:pt modelId="{B4795969-C3A3-495B-866F-2A9D3FBEA0EB}" type="pres">
      <dgm:prSet presAssocID="{8EC34E7E-D692-4745-9652-C7D86D6C37A8}" presName="tile1" presStyleLbl="node1" presStyleIdx="0" presStyleCnt="4"/>
      <dgm:spPr/>
      <dgm:t>
        <a:bodyPr/>
        <a:lstStyle/>
        <a:p>
          <a:endParaRPr lang="en-US"/>
        </a:p>
      </dgm:t>
    </dgm:pt>
    <dgm:pt modelId="{CE90E99B-D48D-4E24-810F-EA16E785F034}" type="pres">
      <dgm:prSet presAssocID="{8EC34E7E-D692-4745-9652-C7D86D6C37A8}" presName="tile1text" presStyleLbl="node1" presStyleIdx="0" presStyleCnt="4">
        <dgm:presLayoutVars>
          <dgm:chMax val="0"/>
          <dgm:chPref val="0"/>
          <dgm:bulletEnabled val="1"/>
        </dgm:presLayoutVars>
      </dgm:prSet>
      <dgm:spPr/>
      <dgm:t>
        <a:bodyPr/>
        <a:lstStyle/>
        <a:p>
          <a:endParaRPr lang="en-US"/>
        </a:p>
      </dgm:t>
    </dgm:pt>
    <dgm:pt modelId="{9DA233DE-B09F-4FE9-9437-C31025A04F70}" type="pres">
      <dgm:prSet presAssocID="{8EC34E7E-D692-4745-9652-C7D86D6C37A8}" presName="tile2" presStyleLbl="node1" presStyleIdx="1" presStyleCnt="4"/>
      <dgm:spPr/>
      <dgm:t>
        <a:bodyPr/>
        <a:lstStyle/>
        <a:p>
          <a:endParaRPr lang="en-US"/>
        </a:p>
      </dgm:t>
    </dgm:pt>
    <dgm:pt modelId="{FEF8639E-2685-4362-819A-C87815941882}" type="pres">
      <dgm:prSet presAssocID="{8EC34E7E-D692-4745-9652-C7D86D6C37A8}" presName="tile2text" presStyleLbl="node1" presStyleIdx="1" presStyleCnt="4">
        <dgm:presLayoutVars>
          <dgm:chMax val="0"/>
          <dgm:chPref val="0"/>
          <dgm:bulletEnabled val="1"/>
        </dgm:presLayoutVars>
      </dgm:prSet>
      <dgm:spPr/>
      <dgm:t>
        <a:bodyPr/>
        <a:lstStyle/>
        <a:p>
          <a:endParaRPr lang="en-US"/>
        </a:p>
      </dgm:t>
    </dgm:pt>
    <dgm:pt modelId="{3F5CA574-53B2-4EBC-8F74-3BBDA800A5F7}" type="pres">
      <dgm:prSet presAssocID="{8EC34E7E-D692-4745-9652-C7D86D6C37A8}" presName="tile3" presStyleLbl="node1" presStyleIdx="2" presStyleCnt="4"/>
      <dgm:spPr/>
      <dgm:t>
        <a:bodyPr/>
        <a:lstStyle/>
        <a:p>
          <a:endParaRPr lang="en-US"/>
        </a:p>
      </dgm:t>
    </dgm:pt>
    <dgm:pt modelId="{E46BB1E6-9266-4792-A855-E3F2AEF08CEF}" type="pres">
      <dgm:prSet presAssocID="{8EC34E7E-D692-4745-9652-C7D86D6C37A8}" presName="tile3text" presStyleLbl="node1" presStyleIdx="2" presStyleCnt="4">
        <dgm:presLayoutVars>
          <dgm:chMax val="0"/>
          <dgm:chPref val="0"/>
          <dgm:bulletEnabled val="1"/>
        </dgm:presLayoutVars>
      </dgm:prSet>
      <dgm:spPr/>
      <dgm:t>
        <a:bodyPr/>
        <a:lstStyle/>
        <a:p>
          <a:endParaRPr lang="en-US"/>
        </a:p>
      </dgm:t>
    </dgm:pt>
    <dgm:pt modelId="{5F40D021-67B9-4224-875B-E9256191FA9C}" type="pres">
      <dgm:prSet presAssocID="{8EC34E7E-D692-4745-9652-C7D86D6C37A8}" presName="tile4" presStyleLbl="node1" presStyleIdx="3" presStyleCnt="4"/>
      <dgm:spPr/>
      <dgm:t>
        <a:bodyPr/>
        <a:lstStyle/>
        <a:p>
          <a:endParaRPr lang="en-US"/>
        </a:p>
      </dgm:t>
    </dgm:pt>
    <dgm:pt modelId="{783F9BBC-5137-4FF7-AE35-557186745903}" type="pres">
      <dgm:prSet presAssocID="{8EC34E7E-D692-4745-9652-C7D86D6C37A8}" presName="tile4text" presStyleLbl="node1" presStyleIdx="3" presStyleCnt="4">
        <dgm:presLayoutVars>
          <dgm:chMax val="0"/>
          <dgm:chPref val="0"/>
          <dgm:bulletEnabled val="1"/>
        </dgm:presLayoutVars>
      </dgm:prSet>
      <dgm:spPr/>
      <dgm:t>
        <a:bodyPr/>
        <a:lstStyle/>
        <a:p>
          <a:endParaRPr lang="en-US"/>
        </a:p>
      </dgm:t>
    </dgm:pt>
    <dgm:pt modelId="{E44837A6-9802-45A3-AFF6-6C90E404C0D9}" type="pres">
      <dgm:prSet presAssocID="{8EC34E7E-D692-4745-9652-C7D86D6C37A8}" presName="centerTile" presStyleLbl="fgShp" presStyleIdx="0" presStyleCnt="1" custScaleX="127607" custScaleY="48435" custLinFactNeighborX="0">
        <dgm:presLayoutVars>
          <dgm:chMax val="0"/>
          <dgm:chPref val="0"/>
        </dgm:presLayoutVars>
      </dgm:prSet>
      <dgm:spPr/>
      <dgm:t>
        <a:bodyPr/>
        <a:lstStyle/>
        <a:p>
          <a:endParaRPr lang="en-US"/>
        </a:p>
      </dgm:t>
    </dgm:pt>
  </dgm:ptLst>
  <dgm:cxnLst>
    <dgm:cxn modelId="{D272A50F-A4D9-494D-A52D-3AF6B4FE5631}" srcId="{A47937CC-ED22-40DF-B671-40DBBD6E28AD}" destId="{E6944F03-5F16-401D-9706-7BC9F2D5A4FA}" srcOrd="3" destOrd="0" parTransId="{45B47D91-3906-4953-B2DB-F8DEDD93C84D}" sibTransId="{B26B20B3-D6EF-4590-A08D-6E51FC01CAE6}"/>
    <dgm:cxn modelId="{22D46DA9-2411-47E2-8EAF-5933E4763D5F}" type="presOf" srcId="{8EC34E7E-D692-4745-9652-C7D86D6C37A8}" destId="{CCCE7188-AA10-40C7-B2C0-D258FBFCEE99}" srcOrd="0" destOrd="0" presId="urn:microsoft.com/office/officeart/2005/8/layout/matrix1"/>
    <dgm:cxn modelId="{6EDB9911-B7A7-4949-A20C-30AC8E7BB939}" type="presOf" srcId="{A47937CC-ED22-40DF-B671-40DBBD6E28AD}" destId="{E44837A6-9802-45A3-AFF6-6C90E404C0D9}" srcOrd="0" destOrd="0" presId="urn:microsoft.com/office/officeart/2005/8/layout/matrix1"/>
    <dgm:cxn modelId="{D9BD80C8-27DE-4413-87B4-08A33B3C2FE0}" type="presOf" srcId="{E6944F03-5F16-401D-9706-7BC9F2D5A4FA}" destId="{783F9BBC-5137-4FF7-AE35-557186745903}" srcOrd="1" destOrd="0" presId="urn:microsoft.com/office/officeart/2005/8/layout/matrix1"/>
    <dgm:cxn modelId="{2E889122-53E2-434A-885C-E9E58702AAAD}" type="presOf" srcId="{590C2540-3D0A-4FCF-894D-3E233F7CB572}" destId="{B4795969-C3A3-495B-866F-2A9D3FBEA0EB}" srcOrd="0" destOrd="0" presId="urn:microsoft.com/office/officeart/2005/8/layout/matrix1"/>
    <dgm:cxn modelId="{027F74AF-E044-4AFA-B57D-312A93BD78D1}" srcId="{A47937CC-ED22-40DF-B671-40DBBD6E28AD}" destId="{1A18DC8F-D6B7-43B4-ADF9-C9D20E4A371F}" srcOrd="1" destOrd="0" parTransId="{E2A80ABD-AB4B-46D0-B5C8-91B8E9A6E5B6}" sibTransId="{1AE59CA3-ABC3-4F0C-815B-9F9CE0203001}"/>
    <dgm:cxn modelId="{4DE4C33D-DECA-4C52-B024-74F83034B773}" type="presOf" srcId="{40126323-F02F-48B2-96F4-C441A3369AA5}" destId="{E46BB1E6-9266-4792-A855-E3F2AEF08CEF}" srcOrd="1" destOrd="0" presId="urn:microsoft.com/office/officeart/2005/8/layout/matrix1"/>
    <dgm:cxn modelId="{40CCDE21-AB9D-43BA-A173-571174207314}" type="presOf" srcId="{1A18DC8F-D6B7-43B4-ADF9-C9D20E4A371F}" destId="{9DA233DE-B09F-4FE9-9437-C31025A04F70}" srcOrd="0" destOrd="0" presId="urn:microsoft.com/office/officeart/2005/8/layout/matrix1"/>
    <dgm:cxn modelId="{F560A5FA-0EDB-4B05-BFA7-CF28522FD79B}" srcId="{A47937CC-ED22-40DF-B671-40DBBD6E28AD}" destId="{590C2540-3D0A-4FCF-894D-3E233F7CB572}" srcOrd="0" destOrd="0" parTransId="{B8ADACF7-97A5-4E5F-8A0D-00DCD72B3680}" sibTransId="{DA15F943-A634-4179-96AA-B050C2D9EBE4}"/>
    <dgm:cxn modelId="{F3735A89-F5D4-4AC6-BD76-6AE3C4F4251D}" srcId="{8EC34E7E-D692-4745-9652-C7D86D6C37A8}" destId="{A47937CC-ED22-40DF-B671-40DBBD6E28AD}" srcOrd="0" destOrd="0" parTransId="{FA65D121-EAE0-4089-9E6A-93FA6228EA96}" sibTransId="{3B08A4DF-0B8C-49C3-A2ED-D050F6447096}"/>
    <dgm:cxn modelId="{D6323C33-F6B1-4194-B97A-82C204144BF7}" type="presOf" srcId="{40126323-F02F-48B2-96F4-C441A3369AA5}" destId="{3F5CA574-53B2-4EBC-8F74-3BBDA800A5F7}" srcOrd="0" destOrd="0" presId="urn:microsoft.com/office/officeart/2005/8/layout/matrix1"/>
    <dgm:cxn modelId="{D02B0B2B-BC5A-4E1D-B892-53FACB9CEF5A}" type="presOf" srcId="{1A18DC8F-D6B7-43B4-ADF9-C9D20E4A371F}" destId="{FEF8639E-2685-4362-819A-C87815941882}" srcOrd="1" destOrd="0" presId="urn:microsoft.com/office/officeart/2005/8/layout/matrix1"/>
    <dgm:cxn modelId="{6C1D868F-9087-4EE1-8AFE-B85169AFAB54}" srcId="{A47937CC-ED22-40DF-B671-40DBBD6E28AD}" destId="{40126323-F02F-48B2-96F4-C441A3369AA5}" srcOrd="2" destOrd="0" parTransId="{BA7B2184-C23F-43E3-B92A-77CE39EA608C}" sibTransId="{3D54A7BC-8255-4467-A2A1-72D5D3359FFE}"/>
    <dgm:cxn modelId="{02B1C4DB-80A2-4430-BAC7-E68CA125B2AD}" type="presOf" srcId="{590C2540-3D0A-4FCF-894D-3E233F7CB572}" destId="{CE90E99B-D48D-4E24-810F-EA16E785F034}" srcOrd="1" destOrd="0" presId="urn:microsoft.com/office/officeart/2005/8/layout/matrix1"/>
    <dgm:cxn modelId="{3637648C-0606-4E2E-B595-4EBEF4B9EA5D}" type="presOf" srcId="{E6944F03-5F16-401D-9706-7BC9F2D5A4FA}" destId="{5F40D021-67B9-4224-875B-E9256191FA9C}" srcOrd="0" destOrd="0" presId="urn:microsoft.com/office/officeart/2005/8/layout/matrix1"/>
    <dgm:cxn modelId="{58D58007-A8A0-46A3-889B-8C47781CDC3F}" type="presParOf" srcId="{CCCE7188-AA10-40C7-B2C0-D258FBFCEE99}" destId="{4323C1D1-9D69-458F-AE5D-CF7EF1DE976D}" srcOrd="0" destOrd="0" presId="urn:microsoft.com/office/officeart/2005/8/layout/matrix1"/>
    <dgm:cxn modelId="{27FEA223-34C9-4183-9D2D-644DA80C1082}" type="presParOf" srcId="{4323C1D1-9D69-458F-AE5D-CF7EF1DE976D}" destId="{B4795969-C3A3-495B-866F-2A9D3FBEA0EB}" srcOrd="0" destOrd="0" presId="urn:microsoft.com/office/officeart/2005/8/layout/matrix1"/>
    <dgm:cxn modelId="{31D47179-762D-4ED4-B868-027FAAE1FD63}" type="presParOf" srcId="{4323C1D1-9D69-458F-AE5D-CF7EF1DE976D}" destId="{CE90E99B-D48D-4E24-810F-EA16E785F034}" srcOrd="1" destOrd="0" presId="urn:microsoft.com/office/officeart/2005/8/layout/matrix1"/>
    <dgm:cxn modelId="{0831BB91-C978-486D-B256-E072139FFD32}" type="presParOf" srcId="{4323C1D1-9D69-458F-AE5D-CF7EF1DE976D}" destId="{9DA233DE-B09F-4FE9-9437-C31025A04F70}" srcOrd="2" destOrd="0" presId="urn:microsoft.com/office/officeart/2005/8/layout/matrix1"/>
    <dgm:cxn modelId="{EC44D60A-1391-44E1-8A55-9C8DDCCCA361}" type="presParOf" srcId="{4323C1D1-9D69-458F-AE5D-CF7EF1DE976D}" destId="{FEF8639E-2685-4362-819A-C87815941882}" srcOrd="3" destOrd="0" presId="urn:microsoft.com/office/officeart/2005/8/layout/matrix1"/>
    <dgm:cxn modelId="{5710DE2B-5903-4453-AFED-DE5EE82A6FA0}" type="presParOf" srcId="{4323C1D1-9D69-458F-AE5D-CF7EF1DE976D}" destId="{3F5CA574-53B2-4EBC-8F74-3BBDA800A5F7}" srcOrd="4" destOrd="0" presId="urn:microsoft.com/office/officeart/2005/8/layout/matrix1"/>
    <dgm:cxn modelId="{A4F4F396-826E-4563-AE42-98FE9C50E70A}" type="presParOf" srcId="{4323C1D1-9D69-458F-AE5D-CF7EF1DE976D}" destId="{E46BB1E6-9266-4792-A855-E3F2AEF08CEF}" srcOrd="5" destOrd="0" presId="urn:microsoft.com/office/officeart/2005/8/layout/matrix1"/>
    <dgm:cxn modelId="{B5266A9F-32E0-4A1E-8A4A-09BB41A27AC6}" type="presParOf" srcId="{4323C1D1-9D69-458F-AE5D-CF7EF1DE976D}" destId="{5F40D021-67B9-4224-875B-E9256191FA9C}" srcOrd="6" destOrd="0" presId="urn:microsoft.com/office/officeart/2005/8/layout/matrix1"/>
    <dgm:cxn modelId="{292AFFA1-D600-4C1F-A4F3-D53B6EFF1A5E}" type="presParOf" srcId="{4323C1D1-9D69-458F-AE5D-CF7EF1DE976D}" destId="{783F9BBC-5137-4FF7-AE35-557186745903}" srcOrd="7" destOrd="0" presId="urn:microsoft.com/office/officeart/2005/8/layout/matrix1"/>
    <dgm:cxn modelId="{FB9A4E8E-6CB7-43AB-9F35-BBC64A012F0D}" type="presParOf" srcId="{CCCE7188-AA10-40C7-B2C0-D258FBFCEE99}" destId="{E44837A6-9802-45A3-AFF6-6C90E404C0D9}"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92176B4-70C0-4550-9FA9-EAC6FDE7B1FD}" type="doc">
      <dgm:prSet loTypeId="urn:microsoft.com/office/officeart/2005/8/layout/hList1" loCatId="list" qsTypeId="urn:microsoft.com/office/officeart/2005/8/quickstyle/simple5" qsCatId="simple" csTypeId="urn:microsoft.com/office/officeart/2005/8/colors/accent1_2" csCatId="accent1" phldr="1"/>
      <dgm:spPr/>
      <dgm:t>
        <a:bodyPr/>
        <a:lstStyle/>
        <a:p>
          <a:endParaRPr lang="en-US"/>
        </a:p>
      </dgm:t>
    </dgm:pt>
    <dgm:pt modelId="{32770F95-083B-47F8-8E09-B6D37A10F455}">
      <dgm:prSet phldrT="[Text]"/>
      <dgm:spPr>
        <a:solidFill>
          <a:srgbClr val="659A2A"/>
        </a:solidFill>
        <a:ln>
          <a:noFill/>
        </a:ln>
        <a:effectLst/>
      </dgm:spPr>
      <dgm:t>
        <a:bodyPr/>
        <a:lstStyle/>
        <a:p>
          <a:r>
            <a:rPr lang="en-US" b="1" dirty="0" smtClean="0"/>
            <a:t>Set 1</a:t>
          </a:r>
          <a:endParaRPr lang="en-US" b="1" dirty="0"/>
        </a:p>
      </dgm:t>
    </dgm:pt>
    <dgm:pt modelId="{DEFB226E-BF7E-4DE2-9AC3-F059DC382DE5}" type="parTrans" cxnId="{31E0D205-7A65-468C-B170-1AA6E06C86BB}">
      <dgm:prSet/>
      <dgm:spPr/>
      <dgm:t>
        <a:bodyPr/>
        <a:lstStyle/>
        <a:p>
          <a:endParaRPr lang="en-US"/>
        </a:p>
      </dgm:t>
    </dgm:pt>
    <dgm:pt modelId="{57FAF098-095D-4311-8A64-A4BC89C19467}" type="sibTrans" cxnId="{31E0D205-7A65-468C-B170-1AA6E06C86BB}">
      <dgm:prSet/>
      <dgm:spPr/>
      <dgm:t>
        <a:bodyPr/>
        <a:lstStyle/>
        <a:p>
          <a:endParaRPr lang="en-US"/>
        </a:p>
      </dgm:t>
    </dgm:pt>
    <dgm:pt modelId="{C0FF405D-C0F5-4BFF-93E9-BE7ED8ED3FC2}">
      <dgm:prSet phldrT="[Text]"/>
      <dgm:spPr>
        <a:solidFill>
          <a:srgbClr val="7030A0"/>
        </a:solidFill>
        <a:ln>
          <a:noFill/>
        </a:ln>
        <a:effectLst/>
      </dgm:spPr>
      <dgm:t>
        <a:bodyPr/>
        <a:lstStyle/>
        <a:p>
          <a:r>
            <a:rPr lang="en-US" b="1" dirty="0" smtClean="0"/>
            <a:t>Set 2</a:t>
          </a:r>
          <a:endParaRPr lang="en-US" b="1" dirty="0"/>
        </a:p>
      </dgm:t>
    </dgm:pt>
    <dgm:pt modelId="{E1A0937A-2DF4-43DD-897E-F0AFEE3444BD}" type="parTrans" cxnId="{5A730172-063E-40A9-8482-EC27FDC5A081}">
      <dgm:prSet/>
      <dgm:spPr/>
      <dgm:t>
        <a:bodyPr/>
        <a:lstStyle/>
        <a:p>
          <a:endParaRPr lang="en-US"/>
        </a:p>
      </dgm:t>
    </dgm:pt>
    <dgm:pt modelId="{EC3CF72B-24C9-463C-9CD3-0A4C30A796FA}" type="sibTrans" cxnId="{5A730172-063E-40A9-8482-EC27FDC5A081}">
      <dgm:prSet/>
      <dgm:spPr/>
      <dgm:t>
        <a:bodyPr/>
        <a:lstStyle/>
        <a:p>
          <a:endParaRPr lang="en-US"/>
        </a:p>
      </dgm:t>
    </dgm:pt>
    <dgm:pt modelId="{8B1F09D9-DE73-44E0-BD38-5FCFD7D96CA9}">
      <dgm:prSet phldrT="[Text]" custT="1"/>
      <dgm:spPr>
        <a:gradFill rotWithShape="0">
          <a:gsLst>
            <a:gs pos="0">
              <a:srgbClr val="E5903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effectLst>
          <a:outerShdw blurRad="152400" dist="127000" dir="5400000" sx="90000" sy="-19000" rotWithShape="0">
            <a:prstClr val="black">
              <a:alpha val="15000"/>
            </a:prstClr>
          </a:outerShdw>
        </a:effectLst>
      </dgm:spPr>
      <dgm:t>
        <a:bodyPr/>
        <a:lstStyle/>
        <a:p>
          <a:r>
            <a:rPr lang="en-US" sz="1200" b="1" dirty="0" smtClean="0">
              <a:solidFill>
                <a:srgbClr val="004A82"/>
              </a:solidFill>
            </a:rPr>
            <a:t>Hand bag</a:t>
          </a:r>
          <a:endParaRPr lang="en-US" sz="1200" b="1" dirty="0">
            <a:solidFill>
              <a:srgbClr val="004A82"/>
            </a:solidFill>
          </a:endParaRPr>
        </a:p>
      </dgm:t>
    </dgm:pt>
    <dgm:pt modelId="{7F5851FD-62DB-4AC6-B99D-FEFB48EE175E}" type="parTrans" cxnId="{49832432-D728-4E9F-9AE3-863A3C2742AB}">
      <dgm:prSet/>
      <dgm:spPr/>
      <dgm:t>
        <a:bodyPr/>
        <a:lstStyle/>
        <a:p>
          <a:endParaRPr lang="en-US"/>
        </a:p>
      </dgm:t>
    </dgm:pt>
    <dgm:pt modelId="{86B15328-87A7-469E-A024-E5A9511A9506}" type="sibTrans" cxnId="{49832432-D728-4E9F-9AE3-863A3C2742AB}">
      <dgm:prSet/>
      <dgm:spPr/>
      <dgm:t>
        <a:bodyPr/>
        <a:lstStyle/>
        <a:p>
          <a:endParaRPr lang="en-US"/>
        </a:p>
      </dgm:t>
    </dgm:pt>
    <dgm:pt modelId="{3434F6FA-2D24-4368-B109-72DE136EBE13}">
      <dgm:prSet phldrT="[Text]"/>
      <dgm:spPr>
        <a:solidFill>
          <a:srgbClr val="C00000"/>
        </a:solidFill>
        <a:ln>
          <a:noFill/>
        </a:ln>
        <a:effectLst/>
      </dgm:spPr>
      <dgm:t>
        <a:bodyPr/>
        <a:lstStyle/>
        <a:p>
          <a:r>
            <a:rPr lang="en-US" b="1" dirty="0" smtClean="0"/>
            <a:t>Set 3</a:t>
          </a:r>
          <a:endParaRPr lang="en-US" b="1" dirty="0"/>
        </a:p>
      </dgm:t>
    </dgm:pt>
    <dgm:pt modelId="{975929F9-A236-436E-B51A-E25F2F69D0F4}" type="parTrans" cxnId="{EA21DF39-7090-4967-9181-87F1DD5904F2}">
      <dgm:prSet/>
      <dgm:spPr/>
      <dgm:t>
        <a:bodyPr/>
        <a:lstStyle/>
        <a:p>
          <a:endParaRPr lang="en-US"/>
        </a:p>
      </dgm:t>
    </dgm:pt>
    <dgm:pt modelId="{B4BD909A-6F9A-44DC-88E7-F0F4982D920F}" type="sibTrans" cxnId="{EA21DF39-7090-4967-9181-87F1DD5904F2}">
      <dgm:prSet/>
      <dgm:spPr/>
      <dgm:t>
        <a:bodyPr/>
        <a:lstStyle/>
        <a:p>
          <a:endParaRPr lang="en-US"/>
        </a:p>
      </dgm:t>
    </dgm:pt>
    <dgm:pt modelId="{C4C83F09-50B4-4047-BEB5-1040C1082EF7}">
      <dgm:prSet phldrT="[Text]" custT="1"/>
      <dgm:spPr>
        <a:gradFill rotWithShape="0">
          <a:gsLst>
            <a:gs pos="0">
              <a:srgbClr val="E5903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effectLst>
          <a:outerShdw blurRad="152400" dist="127000" dir="5400000" sx="90000" sy="-19000" rotWithShape="0">
            <a:prstClr val="black">
              <a:alpha val="15000"/>
            </a:prstClr>
          </a:outerShdw>
        </a:effectLst>
      </dgm:spPr>
      <dgm:t>
        <a:bodyPr/>
        <a:lstStyle/>
        <a:p>
          <a:r>
            <a:rPr lang="en-US" sz="1200" b="1" dirty="0" smtClean="0">
              <a:solidFill>
                <a:srgbClr val="004A82"/>
              </a:solidFill>
            </a:rPr>
            <a:t>$9,000</a:t>
          </a:r>
          <a:endParaRPr lang="en-US" sz="1200" b="1" dirty="0">
            <a:solidFill>
              <a:srgbClr val="004A82"/>
            </a:solidFill>
          </a:endParaRPr>
        </a:p>
      </dgm:t>
    </dgm:pt>
    <dgm:pt modelId="{C5641023-2A68-4E25-A840-822E6D6927B1}" type="parTrans" cxnId="{75B57B23-5F1F-4D5D-B2E4-DCA401334D89}">
      <dgm:prSet/>
      <dgm:spPr/>
      <dgm:t>
        <a:bodyPr/>
        <a:lstStyle/>
        <a:p>
          <a:endParaRPr lang="en-US"/>
        </a:p>
      </dgm:t>
    </dgm:pt>
    <dgm:pt modelId="{20760E4E-3D99-4293-90E3-9FC68420D9AD}" type="sibTrans" cxnId="{75B57B23-5F1F-4D5D-B2E4-DCA401334D89}">
      <dgm:prSet/>
      <dgm:spPr/>
      <dgm:t>
        <a:bodyPr/>
        <a:lstStyle/>
        <a:p>
          <a:endParaRPr lang="en-US"/>
        </a:p>
      </dgm:t>
    </dgm:pt>
    <dgm:pt modelId="{B7883FA9-DC8A-40E8-802E-371EFF8EA515}">
      <dgm:prSet phldrT="[Text]"/>
      <dgm:spPr>
        <a:solidFill>
          <a:srgbClr val="0070C0"/>
        </a:solidFill>
        <a:ln>
          <a:noFill/>
        </a:ln>
        <a:effectLst/>
      </dgm:spPr>
      <dgm:t>
        <a:bodyPr/>
        <a:lstStyle/>
        <a:p>
          <a:r>
            <a:rPr lang="en-US" b="1" dirty="0" smtClean="0"/>
            <a:t>Set 4</a:t>
          </a:r>
          <a:endParaRPr lang="en-US" b="1" dirty="0"/>
        </a:p>
      </dgm:t>
    </dgm:pt>
    <dgm:pt modelId="{9C73DB24-0E82-49C4-AC7F-9B069474D53C}" type="parTrans" cxnId="{B46C6693-4DB2-49FE-B8E5-07660BCEEA5F}">
      <dgm:prSet/>
      <dgm:spPr/>
      <dgm:t>
        <a:bodyPr/>
        <a:lstStyle/>
        <a:p>
          <a:endParaRPr lang="en-US"/>
        </a:p>
      </dgm:t>
    </dgm:pt>
    <dgm:pt modelId="{AEB1C026-E715-4429-AC4F-C8145DD72E4E}" type="sibTrans" cxnId="{B46C6693-4DB2-49FE-B8E5-07660BCEEA5F}">
      <dgm:prSet/>
      <dgm:spPr/>
      <dgm:t>
        <a:bodyPr/>
        <a:lstStyle/>
        <a:p>
          <a:endParaRPr lang="en-US"/>
        </a:p>
      </dgm:t>
    </dgm:pt>
    <dgm:pt modelId="{B350DFE3-98CF-43E0-B496-A23105365F51}">
      <dgm:prSet/>
      <dgm:spPr>
        <a:solidFill>
          <a:schemeClr val="accent1">
            <a:lumMod val="50000"/>
          </a:schemeClr>
        </a:solidFill>
        <a:ln>
          <a:noFill/>
        </a:ln>
        <a:effectLst/>
      </dgm:spPr>
      <dgm:t>
        <a:bodyPr/>
        <a:lstStyle/>
        <a:p>
          <a:r>
            <a:rPr lang="en-US" b="1" dirty="0" smtClean="0"/>
            <a:t>Set 5</a:t>
          </a:r>
          <a:endParaRPr lang="en-US" b="1" dirty="0"/>
        </a:p>
      </dgm:t>
    </dgm:pt>
    <dgm:pt modelId="{0BE397A6-C0ED-48F0-A607-097A9B1F3329}" type="parTrans" cxnId="{725998EA-38F3-47BA-AEB1-FFB3CD2D54D8}">
      <dgm:prSet/>
      <dgm:spPr/>
      <dgm:t>
        <a:bodyPr/>
        <a:lstStyle/>
        <a:p>
          <a:endParaRPr lang="en-US"/>
        </a:p>
      </dgm:t>
    </dgm:pt>
    <dgm:pt modelId="{13540388-74D4-46B1-A64E-2C30929F595E}" type="sibTrans" cxnId="{725998EA-38F3-47BA-AEB1-FFB3CD2D54D8}">
      <dgm:prSet/>
      <dgm:spPr/>
      <dgm:t>
        <a:bodyPr/>
        <a:lstStyle/>
        <a:p>
          <a:endParaRPr lang="en-US"/>
        </a:p>
      </dgm:t>
    </dgm:pt>
    <dgm:pt modelId="{96A640DF-2805-4126-B932-8EC28E1A185A}">
      <dgm:prSet phldrT="[Text]" custT="1"/>
      <dgm:spPr>
        <a:gradFill rotWithShape="0">
          <a:gsLst>
            <a:gs pos="0">
              <a:srgbClr val="E5903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effectLst>
          <a:outerShdw blurRad="152400" dist="127000" dir="5400000" sx="90000" sy="-19000" rotWithShape="0">
            <a:prstClr val="black">
              <a:alpha val="15000"/>
            </a:prstClr>
          </a:outerShdw>
        </a:effectLst>
      </dgm:spPr>
      <dgm:t>
        <a:bodyPr/>
        <a:lstStyle/>
        <a:p>
          <a:r>
            <a:rPr lang="en-US" sz="1200" b="1" dirty="0" smtClean="0">
              <a:solidFill>
                <a:srgbClr val="004A82"/>
              </a:solidFill>
            </a:rPr>
            <a:t>Advertisement on social media</a:t>
          </a:r>
          <a:endParaRPr lang="en-US" sz="1200" b="1" dirty="0">
            <a:solidFill>
              <a:srgbClr val="004A82"/>
            </a:solidFill>
          </a:endParaRPr>
        </a:p>
      </dgm:t>
    </dgm:pt>
    <dgm:pt modelId="{3DBDCBD9-FE2D-4283-BC85-33DA34418161}" type="parTrans" cxnId="{24CE9352-AA44-4A2D-B445-557463417F07}">
      <dgm:prSet/>
      <dgm:spPr/>
      <dgm:t>
        <a:bodyPr/>
        <a:lstStyle/>
        <a:p>
          <a:endParaRPr lang="en-US"/>
        </a:p>
      </dgm:t>
    </dgm:pt>
    <dgm:pt modelId="{AD8F1750-A8C5-4BF0-A3B6-6510D22EE0BD}" type="sibTrans" cxnId="{24CE9352-AA44-4A2D-B445-557463417F07}">
      <dgm:prSet/>
      <dgm:spPr/>
      <dgm:t>
        <a:bodyPr/>
        <a:lstStyle/>
        <a:p>
          <a:endParaRPr lang="en-US"/>
        </a:p>
      </dgm:t>
    </dgm:pt>
    <dgm:pt modelId="{2A60D0EA-AED7-4537-B411-931224B3DE6B}">
      <dgm:prSet phldrT="[Text]" custT="1"/>
      <dgm:spPr>
        <a:gradFill rotWithShape="0">
          <a:gsLst>
            <a:gs pos="0">
              <a:srgbClr val="E5903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effectLst>
          <a:outerShdw blurRad="152400" dist="127000" dir="5400000" sx="90000" sy="-19000" rotWithShape="0">
            <a:prstClr val="black">
              <a:alpha val="15000"/>
            </a:prstClr>
          </a:outerShdw>
        </a:effectLst>
      </dgm:spPr>
      <dgm:t>
        <a:bodyPr/>
        <a:lstStyle/>
        <a:p>
          <a:r>
            <a:rPr lang="en-US" sz="1200" b="1" dirty="0" err="1" smtClean="0">
              <a:solidFill>
                <a:srgbClr val="004A82"/>
              </a:solidFill>
            </a:rPr>
            <a:t>Tsim</a:t>
          </a:r>
          <a:r>
            <a:rPr lang="en-US" sz="1200" b="1" dirty="0" smtClean="0">
              <a:solidFill>
                <a:srgbClr val="004A82"/>
              </a:solidFill>
            </a:rPr>
            <a:t> </a:t>
          </a:r>
          <a:r>
            <a:rPr lang="en-US" sz="1200" b="1" dirty="0" err="1" smtClean="0">
              <a:solidFill>
                <a:srgbClr val="004A82"/>
              </a:solidFill>
            </a:rPr>
            <a:t>Sha</a:t>
          </a:r>
          <a:r>
            <a:rPr lang="en-US" sz="1200" b="1" dirty="0" smtClean="0">
              <a:solidFill>
                <a:srgbClr val="004A82"/>
              </a:solidFill>
            </a:rPr>
            <a:t> </a:t>
          </a:r>
          <a:r>
            <a:rPr lang="en-US" sz="1200" b="1" dirty="0" err="1" smtClean="0">
              <a:solidFill>
                <a:srgbClr val="004A82"/>
              </a:solidFill>
            </a:rPr>
            <a:t>Tsui</a:t>
          </a:r>
          <a:endParaRPr lang="en-US" sz="1200" b="1" dirty="0">
            <a:solidFill>
              <a:srgbClr val="004A82"/>
            </a:solidFill>
          </a:endParaRPr>
        </a:p>
      </dgm:t>
    </dgm:pt>
    <dgm:pt modelId="{76211BF5-E453-43F9-BA65-D2832939983A}" type="parTrans" cxnId="{B9497A89-FA90-436C-822D-B1F04F4FD33C}">
      <dgm:prSet/>
      <dgm:spPr/>
      <dgm:t>
        <a:bodyPr/>
        <a:lstStyle/>
        <a:p>
          <a:endParaRPr lang="en-US"/>
        </a:p>
      </dgm:t>
    </dgm:pt>
    <dgm:pt modelId="{EACEB627-B129-4063-B5D7-14E908EBC157}" type="sibTrans" cxnId="{B9497A89-FA90-436C-822D-B1F04F4FD33C}">
      <dgm:prSet/>
      <dgm:spPr/>
      <dgm:t>
        <a:bodyPr/>
        <a:lstStyle/>
        <a:p>
          <a:endParaRPr lang="en-US"/>
        </a:p>
      </dgm:t>
    </dgm:pt>
    <dgm:pt modelId="{04EC25AF-674A-4CF0-85BE-4D6866233953}">
      <dgm:prSet phldrT="[Text]" custT="1"/>
      <dgm:spPr>
        <a:gradFill rotWithShape="0">
          <a:gsLst>
            <a:gs pos="0">
              <a:srgbClr val="E5903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effectLst>
          <a:outerShdw blurRad="152400" dist="127000" dir="5400000" sx="90000" sy="-19000" rotWithShape="0">
            <a:prstClr val="black">
              <a:alpha val="15000"/>
            </a:prstClr>
          </a:outerShdw>
        </a:effectLst>
      </dgm:spPr>
      <dgm:t>
        <a:bodyPr/>
        <a:lstStyle/>
        <a:p>
          <a:r>
            <a:rPr lang="en-US" sz="1200" b="1" dirty="0" smtClean="0">
              <a:solidFill>
                <a:srgbClr val="004A82"/>
              </a:solidFill>
            </a:rPr>
            <a:t>Outdoor billboard</a:t>
          </a:r>
          <a:endParaRPr lang="en-US" sz="1200" b="1" dirty="0">
            <a:solidFill>
              <a:srgbClr val="004A82"/>
            </a:solidFill>
          </a:endParaRPr>
        </a:p>
      </dgm:t>
    </dgm:pt>
    <dgm:pt modelId="{139531EF-3BDE-468C-865B-19BD05DEFF67}" type="parTrans" cxnId="{4CE1EA9C-E682-4578-81A9-5453F3EF277B}">
      <dgm:prSet/>
      <dgm:spPr/>
      <dgm:t>
        <a:bodyPr/>
        <a:lstStyle/>
        <a:p>
          <a:endParaRPr lang="en-US"/>
        </a:p>
      </dgm:t>
    </dgm:pt>
    <dgm:pt modelId="{8C69FCD4-E576-4AC7-8841-4A071B497372}" type="sibTrans" cxnId="{4CE1EA9C-E682-4578-81A9-5453F3EF277B}">
      <dgm:prSet/>
      <dgm:spPr/>
      <dgm:t>
        <a:bodyPr/>
        <a:lstStyle/>
        <a:p>
          <a:endParaRPr lang="en-US"/>
        </a:p>
      </dgm:t>
    </dgm:pt>
    <dgm:pt modelId="{2F372DEA-E3D3-4F75-9556-E7C38D4B9602}">
      <dgm:prSet phldrT="[Text]" custT="1"/>
      <dgm:spPr>
        <a:gradFill rotWithShape="0">
          <a:gsLst>
            <a:gs pos="0">
              <a:srgbClr val="E5903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effectLst>
          <a:outerShdw blurRad="152400" dist="127000" dir="5400000" sx="90000" sy="-19000" rotWithShape="0">
            <a:prstClr val="black">
              <a:alpha val="15000"/>
            </a:prstClr>
          </a:outerShdw>
        </a:effectLst>
      </dgm:spPr>
      <dgm:t>
        <a:bodyPr/>
        <a:lstStyle/>
        <a:p>
          <a:r>
            <a:rPr lang="en-US" sz="1200" b="1" dirty="0" smtClean="0">
              <a:solidFill>
                <a:srgbClr val="004A82"/>
              </a:solidFill>
            </a:rPr>
            <a:t>Sham </a:t>
          </a:r>
          <a:r>
            <a:rPr lang="en-US" sz="1200" b="1" dirty="0" err="1" smtClean="0">
              <a:solidFill>
                <a:srgbClr val="004A82"/>
              </a:solidFill>
            </a:rPr>
            <a:t>Shui</a:t>
          </a:r>
          <a:r>
            <a:rPr lang="en-US" sz="1200" b="1" dirty="0" smtClean="0">
              <a:solidFill>
                <a:srgbClr val="004A82"/>
              </a:solidFill>
            </a:rPr>
            <a:t> Po</a:t>
          </a:r>
          <a:endParaRPr lang="en-US" sz="1200" b="1" dirty="0">
            <a:solidFill>
              <a:srgbClr val="004A82"/>
            </a:solidFill>
          </a:endParaRPr>
        </a:p>
      </dgm:t>
    </dgm:pt>
    <dgm:pt modelId="{9470344A-201D-47D5-AE53-B7A650BF363A}" type="parTrans" cxnId="{F965213D-3834-46ED-8425-7F6DB270CBA6}">
      <dgm:prSet/>
      <dgm:spPr/>
      <dgm:t>
        <a:bodyPr/>
        <a:lstStyle/>
        <a:p>
          <a:endParaRPr lang="en-US"/>
        </a:p>
      </dgm:t>
    </dgm:pt>
    <dgm:pt modelId="{CAF78C4D-A64F-44C4-8288-640FD2EFC5E2}" type="sibTrans" cxnId="{F965213D-3834-46ED-8425-7F6DB270CBA6}">
      <dgm:prSet/>
      <dgm:spPr/>
      <dgm:t>
        <a:bodyPr/>
        <a:lstStyle/>
        <a:p>
          <a:endParaRPr lang="en-US"/>
        </a:p>
      </dgm:t>
    </dgm:pt>
    <dgm:pt modelId="{03470053-72C9-483F-9827-7AB16493C19D}">
      <dgm:prSet phldrT="[Text]" custT="1"/>
      <dgm:spPr>
        <a:gradFill rotWithShape="0">
          <a:gsLst>
            <a:gs pos="0">
              <a:srgbClr val="E5903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effectLst>
          <a:outerShdw blurRad="152400" dist="127000" dir="5400000" sx="90000" sy="-19000" rotWithShape="0">
            <a:prstClr val="black">
              <a:alpha val="15000"/>
            </a:prstClr>
          </a:outerShdw>
        </a:effectLst>
      </dgm:spPr>
      <dgm:t>
        <a:bodyPr/>
        <a:lstStyle/>
        <a:p>
          <a:r>
            <a:rPr lang="en-US" sz="1200" b="1" dirty="0" smtClean="0">
              <a:solidFill>
                <a:srgbClr val="004A82"/>
              </a:solidFill>
            </a:rPr>
            <a:t>Online banner</a:t>
          </a:r>
          <a:endParaRPr lang="en-US" sz="1200" b="1" dirty="0">
            <a:solidFill>
              <a:srgbClr val="004A82"/>
            </a:solidFill>
          </a:endParaRPr>
        </a:p>
      </dgm:t>
    </dgm:pt>
    <dgm:pt modelId="{BEEDDF0A-E4CB-4E4B-AF77-47B68B2E2C13}" type="parTrans" cxnId="{FC51D9F5-E2DD-427E-93B9-E38E2D01B367}">
      <dgm:prSet/>
      <dgm:spPr/>
      <dgm:t>
        <a:bodyPr/>
        <a:lstStyle/>
        <a:p>
          <a:endParaRPr lang="en-US"/>
        </a:p>
      </dgm:t>
    </dgm:pt>
    <dgm:pt modelId="{77E36F75-C492-415D-90A4-DC4642BAC9BB}" type="sibTrans" cxnId="{FC51D9F5-E2DD-427E-93B9-E38E2D01B367}">
      <dgm:prSet/>
      <dgm:spPr/>
      <dgm:t>
        <a:bodyPr/>
        <a:lstStyle/>
        <a:p>
          <a:endParaRPr lang="en-US"/>
        </a:p>
      </dgm:t>
    </dgm:pt>
    <dgm:pt modelId="{003B75EF-BFCA-404A-A8EA-DAD93FD68581}">
      <dgm:prSet phldrT="[Text]" custT="1"/>
      <dgm:spPr>
        <a:gradFill rotWithShape="0">
          <a:gsLst>
            <a:gs pos="0">
              <a:srgbClr val="E5903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effectLst>
          <a:outerShdw blurRad="152400" dist="127000" dir="5400000" sx="90000" sy="-19000" rotWithShape="0">
            <a:prstClr val="black">
              <a:alpha val="15000"/>
            </a:prstClr>
          </a:outerShdw>
        </a:effectLst>
      </dgm:spPr>
      <dgm:t>
        <a:bodyPr/>
        <a:lstStyle/>
        <a:p>
          <a:r>
            <a:rPr lang="en-US" sz="1200" b="1" dirty="0" smtClean="0">
              <a:solidFill>
                <a:srgbClr val="004A82"/>
              </a:solidFill>
            </a:rPr>
            <a:t>Watch</a:t>
          </a:r>
          <a:endParaRPr lang="en-US" sz="1200" b="1" dirty="0">
            <a:solidFill>
              <a:srgbClr val="004A82"/>
            </a:solidFill>
          </a:endParaRPr>
        </a:p>
      </dgm:t>
    </dgm:pt>
    <dgm:pt modelId="{02442453-9CC8-43BE-8D92-F758A91C8D43}" type="parTrans" cxnId="{A480BA0D-635C-4B06-84E2-BE88AD821153}">
      <dgm:prSet/>
      <dgm:spPr/>
      <dgm:t>
        <a:bodyPr/>
        <a:lstStyle/>
        <a:p>
          <a:endParaRPr lang="en-US"/>
        </a:p>
      </dgm:t>
    </dgm:pt>
    <dgm:pt modelId="{B595E953-C3FA-4101-BD9C-9C9284F323B8}" type="sibTrans" cxnId="{A480BA0D-635C-4B06-84E2-BE88AD821153}">
      <dgm:prSet/>
      <dgm:spPr/>
      <dgm:t>
        <a:bodyPr/>
        <a:lstStyle/>
        <a:p>
          <a:endParaRPr lang="en-US"/>
        </a:p>
      </dgm:t>
    </dgm:pt>
    <dgm:pt modelId="{EE8A5B75-7C8C-40C0-A5AA-D0EB59980DAF}">
      <dgm:prSet phldrT="[Text]" custT="1"/>
      <dgm:spPr>
        <a:gradFill rotWithShape="0">
          <a:gsLst>
            <a:gs pos="0">
              <a:srgbClr val="E5903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effectLst>
          <a:outerShdw blurRad="152400" dist="127000" dir="5400000" sx="90000" sy="-19000" rotWithShape="0">
            <a:prstClr val="black">
              <a:alpha val="15000"/>
            </a:prstClr>
          </a:outerShdw>
        </a:effectLst>
      </dgm:spPr>
      <dgm:t>
        <a:bodyPr/>
        <a:lstStyle/>
        <a:p>
          <a:r>
            <a:rPr lang="en-US" sz="1200" b="1" dirty="0" smtClean="0">
              <a:solidFill>
                <a:srgbClr val="004A82"/>
              </a:solidFill>
            </a:rPr>
            <a:t>Central</a:t>
          </a:r>
          <a:endParaRPr lang="en-US" sz="1200" b="1" dirty="0">
            <a:solidFill>
              <a:srgbClr val="004A82"/>
            </a:solidFill>
          </a:endParaRPr>
        </a:p>
      </dgm:t>
    </dgm:pt>
    <dgm:pt modelId="{9E8201F6-2874-49B5-B68E-61CB9793F122}" type="parTrans" cxnId="{FF18F22D-C61B-45FB-8548-87EEEF9FB43D}">
      <dgm:prSet/>
      <dgm:spPr/>
      <dgm:t>
        <a:bodyPr/>
        <a:lstStyle/>
        <a:p>
          <a:endParaRPr lang="en-US"/>
        </a:p>
      </dgm:t>
    </dgm:pt>
    <dgm:pt modelId="{A361D670-85E9-4ACC-A3D0-84B5CB0749F8}" type="sibTrans" cxnId="{FF18F22D-C61B-45FB-8548-87EEEF9FB43D}">
      <dgm:prSet/>
      <dgm:spPr/>
      <dgm:t>
        <a:bodyPr/>
        <a:lstStyle/>
        <a:p>
          <a:endParaRPr lang="en-US"/>
        </a:p>
      </dgm:t>
    </dgm:pt>
    <dgm:pt modelId="{06226FE0-3FB6-4C94-948C-ED565139C277}">
      <dgm:prSet phldrT="[Text]" custT="1"/>
      <dgm:spPr>
        <a:gradFill rotWithShape="0">
          <a:gsLst>
            <a:gs pos="0">
              <a:srgbClr val="E5903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effectLst>
          <a:outerShdw blurRad="152400" dist="127000" dir="5400000" sx="90000" sy="-19000" rotWithShape="0">
            <a:prstClr val="black">
              <a:alpha val="15000"/>
            </a:prstClr>
          </a:outerShdw>
        </a:effectLst>
      </dgm:spPr>
      <dgm:t>
        <a:bodyPr/>
        <a:lstStyle/>
        <a:p>
          <a:r>
            <a:rPr lang="en-US" sz="1200" b="1" dirty="0" smtClean="0">
              <a:solidFill>
                <a:srgbClr val="004A82"/>
              </a:solidFill>
            </a:rPr>
            <a:t>TV commercial</a:t>
          </a:r>
          <a:endParaRPr lang="en-US" sz="1200" b="1" dirty="0">
            <a:solidFill>
              <a:srgbClr val="004A82"/>
            </a:solidFill>
          </a:endParaRPr>
        </a:p>
      </dgm:t>
    </dgm:pt>
    <dgm:pt modelId="{90B65D69-9037-4C48-8073-E641288B33B4}" type="parTrans" cxnId="{6125EB8D-5AA2-44AE-B888-948B98BB946A}">
      <dgm:prSet/>
      <dgm:spPr/>
      <dgm:t>
        <a:bodyPr/>
        <a:lstStyle/>
        <a:p>
          <a:endParaRPr lang="en-US"/>
        </a:p>
      </dgm:t>
    </dgm:pt>
    <dgm:pt modelId="{D399AEFD-D238-4996-9286-62598D60D158}" type="sibTrans" cxnId="{6125EB8D-5AA2-44AE-B888-948B98BB946A}">
      <dgm:prSet/>
      <dgm:spPr/>
      <dgm:t>
        <a:bodyPr/>
        <a:lstStyle/>
        <a:p>
          <a:endParaRPr lang="en-US"/>
        </a:p>
      </dgm:t>
    </dgm:pt>
    <dgm:pt modelId="{F7DB69A6-F682-45BA-B50C-69C60E801898}">
      <dgm:prSet custT="1"/>
      <dgm:spPr>
        <a:gradFill rotWithShape="0">
          <a:gsLst>
            <a:gs pos="0">
              <a:srgbClr val="E5903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effectLst>
          <a:outerShdw blurRad="152400" dist="127000" dir="5400000" sx="90000" sy="-19000" rotWithShape="0">
            <a:prstClr val="black">
              <a:alpha val="15000"/>
            </a:prstClr>
          </a:outerShdw>
        </a:effectLst>
      </dgm:spPr>
      <dgm:t>
        <a:bodyPr/>
        <a:lstStyle/>
        <a:p>
          <a:r>
            <a:rPr lang="en-US" sz="1200" b="1" dirty="0" smtClean="0">
              <a:solidFill>
                <a:srgbClr val="004A82"/>
              </a:solidFill>
            </a:rPr>
            <a:t>Hotpot</a:t>
          </a:r>
          <a:endParaRPr lang="en-US" sz="1200" b="1" dirty="0">
            <a:solidFill>
              <a:srgbClr val="004A82"/>
            </a:solidFill>
          </a:endParaRPr>
        </a:p>
      </dgm:t>
    </dgm:pt>
    <dgm:pt modelId="{F02C1757-B15F-477F-9DCD-6E3FA3CEB752}" type="parTrans" cxnId="{A99A0D4D-8EEB-4442-9B1E-E46239A46E24}">
      <dgm:prSet/>
      <dgm:spPr/>
      <dgm:t>
        <a:bodyPr/>
        <a:lstStyle/>
        <a:p>
          <a:endParaRPr lang="en-US"/>
        </a:p>
      </dgm:t>
    </dgm:pt>
    <dgm:pt modelId="{5E10FC45-30CD-4BB5-A077-DEAEF1D4BD5E}" type="sibTrans" cxnId="{A99A0D4D-8EEB-4442-9B1E-E46239A46E24}">
      <dgm:prSet/>
      <dgm:spPr/>
      <dgm:t>
        <a:bodyPr/>
        <a:lstStyle/>
        <a:p>
          <a:endParaRPr lang="en-US"/>
        </a:p>
      </dgm:t>
    </dgm:pt>
    <dgm:pt modelId="{42CB9E07-67A3-4567-A6EC-1CBFA27822A5}">
      <dgm:prSet custT="1"/>
      <dgm:spPr>
        <a:gradFill rotWithShape="0">
          <a:gsLst>
            <a:gs pos="0">
              <a:srgbClr val="E5903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effectLst>
          <a:outerShdw blurRad="152400" dist="127000" dir="5400000" sx="90000" sy="-19000" rotWithShape="0">
            <a:prstClr val="black">
              <a:alpha val="15000"/>
            </a:prstClr>
          </a:outerShdw>
        </a:effectLst>
      </dgm:spPr>
      <dgm:t>
        <a:bodyPr/>
        <a:lstStyle/>
        <a:p>
          <a:r>
            <a:rPr lang="en-US" sz="1200" b="1" dirty="0" smtClean="0">
              <a:solidFill>
                <a:srgbClr val="004A82"/>
              </a:solidFill>
            </a:rPr>
            <a:t>Causeway Bay</a:t>
          </a:r>
          <a:endParaRPr lang="en-US" sz="1200" b="1" dirty="0">
            <a:solidFill>
              <a:srgbClr val="004A82"/>
            </a:solidFill>
          </a:endParaRPr>
        </a:p>
      </dgm:t>
    </dgm:pt>
    <dgm:pt modelId="{9C663E2B-A3C9-46E5-8C95-8A11C67450B5}" type="parTrans" cxnId="{93DC69A3-C5F9-4DBF-92E5-E000B8CD3B6A}">
      <dgm:prSet/>
      <dgm:spPr/>
      <dgm:t>
        <a:bodyPr/>
        <a:lstStyle/>
        <a:p>
          <a:endParaRPr lang="en-US"/>
        </a:p>
      </dgm:t>
    </dgm:pt>
    <dgm:pt modelId="{ADFAAF6B-E32D-49E3-96D0-AD3283BEC231}" type="sibTrans" cxnId="{93DC69A3-C5F9-4DBF-92E5-E000B8CD3B6A}">
      <dgm:prSet/>
      <dgm:spPr/>
      <dgm:t>
        <a:bodyPr/>
        <a:lstStyle/>
        <a:p>
          <a:endParaRPr lang="en-US"/>
        </a:p>
      </dgm:t>
    </dgm:pt>
    <dgm:pt modelId="{FFFBCEF7-E9A2-4DA5-B213-C3A6ED0A5488}">
      <dgm:prSet custT="1"/>
      <dgm:spPr>
        <a:gradFill rotWithShape="0">
          <a:gsLst>
            <a:gs pos="0">
              <a:srgbClr val="E5903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effectLst>
          <a:outerShdw blurRad="152400" dist="127000" dir="5400000" sx="90000" sy="-19000" rotWithShape="0">
            <a:prstClr val="black">
              <a:alpha val="15000"/>
            </a:prstClr>
          </a:outerShdw>
        </a:effectLst>
      </dgm:spPr>
      <dgm:t>
        <a:bodyPr/>
        <a:lstStyle/>
        <a:p>
          <a:r>
            <a:rPr lang="en-US" sz="1200" b="1" dirty="0" smtClean="0">
              <a:solidFill>
                <a:srgbClr val="004A82"/>
              </a:solidFill>
            </a:rPr>
            <a:t>Coupon </a:t>
          </a:r>
          <a:endParaRPr lang="en-US" sz="1200" b="1" dirty="0">
            <a:solidFill>
              <a:srgbClr val="004A82"/>
            </a:solidFill>
          </a:endParaRPr>
        </a:p>
      </dgm:t>
    </dgm:pt>
    <dgm:pt modelId="{95A44160-81AC-44B7-94CA-7C2D89507247}" type="parTrans" cxnId="{D453BDFC-8881-4BE8-BAEF-2A01A271730F}">
      <dgm:prSet/>
      <dgm:spPr/>
      <dgm:t>
        <a:bodyPr/>
        <a:lstStyle/>
        <a:p>
          <a:endParaRPr lang="en-US"/>
        </a:p>
      </dgm:t>
    </dgm:pt>
    <dgm:pt modelId="{72A2A35E-2C6C-4F48-9CC7-03AE4C0A3448}" type="sibTrans" cxnId="{D453BDFC-8881-4BE8-BAEF-2A01A271730F}">
      <dgm:prSet/>
      <dgm:spPr/>
      <dgm:t>
        <a:bodyPr/>
        <a:lstStyle/>
        <a:p>
          <a:endParaRPr lang="en-US"/>
        </a:p>
      </dgm:t>
    </dgm:pt>
    <dgm:pt modelId="{40DACA7F-65D7-4C6D-A230-838E97DD989D}">
      <dgm:prSet phldrT="[Text]" custT="1"/>
      <dgm:spPr>
        <a:gradFill rotWithShape="0">
          <a:gsLst>
            <a:gs pos="0">
              <a:srgbClr val="E5903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effectLst>
          <a:outerShdw blurRad="152400" dist="127000" dir="5400000" sx="90000" sy="-19000" rotWithShape="0">
            <a:prstClr val="black">
              <a:alpha val="15000"/>
            </a:prstClr>
          </a:outerShdw>
        </a:effectLst>
      </dgm:spPr>
      <dgm:t>
        <a:bodyPr/>
        <a:lstStyle/>
        <a:p>
          <a:endParaRPr lang="en-US" sz="1200" b="1" dirty="0">
            <a:solidFill>
              <a:srgbClr val="004A82"/>
            </a:solidFill>
          </a:endParaRPr>
        </a:p>
      </dgm:t>
    </dgm:pt>
    <dgm:pt modelId="{CE0BCA4F-B063-49D0-AE7D-60F50CA3125B}" type="parTrans" cxnId="{202EF25E-9AF2-4DE1-B4E6-C21BC651DDAF}">
      <dgm:prSet/>
      <dgm:spPr/>
      <dgm:t>
        <a:bodyPr/>
        <a:lstStyle/>
        <a:p>
          <a:endParaRPr lang="en-US"/>
        </a:p>
      </dgm:t>
    </dgm:pt>
    <dgm:pt modelId="{6EE552AE-C193-4A3D-A62F-895F4C8B1CAE}" type="sibTrans" cxnId="{202EF25E-9AF2-4DE1-B4E6-C21BC651DDAF}">
      <dgm:prSet/>
      <dgm:spPr/>
      <dgm:t>
        <a:bodyPr/>
        <a:lstStyle/>
        <a:p>
          <a:endParaRPr lang="en-US"/>
        </a:p>
      </dgm:t>
    </dgm:pt>
    <dgm:pt modelId="{210C9303-D4F2-4988-B8CC-AC5980976185}">
      <dgm:prSet phldrT="[Text]" custT="1"/>
      <dgm:spPr>
        <a:gradFill rotWithShape="0">
          <a:gsLst>
            <a:gs pos="0">
              <a:srgbClr val="E5903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effectLst>
          <a:outerShdw blurRad="152400" dist="127000" dir="5400000" sx="90000" sy="-19000" rotWithShape="0">
            <a:prstClr val="black">
              <a:alpha val="15000"/>
            </a:prstClr>
          </a:outerShdw>
        </a:effectLst>
      </dgm:spPr>
      <dgm:t>
        <a:bodyPr/>
        <a:lstStyle/>
        <a:p>
          <a:endParaRPr lang="en-US" sz="1200" b="1" dirty="0">
            <a:solidFill>
              <a:srgbClr val="004A82"/>
            </a:solidFill>
          </a:endParaRPr>
        </a:p>
      </dgm:t>
    </dgm:pt>
    <dgm:pt modelId="{200D44E1-68F7-40EB-8919-BDDD65D63D27}" type="parTrans" cxnId="{74B84488-B304-401A-B592-8A14862276C6}">
      <dgm:prSet/>
      <dgm:spPr/>
      <dgm:t>
        <a:bodyPr/>
        <a:lstStyle/>
        <a:p>
          <a:endParaRPr lang="en-US"/>
        </a:p>
      </dgm:t>
    </dgm:pt>
    <dgm:pt modelId="{9910EBB9-82E9-4DF5-A59F-2B50AADE3584}" type="sibTrans" cxnId="{74B84488-B304-401A-B592-8A14862276C6}">
      <dgm:prSet/>
      <dgm:spPr/>
      <dgm:t>
        <a:bodyPr/>
        <a:lstStyle/>
        <a:p>
          <a:endParaRPr lang="en-US"/>
        </a:p>
      </dgm:t>
    </dgm:pt>
    <dgm:pt modelId="{A0BD0165-836D-493D-BF03-C34B73746C61}">
      <dgm:prSet phldrT="[Text]" custT="1"/>
      <dgm:spPr>
        <a:gradFill rotWithShape="0">
          <a:gsLst>
            <a:gs pos="0">
              <a:srgbClr val="E5903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effectLst>
          <a:outerShdw blurRad="152400" dist="127000" dir="5400000" sx="90000" sy="-19000" rotWithShape="0">
            <a:prstClr val="black">
              <a:alpha val="15000"/>
            </a:prstClr>
          </a:outerShdw>
        </a:effectLst>
      </dgm:spPr>
      <dgm:t>
        <a:bodyPr/>
        <a:lstStyle/>
        <a:p>
          <a:endParaRPr lang="en-US" sz="1200" dirty="0">
            <a:solidFill>
              <a:srgbClr val="004A82"/>
            </a:solidFill>
          </a:endParaRPr>
        </a:p>
      </dgm:t>
    </dgm:pt>
    <dgm:pt modelId="{9B5C80DC-FA94-4DCB-8678-0232BFF24570}" type="parTrans" cxnId="{C5946010-CB21-4FBE-9E71-78AFF32101A2}">
      <dgm:prSet/>
      <dgm:spPr/>
      <dgm:t>
        <a:bodyPr/>
        <a:lstStyle/>
        <a:p>
          <a:endParaRPr lang="en-US"/>
        </a:p>
      </dgm:t>
    </dgm:pt>
    <dgm:pt modelId="{A8B8309A-9E80-464B-91FE-62A90E14CAB5}" type="sibTrans" cxnId="{C5946010-CB21-4FBE-9E71-78AFF32101A2}">
      <dgm:prSet/>
      <dgm:spPr/>
      <dgm:t>
        <a:bodyPr/>
        <a:lstStyle/>
        <a:p>
          <a:endParaRPr lang="en-US"/>
        </a:p>
      </dgm:t>
    </dgm:pt>
    <dgm:pt modelId="{AF15ADF0-26FA-404F-A77D-C25484172403}">
      <dgm:prSet custT="1"/>
      <dgm:spPr>
        <a:gradFill rotWithShape="0">
          <a:gsLst>
            <a:gs pos="0">
              <a:srgbClr val="E5903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effectLst>
          <a:outerShdw blurRad="152400" dist="127000" dir="5400000" sx="90000" sy="-19000" rotWithShape="0">
            <a:prstClr val="black">
              <a:alpha val="15000"/>
            </a:prstClr>
          </a:outerShdw>
        </a:effectLst>
      </dgm:spPr>
      <dgm:t>
        <a:bodyPr/>
        <a:lstStyle/>
        <a:p>
          <a:endParaRPr lang="en-US" sz="1200" b="1" dirty="0">
            <a:solidFill>
              <a:srgbClr val="004A82"/>
            </a:solidFill>
          </a:endParaRPr>
        </a:p>
      </dgm:t>
    </dgm:pt>
    <dgm:pt modelId="{11913658-9ED8-42FD-91E0-EBAB7D33996C}" type="parTrans" cxnId="{BD6B8ACF-79D3-41DD-A3C5-D0CA05D1352E}">
      <dgm:prSet/>
      <dgm:spPr/>
      <dgm:t>
        <a:bodyPr/>
        <a:lstStyle/>
        <a:p>
          <a:endParaRPr lang="en-US"/>
        </a:p>
      </dgm:t>
    </dgm:pt>
    <dgm:pt modelId="{339812F0-DD25-4D0F-813B-FCF93F6A5E09}" type="sibTrans" cxnId="{BD6B8ACF-79D3-41DD-A3C5-D0CA05D1352E}">
      <dgm:prSet/>
      <dgm:spPr/>
      <dgm:t>
        <a:bodyPr/>
        <a:lstStyle/>
        <a:p>
          <a:endParaRPr lang="en-US"/>
        </a:p>
      </dgm:t>
    </dgm:pt>
    <dgm:pt modelId="{25817AD6-A7FA-4547-AD19-DE49E9591713}">
      <dgm:prSet phldrT="[Text]" custT="1"/>
      <dgm:spPr>
        <a:gradFill rotWithShape="0">
          <a:gsLst>
            <a:gs pos="0">
              <a:srgbClr val="E5903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effectLst>
          <a:outerShdw blurRad="152400" dist="127000" dir="5400000" sx="90000" sy="-19000" rotWithShape="0">
            <a:prstClr val="black">
              <a:alpha val="15000"/>
            </a:prstClr>
          </a:outerShdw>
        </a:effectLst>
      </dgm:spPr>
      <dgm:t>
        <a:bodyPr/>
        <a:lstStyle/>
        <a:p>
          <a:endParaRPr lang="en-US" sz="1200" b="1" dirty="0">
            <a:solidFill>
              <a:srgbClr val="004A82"/>
            </a:solidFill>
          </a:endParaRPr>
        </a:p>
      </dgm:t>
    </dgm:pt>
    <dgm:pt modelId="{522D1EE3-FDF1-4719-A5F1-6EF53ABE9B33}" type="parTrans" cxnId="{BD803CFB-181D-49B0-ABD9-12B48480302A}">
      <dgm:prSet/>
      <dgm:spPr/>
      <dgm:t>
        <a:bodyPr/>
        <a:lstStyle/>
        <a:p>
          <a:endParaRPr lang="en-US"/>
        </a:p>
      </dgm:t>
    </dgm:pt>
    <dgm:pt modelId="{0A43B759-5FDA-4CA8-ACF0-65F3FC0ADF9C}" type="sibTrans" cxnId="{BD803CFB-181D-49B0-ABD9-12B48480302A}">
      <dgm:prSet/>
      <dgm:spPr/>
      <dgm:t>
        <a:bodyPr/>
        <a:lstStyle/>
        <a:p>
          <a:endParaRPr lang="en-US"/>
        </a:p>
      </dgm:t>
    </dgm:pt>
    <dgm:pt modelId="{0431E238-B133-49ED-89AB-7146487332C3}">
      <dgm:prSet phldrT="[Text]" custT="1"/>
      <dgm:spPr>
        <a:gradFill rotWithShape="0">
          <a:gsLst>
            <a:gs pos="0">
              <a:srgbClr val="E5903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effectLst>
          <a:outerShdw blurRad="152400" dist="127000" dir="5400000" sx="90000" sy="-19000" rotWithShape="0">
            <a:prstClr val="black">
              <a:alpha val="15000"/>
            </a:prstClr>
          </a:outerShdw>
        </a:effectLst>
      </dgm:spPr>
      <dgm:t>
        <a:bodyPr/>
        <a:lstStyle/>
        <a:p>
          <a:r>
            <a:rPr lang="en-US" sz="1200" b="1" dirty="0" smtClean="0">
              <a:solidFill>
                <a:srgbClr val="004A82"/>
              </a:solidFill>
            </a:rPr>
            <a:t>$500</a:t>
          </a:r>
          <a:endParaRPr lang="en-US" sz="1200" b="1" dirty="0">
            <a:solidFill>
              <a:srgbClr val="004A82"/>
            </a:solidFill>
          </a:endParaRPr>
        </a:p>
      </dgm:t>
    </dgm:pt>
    <dgm:pt modelId="{53C81200-FA3F-40DE-981B-EB3CE1AED232}" type="sibTrans" cxnId="{474ACA24-0974-4B03-ADA0-B4F106AD6380}">
      <dgm:prSet/>
      <dgm:spPr/>
      <dgm:t>
        <a:bodyPr/>
        <a:lstStyle/>
        <a:p>
          <a:endParaRPr lang="en-US"/>
        </a:p>
      </dgm:t>
    </dgm:pt>
    <dgm:pt modelId="{E73B8418-2C60-4369-B26A-381A21BBB9A0}" type="parTrans" cxnId="{474ACA24-0974-4B03-ADA0-B4F106AD6380}">
      <dgm:prSet/>
      <dgm:spPr/>
      <dgm:t>
        <a:bodyPr/>
        <a:lstStyle/>
        <a:p>
          <a:endParaRPr lang="en-US"/>
        </a:p>
      </dgm:t>
    </dgm:pt>
    <dgm:pt modelId="{4C1499C1-7C7C-4F2B-A5C4-3C022D9D74C7}">
      <dgm:prSet phldrT="[Text]" custT="1"/>
      <dgm:spPr>
        <a:gradFill rotWithShape="0">
          <a:gsLst>
            <a:gs pos="0">
              <a:srgbClr val="E5903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effectLst>
          <a:outerShdw blurRad="152400" dist="127000" dir="5400000" sx="90000" sy="-19000" rotWithShape="0">
            <a:prstClr val="black">
              <a:alpha val="15000"/>
            </a:prstClr>
          </a:outerShdw>
        </a:effectLst>
      </dgm:spPr>
      <dgm:t>
        <a:bodyPr/>
        <a:lstStyle/>
        <a:p>
          <a:r>
            <a:rPr lang="en-US" sz="1200" b="1" dirty="0" err="1" smtClean="0">
              <a:solidFill>
                <a:srgbClr val="004A82"/>
              </a:solidFill>
            </a:rPr>
            <a:t>Mong</a:t>
          </a:r>
          <a:r>
            <a:rPr lang="en-US" sz="1200" b="1" dirty="0" smtClean="0">
              <a:solidFill>
                <a:srgbClr val="004A82"/>
              </a:solidFill>
            </a:rPr>
            <a:t> </a:t>
          </a:r>
          <a:r>
            <a:rPr lang="en-US" sz="1200" b="1" dirty="0" err="1" smtClean="0">
              <a:solidFill>
                <a:srgbClr val="004A82"/>
              </a:solidFill>
            </a:rPr>
            <a:t>Kok</a:t>
          </a:r>
          <a:endParaRPr lang="en-US" sz="1200" b="1" dirty="0">
            <a:solidFill>
              <a:srgbClr val="004A82"/>
            </a:solidFill>
          </a:endParaRPr>
        </a:p>
      </dgm:t>
    </dgm:pt>
    <dgm:pt modelId="{97A91786-F80D-4E73-BEEE-C40F5CC46944}" type="sibTrans" cxnId="{6CA95C07-4EB1-48B3-998C-3F794DC14595}">
      <dgm:prSet/>
      <dgm:spPr/>
      <dgm:t>
        <a:bodyPr/>
        <a:lstStyle/>
        <a:p>
          <a:endParaRPr lang="en-US"/>
        </a:p>
      </dgm:t>
    </dgm:pt>
    <dgm:pt modelId="{F3DF36FD-B3ED-43CC-8009-00C76A6BDD42}" type="parTrans" cxnId="{6CA95C07-4EB1-48B3-998C-3F794DC14595}">
      <dgm:prSet/>
      <dgm:spPr/>
      <dgm:t>
        <a:bodyPr/>
        <a:lstStyle/>
        <a:p>
          <a:endParaRPr lang="en-US"/>
        </a:p>
      </dgm:t>
    </dgm:pt>
    <dgm:pt modelId="{80B1B7E8-FDA8-4802-B451-61F8AABB9598}">
      <dgm:prSet phldrT="[Text]" custT="1"/>
      <dgm:spPr>
        <a:gradFill rotWithShape="0">
          <a:gsLst>
            <a:gs pos="0">
              <a:srgbClr val="E5903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effectLst>
          <a:outerShdw blurRad="152400" dist="127000" dir="5400000" sx="90000" sy="-19000" rotWithShape="0">
            <a:prstClr val="black">
              <a:alpha val="15000"/>
            </a:prstClr>
          </a:outerShdw>
        </a:effectLst>
      </dgm:spPr>
      <dgm:t>
        <a:bodyPr/>
        <a:lstStyle/>
        <a:p>
          <a:endParaRPr lang="en-US" sz="1200" dirty="0">
            <a:solidFill>
              <a:srgbClr val="004A82"/>
            </a:solidFill>
          </a:endParaRPr>
        </a:p>
      </dgm:t>
    </dgm:pt>
    <dgm:pt modelId="{FE569D47-C3DB-4A14-AAB0-5EBAD3E99EB0}" type="sibTrans" cxnId="{E387FDC0-3F5C-41EB-B91A-4197E5E95196}">
      <dgm:prSet/>
      <dgm:spPr/>
      <dgm:t>
        <a:bodyPr/>
        <a:lstStyle/>
        <a:p>
          <a:endParaRPr lang="en-US"/>
        </a:p>
      </dgm:t>
    </dgm:pt>
    <dgm:pt modelId="{47229DF9-8669-4A56-93B5-6EE601C2CE12}" type="parTrans" cxnId="{E387FDC0-3F5C-41EB-B91A-4197E5E95196}">
      <dgm:prSet/>
      <dgm:spPr/>
      <dgm:t>
        <a:bodyPr/>
        <a:lstStyle/>
        <a:p>
          <a:endParaRPr lang="en-US"/>
        </a:p>
      </dgm:t>
    </dgm:pt>
    <dgm:pt modelId="{CAC00877-1337-4185-B9C9-5C4877886DE0}">
      <dgm:prSet phldrT="[Text]" custT="1"/>
      <dgm:spPr>
        <a:gradFill rotWithShape="0">
          <a:gsLst>
            <a:gs pos="0">
              <a:srgbClr val="E5903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effectLst>
          <a:outerShdw blurRad="152400" dist="127000" dir="5400000" sx="90000" sy="-19000" rotWithShape="0">
            <a:prstClr val="black">
              <a:alpha val="15000"/>
            </a:prstClr>
          </a:outerShdw>
        </a:effectLst>
      </dgm:spPr>
      <dgm:t>
        <a:bodyPr/>
        <a:lstStyle/>
        <a:p>
          <a:r>
            <a:rPr lang="en-US" sz="1200" b="1" dirty="0" smtClean="0">
              <a:solidFill>
                <a:srgbClr val="004A82"/>
              </a:solidFill>
            </a:rPr>
            <a:t>Dress</a:t>
          </a:r>
          <a:endParaRPr lang="en-US" sz="1200" b="1" dirty="0">
            <a:solidFill>
              <a:srgbClr val="004A82"/>
            </a:solidFill>
          </a:endParaRPr>
        </a:p>
      </dgm:t>
    </dgm:pt>
    <dgm:pt modelId="{D5EEFF08-7C1C-45CE-8ACE-D4649FDD9D77}" type="parTrans" cxnId="{72EEA983-A292-494E-AFBA-0EC746D7EFFF}">
      <dgm:prSet/>
      <dgm:spPr/>
      <dgm:t>
        <a:bodyPr/>
        <a:lstStyle/>
        <a:p>
          <a:endParaRPr lang="en-US" altLang="zh-TW"/>
        </a:p>
      </dgm:t>
    </dgm:pt>
    <dgm:pt modelId="{1C3A5F07-B5CD-45E7-B7E1-F7D14CDB2A7B}" type="sibTrans" cxnId="{72EEA983-A292-494E-AFBA-0EC746D7EFFF}">
      <dgm:prSet/>
      <dgm:spPr/>
      <dgm:t>
        <a:bodyPr/>
        <a:lstStyle/>
        <a:p>
          <a:endParaRPr lang="en-US" altLang="zh-TW"/>
        </a:p>
      </dgm:t>
    </dgm:pt>
    <dgm:pt modelId="{9A85C97B-D702-45CF-A019-224CD29982D8}">
      <dgm:prSet phldrT="[Text]" custT="1"/>
      <dgm:spPr>
        <a:gradFill rotWithShape="0">
          <a:gsLst>
            <a:gs pos="0">
              <a:srgbClr val="E5903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effectLst>
          <a:outerShdw blurRad="152400" dist="127000" dir="5400000" sx="90000" sy="-19000" rotWithShape="0">
            <a:prstClr val="black">
              <a:alpha val="15000"/>
            </a:prstClr>
          </a:outerShdw>
        </a:effectLst>
      </dgm:spPr>
      <dgm:t>
        <a:bodyPr/>
        <a:lstStyle/>
        <a:p>
          <a:r>
            <a:rPr lang="en-US" sz="1200" b="1" dirty="0" smtClean="0">
              <a:solidFill>
                <a:srgbClr val="004A82"/>
              </a:solidFill>
            </a:rPr>
            <a:t>$25,000</a:t>
          </a:r>
          <a:endParaRPr lang="en-US" sz="1200" b="1" dirty="0">
            <a:solidFill>
              <a:srgbClr val="004A82"/>
            </a:solidFill>
          </a:endParaRPr>
        </a:p>
      </dgm:t>
    </dgm:pt>
    <dgm:pt modelId="{613472EB-580D-45E0-B91C-545D46977A30}" type="parTrans" cxnId="{C39EA1D3-42D6-4F2D-8FE4-C44837C9C73F}">
      <dgm:prSet/>
      <dgm:spPr/>
      <dgm:t>
        <a:bodyPr/>
        <a:lstStyle/>
        <a:p>
          <a:endParaRPr lang="en-US" altLang="zh-TW"/>
        </a:p>
      </dgm:t>
    </dgm:pt>
    <dgm:pt modelId="{477A8301-A6A3-4169-94B4-50B9AAF0FA9A}" type="sibTrans" cxnId="{C39EA1D3-42D6-4F2D-8FE4-C44837C9C73F}">
      <dgm:prSet/>
      <dgm:spPr/>
      <dgm:t>
        <a:bodyPr/>
        <a:lstStyle/>
        <a:p>
          <a:endParaRPr lang="en-US" altLang="zh-TW"/>
        </a:p>
      </dgm:t>
    </dgm:pt>
    <dgm:pt modelId="{1A6BBB9C-D64D-40E5-8C60-44550B3A0F42}">
      <dgm:prSet phldrT="[Text]" custT="1"/>
      <dgm:spPr>
        <a:gradFill rotWithShape="0">
          <a:gsLst>
            <a:gs pos="0">
              <a:srgbClr val="E5903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effectLst>
          <a:outerShdw blurRad="152400" dist="127000" dir="5400000" sx="90000" sy="-19000" rotWithShape="0">
            <a:prstClr val="black">
              <a:alpha val="15000"/>
            </a:prstClr>
          </a:outerShdw>
        </a:effectLst>
      </dgm:spPr>
      <dgm:t>
        <a:bodyPr/>
        <a:lstStyle/>
        <a:p>
          <a:r>
            <a:rPr lang="en-US" sz="1200" b="1" dirty="0" smtClean="0">
              <a:solidFill>
                <a:srgbClr val="004A82"/>
              </a:solidFill>
            </a:rPr>
            <a:t>Laptop computer</a:t>
          </a:r>
          <a:endParaRPr lang="en-US" sz="1200" b="1" dirty="0">
            <a:solidFill>
              <a:srgbClr val="004A82"/>
            </a:solidFill>
          </a:endParaRPr>
        </a:p>
      </dgm:t>
    </dgm:pt>
    <dgm:pt modelId="{886F5340-11AA-48B8-A654-07C15B64EBBE}" type="parTrans" cxnId="{29B86183-DC96-48DC-AEE6-3BACE1FBBB9F}">
      <dgm:prSet/>
      <dgm:spPr/>
      <dgm:t>
        <a:bodyPr/>
        <a:lstStyle/>
        <a:p>
          <a:endParaRPr lang="en-US" altLang="zh-TW"/>
        </a:p>
      </dgm:t>
    </dgm:pt>
    <dgm:pt modelId="{C4BEE059-391B-44DF-87BA-02476C7DFBCE}" type="sibTrans" cxnId="{29B86183-DC96-48DC-AEE6-3BACE1FBBB9F}">
      <dgm:prSet/>
      <dgm:spPr/>
      <dgm:t>
        <a:bodyPr/>
        <a:lstStyle/>
        <a:p>
          <a:endParaRPr lang="en-US" altLang="zh-TW"/>
        </a:p>
      </dgm:t>
    </dgm:pt>
    <dgm:pt modelId="{AA86F3AF-E3B4-46C8-AD5A-B983D110BFBB}">
      <dgm:prSet phldrT="[Text]" custT="1"/>
      <dgm:spPr>
        <a:gradFill rotWithShape="0">
          <a:gsLst>
            <a:gs pos="0">
              <a:srgbClr val="E5903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effectLst>
          <a:outerShdw blurRad="152400" dist="127000" dir="5400000" sx="90000" sy="-19000" rotWithShape="0">
            <a:prstClr val="black">
              <a:alpha val="15000"/>
            </a:prstClr>
          </a:outerShdw>
        </a:effectLst>
      </dgm:spPr>
      <dgm:t>
        <a:bodyPr/>
        <a:lstStyle/>
        <a:p>
          <a:r>
            <a:rPr lang="en-US" sz="1200" b="1" dirty="0" smtClean="0">
              <a:solidFill>
                <a:srgbClr val="004A82"/>
              </a:solidFill>
            </a:rPr>
            <a:t>$2,000</a:t>
          </a:r>
          <a:endParaRPr lang="en-US" sz="1200" b="1" dirty="0">
            <a:solidFill>
              <a:srgbClr val="004A82"/>
            </a:solidFill>
          </a:endParaRPr>
        </a:p>
      </dgm:t>
    </dgm:pt>
    <dgm:pt modelId="{22A08375-8F57-4DC5-A2B2-0459A70F4288}" type="parTrans" cxnId="{0AEB120D-C6C7-405D-8270-AB216D98A40B}">
      <dgm:prSet/>
      <dgm:spPr/>
      <dgm:t>
        <a:bodyPr/>
        <a:lstStyle/>
        <a:p>
          <a:endParaRPr lang="en-US" altLang="zh-TW"/>
        </a:p>
      </dgm:t>
    </dgm:pt>
    <dgm:pt modelId="{E2866CC4-ECD9-4FA1-B5B4-D7D8A9EFEFA6}" type="sibTrans" cxnId="{0AEB120D-C6C7-405D-8270-AB216D98A40B}">
      <dgm:prSet/>
      <dgm:spPr/>
      <dgm:t>
        <a:bodyPr/>
        <a:lstStyle/>
        <a:p>
          <a:endParaRPr lang="en-US" altLang="zh-TW"/>
        </a:p>
      </dgm:t>
    </dgm:pt>
    <dgm:pt modelId="{7271A635-698A-4A98-B42B-7C7268E30B39}">
      <dgm:prSet custT="1"/>
      <dgm:spPr>
        <a:gradFill rotWithShape="0">
          <a:gsLst>
            <a:gs pos="0">
              <a:srgbClr val="E5903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effectLst>
          <a:outerShdw blurRad="152400" dist="127000" dir="5400000" sx="90000" sy="-19000" rotWithShape="0">
            <a:prstClr val="black">
              <a:alpha val="15000"/>
            </a:prstClr>
          </a:outerShdw>
        </a:effectLst>
      </dgm:spPr>
      <dgm:t>
        <a:bodyPr/>
        <a:lstStyle/>
        <a:p>
          <a:r>
            <a:rPr lang="en-US" sz="1200" b="1" dirty="0" smtClean="0">
              <a:solidFill>
                <a:srgbClr val="004A82"/>
              </a:solidFill>
            </a:rPr>
            <a:t>$45,000</a:t>
          </a:r>
          <a:endParaRPr lang="en-US" sz="1200" b="1" dirty="0">
            <a:solidFill>
              <a:srgbClr val="004A82"/>
            </a:solidFill>
          </a:endParaRPr>
        </a:p>
      </dgm:t>
    </dgm:pt>
    <dgm:pt modelId="{66CA1354-031A-4DC0-939A-F7374DE3AAA0}" type="parTrans" cxnId="{A526F5C8-AD03-438B-B8C9-629BC7753659}">
      <dgm:prSet/>
      <dgm:spPr/>
      <dgm:t>
        <a:bodyPr/>
        <a:lstStyle/>
        <a:p>
          <a:endParaRPr lang="en-US" altLang="zh-TW"/>
        </a:p>
      </dgm:t>
    </dgm:pt>
    <dgm:pt modelId="{1BE29876-C3AB-4E35-AAF9-48D09C3B68C2}" type="sibTrans" cxnId="{A526F5C8-AD03-438B-B8C9-629BC7753659}">
      <dgm:prSet/>
      <dgm:spPr/>
      <dgm:t>
        <a:bodyPr/>
        <a:lstStyle/>
        <a:p>
          <a:endParaRPr lang="en-US" altLang="zh-TW"/>
        </a:p>
      </dgm:t>
    </dgm:pt>
    <dgm:pt modelId="{B2E3F7C5-9EE3-4B8D-B435-20299BE43521}" type="pres">
      <dgm:prSet presAssocID="{E92176B4-70C0-4550-9FA9-EAC6FDE7B1FD}" presName="Name0" presStyleCnt="0">
        <dgm:presLayoutVars>
          <dgm:dir/>
          <dgm:animLvl val="lvl"/>
          <dgm:resizeHandles val="exact"/>
        </dgm:presLayoutVars>
      </dgm:prSet>
      <dgm:spPr/>
      <dgm:t>
        <a:bodyPr/>
        <a:lstStyle/>
        <a:p>
          <a:endParaRPr lang="en-US"/>
        </a:p>
      </dgm:t>
    </dgm:pt>
    <dgm:pt modelId="{2A2276FB-0D76-4A91-8D0C-25EF26C6B518}" type="pres">
      <dgm:prSet presAssocID="{32770F95-083B-47F8-8E09-B6D37A10F455}" presName="composite" presStyleCnt="0"/>
      <dgm:spPr/>
    </dgm:pt>
    <dgm:pt modelId="{60F6A6B9-A858-4952-901F-B0F53D85D057}" type="pres">
      <dgm:prSet presAssocID="{32770F95-083B-47F8-8E09-B6D37A10F455}" presName="parTx" presStyleLbl="alignNode1" presStyleIdx="0" presStyleCnt="5">
        <dgm:presLayoutVars>
          <dgm:chMax val="0"/>
          <dgm:chPref val="0"/>
          <dgm:bulletEnabled val="1"/>
        </dgm:presLayoutVars>
      </dgm:prSet>
      <dgm:spPr/>
      <dgm:t>
        <a:bodyPr/>
        <a:lstStyle/>
        <a:p>
          <a:endParaRPr lang="en-US"/>
        </a:p>
      </dgm:t>
    </dgm:pt>
    <dgm:pt modelId="{8AB73EF6-79C9-47ED-89B7-8B1300E23807}" type="pres">
      <dgm:prSet presAssocID="{32770F95-083B-47F8-8E09-B6D37A10F455}" presName="desTx" presStyleLbl="alignAccFollowNode1" presStyleIdx="0" presStyleCnt="5">
        <dgm:presLayoutVars>
          <dgm:bulletEnabled val="1"/>
        </dgm:presLayoutVars>
      </dgm:prSet>
      <dgm:spPr/>
      <dgm:t>
        <a:bodyPr/>
        <a:lstStyle/>
        <a:p>
          <a:endParaRPr lang="en-US"/>
        </a:p>
      </dgm:t>
    </dgm:pt>
    <dgm:pt modelId="{A04C43CC-C3AB-419A-B40E-28875C4EB40E}" type="pres">
      <dgm:prSet presAssocID="{57FAF098-095D-4311-8A64-A4BC89C19467}" presName="space" presStyleCnt="0"/>
      <dgm:spPr/>
    </dgm:pt>
    <dgm:pt modelId="{7C905DC1-1F93-4908-9A07-58F007C326FD}" type="pres">
      <dgm:prSet presAssocID="{C0FF405D-C0F5-4BFF-93E9-BE7ED8ED3FC2}" presName="composite" presStyleCnt="0"/>
      <dgm:spPr/>
    </dgm:pt>
    <dgm:pt modelId="{D20DA62E-0E79-4136-82A8-18D8FED00378}" type="pres">
      <dgm:prSet presAssocID="{C0FF405D-C0F5-4BFF-93E9-BE7ED8ED3FC2}" presName="parTx" presStyleLbl="alignNode1" presStyleIdx="1" presStyleCnt="5">
        <dgm:presLayoutVars>
          <dgm:chMax val="0"/>
          <dgm:chPref val="0"/>
          <dgm:bulletEnabled val="1"/>
        </dgm:presLayoutVars>
      </dgm:prSet>
      <dgm:spPr/>
      <dgm:t>
        <a:bodyPr/>
        <a:lstStyle/>
        <a:p>
          <a:endParaRPr lang="en-US"/>
        </a:p>
      </dgm:t>
    </dgm:pt>
    <dgm:pt modelId="{12CA6C23-30BB-45A8-B594-83C1F64A64A9}" type="pres">
      <dgm:prSet presAssocID="{C0FF405D-C0F5-4BFF-93E9-BE7ED8ED3FC2}" presName="desTx" presStyleLbl="alignAccFollowNode1" presStyleIdx="1" presStyleCnt="5">
        <dgm:presLayoutVars>
          <dgm:bulletEnabled val="1"/>
        </dgm:presLayoutVars>
      </dgm:prSet>
      <dgm:spPr/>
      <dgm:t>
        <a:bodyPr/>
        <a:lstStyle/>
        <a:p>
          <a:endParaRPr lang="en-US"/>
        </a:p>
      </dgm:t>
    </dgm:pt>
    <dgm:pt modelId="{AB95438E-F67C-460C-AFEB-39745CC84F2E}" type="pres">
      <dgm:prSet presAssocID="{EC3CF72B-24C9-463C-9CD3-0A4C30A796FA}" presName="space" presStyleCnt="0"/>
      <dgm:spPr/>
    </dgm:pt>
    <dgm:pt modelId="{35C3A520-1B9D-4DAD-9184-BFC5002E7A3F}" type="pres">
      <dgm:prSet presAssocID="{3434F6FA-2D24-4368-B109-72DE136EBE13}" presName="composite" presStyleCnt="0"/>
      <dgm:spPr/>
    </dgm:pt>
    <dgm:pt modelId="{10C93FE3-B0B2-489A-8CBE-993CF98C24D7}" type="pres">
      <dgm:prSet presAssocID="{3434F6FA-2D24-4368-B109-72DE136EBE13}" presName="parTx" presStyleLbl="alignNode1" presStyleIdx="2" presStyleCnt="5">
        <dgm:presLayoutVars>
          <dgm:chMax val="0"/>
          <dgm:chPref val="0"/>
          <dgm:bulletEnabled val="1"/>
        </dgm:presLayoutVars>
      </dgm:prSet>
      <dgm:spPr/>
      <dgm:t>
        <a:bodyPr/>
        <a:lstStyle/>
        <a:p>
          <a:endParaRPr lang="en-US"/>
        </a:p>
      </dgm:t>
    </dgm:pt>
    <dgm:pt modelId="{EAB527B8-A3C8-4C90-A788-140E2A256DA3}" type="pres">
      <dgm:prSet presAssocID="{3434F6FA-2D24-4368-B109-72DE136EBE13}" presName="desTx" presStyleLbl="alignAccFollowNode1" presStyleIdx="2" presStyleCnt="5">
        <dgm:presLayoutVars>
          <dgm:bulletEnabled val="1"/>
        </dgm:presLayoutVars>
      </dgm:prSet>
      <dgm:spPr/>
      <dgm:t>
        <a:bodyPr/>
        <a:lstStyle/>
        <a:p>
          <a:endParaRPr lang="en-US"/>
        </a:p>
      </dgm:t>
    </dgm:pt>
    <dgm:pt modelId="{9740D26D-C5FD-4AB8-AE43-1951150D0129}" type="pres">
      <dgm:prSet presAssocID="{B4BD909A-6F9A-44DC-88E7-F0F4982D920F}" presName="space" presStyleCnt="0"/>
      <dgm:spPr/>
    </dgm:pt>
    <dgm:pt modelId="{78181E88-304C-43A5-9EB1-E1D5E2553299}" type="pres">
      <dgm:prSet presAssocID="{B7883FA9-DC8A-40E8-802E-371EFF8EA515}" presName="composite" presStyleCnt="0"/>
      <dgm:spPr/>
    </dgm:pt>
    <dgm:pt modelId="{5DE9C29C-0654-42E2-8806-55EFAE4B9C69}" type="pres">
      <dgm:prSet presAssocID="{B7883FA9-DC8A-40E8-802E-371EFF8EA515}" presName="parTx" presStyleLbl="alignNode1" presStyleIdx="3" presStyleCnt="5">
        <dgm:presLayoutVars>
          <dgm:chMax val="0"/>
          <dgm:chPref val="0"/>
          <dgm:bulletEnabled val="1"/>
        </dgm:presLayoutVars>
      </dgm:prSet>
      <dgm:spPr/>
      <dgm:t>
        <a:bodyPr/>
        <a:lstStyle/>
        <a:p>
          <a:endParaRPr lang="en-US"/>
        </a:p>
      </dgm:t>
    </dgm:pt>
    <dgm:pt modelId="{3CD537BE-77D2-40FE-A4E4-07541F97ECDA}" type="pres">
      <dgm:prSet presAssocID="{B7883FA9-DC8A-40E8-802E-371EFF8EA515}" presName="desTx" presStyleLbl="alignAccFollowNode1" presStyleIdx="3" presStyleCnt="5">
        <dgm:presLayoutVars>
          <dgm:bulletEnabled val="1"/>
        </dgm:presLayoutVars>
      </dgm:prSet>
      <dgm:spPr/>
      <dgm:t>
        <a:bodyPr/>
        <a:lstStyle/>
        <a:p>
          <a:endParaRPr lang="en-US"/>
        </a:p>
      </dgm:t>
    </dgm:pt>
    <dgm:pt modelId="{6D5A9554-D1B1-4DF0-8FB1-533F730591A3}" type="pres">
      <dgm:prSet presAssocID="{AEB1C026-E715-4429-AC4F-C8145DD72E4E}" presName="space" presStyleCnt="0"/>
      <dgm:spPr/>
    </dgm:pt>
    <dgm:pt modelId="{B6F37232-253F-4DBE-AF9D-9D3EE8906559}" type="pres">
      <dgm:prSet presAssocID="{B350DFE3-98CF-43E0-B496-A23105365F51}" presName="composite" presStyleCnt="0"/>
      <dgm:spPr/>
    </dgm:pt>
    <dgm:pt modelId="{3AB0185A-4058-49C2-993F-5B77C65EC42D}" type="pres">
      <dgm:prSet presAssocID="{B350DFE3-98CF-43E0-B496-A23105365F51}" presName="parTx" presStyleLbl="alignNode1" presStyleIdx="4" presStyleCnt="5">
        <dgm:presLayoutVars>
          <dgm:chMax val="0"/>
          <dgm:chPref val="0"/>
          <dgm:bulletEnabled val="1"/>
        </dgm:presLayoutVars>
      </dgm:prSet>
      <dgm:spPr/>
      <dgm:t>
        <a:bodyPr/>
        <a:lstStyle/>
        <a:p>
          <a:endParaRPr lang="en-US"/>
        </a:p>
      </dgm:t>
    </dgm:pt>
    <dgm:pt modelId="{0779A08A-B97A-4EB0-AA8C-D1F113F72F3C}" type="pres">
      <dgm:prSet presAssocID="{B350DFE3-98CF-43E0-B496-A23105365F51}" presName="desTx" presStyleLbl="alignAccFollowNode1" presStyleIdx="4" presStyleCnt="5">
        <dgm:presLayoutVars>
          <dgm:bulletEnabled val="1"/>
        </dgm:presLayoutVars>
      </dgm:prSet>
      <dgm:spPr/>
      <dgm:t>
        <a:bodyPr/>
        <a:lstStyle/>
        <a:p>
          <a:endParaRPr lang="en-US"/>
        </a:p>
      </dgm:t>
    </dgm:pt>
  </dgm:ptLst>
  <dgm:cxnLst>
    <dgm:cxn modelId="{F965213D-3834-46ED-8425-7F6DB270CBA6}" srcId="{3434F6FA-2D24-4368-B109-72DE136EBE13}" destId="{2F372DEA-E3D3-4F75-9556-E7C38D4B9602}" srcOrd="3" destOrd="0" parTransId="{9470344A-201D-47D5-AE53-B7A650BF363A}" sibTransId="{CAF78C4D-A64F-44C4-8288-640FD2EFC5E2}"/>
    <dgm:cxn modelId="{E387FDC0-3F5C-41EB-B91A-4197E5E95196}" srcId="{32770F95-083B-47F8-8E09-B6D37A10F455}" destId="{80B1B7E8-FDA8-4802-B451-61F8AABB9598}" srcOrd="0" destOrd="0" parTransId="{47229DF9-8669-4A56-93B5-6EE601C2CE12}" sibTransId="{FE569D47-C3DB-4A14-AAB0-5EBAD3E99EB0}"/>
    <dgm:cxn modelId="{D453BDFC-8881-4BE8-BAEF-2A01A271730F}" srcId="{B350DFE3-98CF-43E0-B496-A23105365F51}" destId="{FFFBCEF7-E9A2-4DA5-B213-C3A6ED0A5488}" srcOrd="4" destOrd="0" parTransId="{95A44160-81AC-44B7-94CA-7C2D89507247}" sibTransId="{72A2A35E-2C6C-4F48-9CC7-03AE4C0A3448}"/>
    <dgm:cxn modelId="{74B84488-B304-401A-B592-8A14862276C6}" srcId="{3434F6FA-2D24-4368-B109-72DE136EBE13}" destId="{210C9303-D4F2-4988-B8CC-AC5980976185}" srcOrd="0" destOrd="0" parTransId="{200D44E1-68F7-40EB-8919-BDDD65D63D27}" sibTransId="{9910EBB9-82E9-4DF5-A59F-2B50AADE3584}"/>
    <dgm:cxn modelId="{2C77FB45-44AA-4416-92B8-A15E2EB6697E}" type="presOf" srcId="{32770F95-083B-47F8-8E09-B6D37A10F455}" destId="{60F6A6B9-A858-4952-901F-B0F53D85D057}" srcOrd="0" destOrd="0" presId="urn:microsoft.com/office/officeart/2005/8/layout/hList1"/>
    <dgm:cxn modelId="{93DC69A3-C5F9-4DBF-92E5-E000B8CD3B6A}" srcId="{B350DFE3-98CF-43E0-B496-A23105365F51}" destId="{42CB9E07-67A3-4567-A6EC-1CBFA27822A5}" srcOrd="3" destOrd="0" parTransId="{9C663E2B-A3C9-46E5-8C95-8A11C67450B5}" sibTransId="{ADFAAF6B-E32D-49E3-96D0-AD3283BEC231}"/>
    <dgm:cxn modelId="{72EEA983-A292-494E-AFBA-0EC746D7EFFF}" srcId="{32770F95-083B-47F8-8E09-B6D37A10F455}" destId="{CAC00877-1337-4185-B9C9-5C4877886DE0}" srcOrd="1" destOrd="0" parTransId="{D5EEFF08-7C1C-45CE-8ACE-D4649FDD9D77}" sibTransId="{1C3A5F07-B5CD-45E7-B7E1-F7D14CDB2A7B}"/>
    <dgm:cxn modelId="{C39EA1D3-42D6-4F2D-8FE4-C44837C9C73F}" srcId="{C0FF405D-C0F5-4BFF-93E9-BE7ED8ED3FC2}" destId="{9A85C97B-D702-45CF-A019-224CD29982D8}" srcOrd="2" destOrd="0" parTransId="{613472EB-580D-45E0-B91C-545D46977A30}" sibTransId="{477A8301-A6A3-4169-94B4-50B9AAF0FA9A}"/>
    <dgm:cxn modelId="{A99A0D4D-8EEB-4442-9B1E-E46239A46E24}" srcId="{B350DFE3-98CF-43E0-B496-A23105365F51}" destId="{F7DB69A6-F682-45BA-B50C-69C60E801898}" srcOrd="1" destOrd="0" parTransId="{F02C1757-B15F-477F-9DCD-6E3FA3CEB752}" sibTransId="{5E10FC45-30CD-4BB5-A077-DEAEF1D4BD5E}"/>
    <dgm:cxn modelId="{DE1266E1-3CC4-45CF-8FF5-9042A392FC21}" type="presOf" srcId="{3434F6FA-2D24-4368-B109-72DE136EBE13}" destId="{10C93FE3-B0B2-489A-8CBE-993CF98C24D7}" srcOrd="0" destOrd="0" presId="urn:microsoft.com/office/officeart/2005/8/layout/hList1"/>
    <dgm:cxn modelId="{A6F17E25-1E79-4617-B43A-A7B28DBF9B28}" type="presOf" srcId="{06226FE0-3FB6-4C94-948C-ED565139C277}" destId="{3CD537BE-77D2-40FE-A4E4-07541F97ECDA}" srcOrd="0" destOrd="4" presId="urn:microsoft.com/office/officeart/2005/8/layout/hList1"/>
    <dgm:cxn modelId="{8175EECA-76A0-4A34-BB54-AF19A9F0B4AD}" type="presOf" srcId="{2F372DEA-E3D3-4F75-9556-E7C38D4B9602}" destId="{EAB527B8-A3C8-4C90-A788-140E2A256DA3}" srcOrd="0" destOrd="3" presId="urn:microsoft.com/office/officeart/2005/8/layout/hList1"/>
    <dgm:cxn modelId="{9A30CAF7-921D-476C-BE94-318D66661DFB}" type="presOf" srcId="{B7883FA9-DC8A-40E8-802E-371EFF8EA515}" destId="{5DE9C29C-0654-42E2-8806-55EFAE4B9C69}" srcOrd="0" destOrd="0" presId="urn:microsoft.com/office/officeart/2005/8/layout/hList1"/>
    <dgm:cxn modelId="{49832432-D728-4E9F-9AE3-863A3C2742AB}" srcId="{C0FF405D-C0F5-4BFF-93E9-BE7ED8ED3FC2}" destId="{8B1F09D9-DE73-44E0-BD38-5FCFD7D96CA9}" srcOrd="1" destOrd="0" parTransId="{7F5851FD-62DB-4AC6-B99D-FEFB48EE175E}" sibTransId="{86B15328-87A7-469E-A024-E5A9511A9506}"/>
    <dgm:cxn modelId="{DC7B4857-32B4-495E-92F3-293C6BA691DF}" type="presOf" srcId="{EE8A5B75-7C8C-40C0-A5AA-D0EB59980DAF}" destId="{3CD537BE-77D2-40FE-A4E4-07541F97ECDA}" srcOrd="0" destOrd="3" presId="urn:microsoft.com/office/officeart/2005/8/layout/hList1"/>
    <dgm:cxn modelId="{EA21DF39-7090-4967-9181-87F1DD5904F2}" srcId="{E92176B4-70C0-4550-9FA9-EAC6FDE7B1FD}" destId="{3434F6FA-2D24-4368-B109-72DE136EBE13}" srcOrd="2" destOrd="0" parTransId="{975929F9-A236-436E-B51A-E25F2F69D0F4}" sibTransId="{B4BD909A-6F9A-44DC-88E7-F0F4982D920F}"/>
    <dgm:cxn modelId="{0ECDFC05-9B55-44EA-8769-4C7499297471}" type="presOf" srcId="{96A640DF-2805-4126-B932-8EC28E1A185A}" destId="{8AB73EF6-79C9-47ED-89B7-8B1300E23807}" srcOrd="0" destOrd="4" presId="urn:microsoft.com/office/officeart/2005/8/layout/hList1"/>
    <dgm:cxn modelId="{A14AAD89-4A76-4F24-A159-F728A5CFA475}" type="presOf" srcId="{7271A635-698A-4A98-B42B-7C7268E30B39}" destId="{0779A08A-B97A-4EB0-AA8C-D1F113F72F3C}" srcOrd="0" destOrd="2" presId="urn:microsoft.com/office/officeart/2005/8/layout/hList1"/>
    <dgm:cxn modelId="{5A730172-063E-40A9-8482-EC27FDC5A081}" srcId="{E92176B4-70C0-4550-9FA9-EAC6FDE7B1FD}" destId="{C0FF405D-C0F5-4BFF-93E9-BE7ED8ED3FC2}" srcOrd="1" destOrd="0" parTransId="{E1A0937A-2DF4-43DD-897E-F0AFEE3444BD}" sibTransId="{EC3CF72B-24C9-463C-9CD3-0A4C30A796FA}"/>
    <dgm:cxn modelId="{A526F5C8-AD03-438B-B8C9-629BC7753659}" srcId="{B350DFE3-98CF-43E0-B496-A23105365F51}" destId="{7271A635-698A-4A98-B42B-7C7268E30B39}" srcOrd="2" destOrd="0" parTransId="{66CA1354-031A-4DC0-939A-F7374DE3AAA0}" sibTransId="{1BE29876-C3AB-4E35-AAF9-48D09C3B68C2}"/>
    <dgm:cxn modelId="{14DEB36B-255A-40EB-9E12-07AF7D18F47B}" type="presOf" srcId="{AF15ADF0-26FA-404F-A77D-C25484172403}" destId="{0779A08A-B97A-4EB0-AA8C-D1F113F72F3C}" srcOrd="0" destOrd="0" presId="urn:microsoft.com/office/officeart/2005/8/layout/hList1"/>
    <dgm:cxn modelId="{24CE9352-AA44-4A2D-B445-557463417F07}" srcId="{32770F95-083B-47F8-8E09-B6D37A10F455}" destId="{96A640DF-2805-4126-B932-8EC28E1A185A}" srcOrd="4" destOrd="0" parTransId="{3DBDCBD9-FE2D-4283-BC85-33DA34418161}" sibTransId="{AD8F1750-A8C5-4BF0-A3B6-6510D22EE0BD}"/>
    <dgm:cxn modelId="{202EF25E-9AF2-4DE1-B4E6-C21BC651DDAF}" srcId="{C0FF405D-C0F5-4BFF-93E9-BE7ED8ED3FC2}" destId="{40DACA7F-65D7-4C6D-A230-838E97DD989D}" srcOrd="0" destOrd="0" parTransId="{CE0BCA4F-B063-49D0-AE7D-60F50CA3125B}" sibTransId="{6EE552AE-C193-4A3D-A62F-895F4C8B1CAE}"/>
    <dgm:cxn modelId="{4B476455-E34D-4CB6-95CA-7A428B6AA343}" type="presOf" srcId="{4C1499C1-7C7C-4F2B-A5C4-3C022D9D74C7}" destId="{8AB73EF6-79C9-47ED-89B7-8B1300E23807}" srcOrd="0" destOrd="3" presId="urn:microsoft.com/office/officeart/2005/8/layout/hList1"/>
    <dgm:cxn modelId="{C4703894-9DE0-47D6-A78F-51D76FF17DE4}" type="presOf" srcId="{04EC25AF-674A-4CF0-85BE-4D6866233953}" destId="{12CA6C23-30BB-45A8-B594-83C1F64A64A9}" srcOrd="0" destOrd="4" presId="urn:microsoft.com/office/officeart/2005/8/layout/hList1"/>
    <dgm:cxn modelId="{7C45F764-EFC1-46A6-964D-9D9C7CE35CB2}" type="presOf" srcId="{003B75EF-BFCA-404A-A8EA-DAD93FD68581}" destId="{3CD537BE-77D2-40FE-A4E4-07541F97ECDA}" srcOrd="0" destOrd="1" presId="urn:microsoft.com/office/officeart/2005/8/layout/hList1"/>
    <dgm:cxn modelId="{6125EB8D-5AA2-44AE-B888-948B98BB946A}" srcId="{B7883FA9-DC8A-40E8-802E-371EFF8EA515}" destId="{06226FE0-3FB6-4C94-948C-ED565139C277}" srcOrd="4" destOrd="0" parTransId="{90B65D69-9037-4C48-8073-E641288B33B4}" sibTransId="{D399AEFD-D238-4996-9286-62598D60D158}"/>
    <dgm:cxn modelId="{5E902FFC-E361-4076-8BEE-3A84D10D3C22}" type="presOf" srcId="{FFFBCEF7-E9A2-4DA5-B213-C3A6ED0A5488}" destId="{0779A08A-B97A-4EB0-AA8C-D1F113F72F3C}" srcOrd="0" destOrd="4" presId="urn:microsoft.com/office/officeart/2005/8/layout/hList1"/>
    <dgm:cxn modelId="{5027061A-01FF-4293-88AC-875E666BEDDF}" type="presOf" srcId="{9A85C97B-D702-45CF-A019-224CD29982D8}" destId="{12CA6C23-30BB-45A8-B594-83C1F64A64A9}" srcOrd="0" destOrd="2" presId="urn:microsoft.com/office/officeart/2005/8/layout/hList1"/>
    <dgm:cxn modelId="{FC51D9F5-E2DD-427E-93B9-E38E2D01B367}" srcId="{3434F6FA-2D24-4368-B109-72DE136EBE13}" destId="{03470053-72C9-483F-9827-7AB16493C19D}" srcOrd="4" destOrd="0" parTransId="{BEEDDF0A-E4CB-4E4B-AF77-47B68B2E2C13}" sibTransId="{77E36F75-C492-415D-90A4-DC4642BAC9BB}"/>
    <dgm:cxn modelId="{31E0D205-7A65-468C-B170-1AA6E06C86BB}" srcId="{E92176B4-70C0-4550-9FA9-EAC6FDE7B1FD}" destId="{32770F95-083B-47F8-8E09-B6D37A10F455}" srcOrd="0" destOrd="0" parTransId="{DEFB226E-BF7E-4DE2-9AC3-F059DC382DE5}" sibTransId="{57FAF098-095D-4311-8A64-A4BC89C19467}"/>
    <dgm:cxn modelId="{0AEB120D-C6C7-405D-8270-AB216D98A40B}" srcId="{B7883FA9-DC8A-40E8-802E-371EFF8EA515}" destId="{AA86F3AF-E3B4-46C8-AD5A-B983D110BFBB}" srcOrd="2" destOrd="0" parTransId="{22A08375-8F57-4DC5-A2B2-0459A70F4288}" sibTransId="{E2866CC4-ECD9-4FA1-B5B4-D7D8A9EFEFA6}"/>
    <dgm:cxn modelId="{D542AE3F-1BE6-4D2E-8E9B-891D47BC3C87}" type="presOf" srcId="{03470053-72C9-483F-9827-7AB16493C19D}" destId="{EAB527B8-A3C8-4C90-A788-140E2A256DA3}" srcOrd="0" destOrd="4" presId="urn:microsoft.com/office/officeart/2005/8/layout/hList1"/>
    <dgm:cxn modelId="{591116DE-B5FC-4F91-AA4A-D3AA11C9C035}" type="presOf" srcId="{0431E238-B133-49ED-89AB-7146487332C3}" destId="{8AB73EF6-79C9-47ED-89B7-8B1300E23807}" srcOrd="0" destOrd="2" presId="urn:microsoft.com/office/officeart/2005/8/layout/hList1"/>
    <dgm:cxn modelId="{29B86183-DC96-48DC-AEE6-3BACE1FBBB9F}" srcId="{3434F6FA-2D24-4368-B109-72DE136EBE13}" destId="{1A6BBB9C-D64D-40E5-8C60-44550B3A0F42}" srcOrd="1" destOrd="0" parTransId="{886F5340-11AA-48B8-A654-07C15B64EBBE}" sibTransId="{C4BEE059-391B-44DF-87BA-02476C7DFBCE}"/>
    <dgm:cxn modelId="{B0053BAF-2791-440C-A185-83017D6BAA2D}" type="presOf" srcId="{CAC00877-1337-4185-B9C9-5C4877886DE0}" destId="{8AB73EF6-79C9-47ED-89B7-8B1300E23807}" srcOrd="0" destOrd="1" presId="urn:microsoft.com/office/officeart/2005/8/layout/hList1"/>
    <dgm:cxn modelId="{373FEFA6-2B8D-42D2-A1DD-DDF755F8B91A}" type="presOf" srcId="{E92176B4-70C0-4550-9FA9-EAC6FDE7B1FD}" destId="{B2E3F7C5-9EE3-4B8D-B435-20299BE43521}" srcOrd="0" destOrd="0" presId="urn:microsoft.com/office/officeart/2005/8/layout/hList1"/>
    <dgm:cxn modelId="{58882419-2FB5-4E53-B516-0C50190471AB}" type="presOf" srcId="{80B1B7E8-FDA8-4802-B451-61F8AABB9598}" destId="{8AB73EF6-79C9-47ED-89B7-8B1300E23807}" srcOrd="0" destOrd="0" presId="urn:microsoft.com/office/officeart/2005/8/layout/hList1"/>
    <dgm:cxn modelId="{8B6F3DAC-ACB0-4FF9-85F1-0A63B6F55A4B}" type="presOf" srcId="{C4C83F09-50B4-4047-BEB5-1040C1082EF7}" destId="{EAB527B8-A3C8-4C90-A788-140E2A256DA3}" srcOrd="0" destOrd="2" presId="urn:microsoft.com/office/officeart/2005/8/layout/hList1"/>
    <dgm:cxn modelId="{998B76C9-B172-402D-8FD6-D42616727794}" type="presOf" srcId="{210C9303-D4F2-4988-B8CC-AC5980976185}" destId="{EAB527B8-A3C8-4C90-A788-140E2A256DA3}" srcOrd="0" destOrd="0" presId="urn:microsoft.com/office/officeart/2005/8/layout/hList1"/>
    <dgm:cxn modelId="{75B57B23-5F1F-4D5D-B2E4-DCA401334D89}" srcId="{3434F6FA-2D24-4368-B109-72DE136EBE13}" destId="{C4C83F09-50B4-4047-BEB5-1040C1082EF7}" srcOrd="2" destOrd="0" parTransId="{C5641023-2A68-4E25-A840-822E6D6927B1}" sibTransId="{20760E4E-3D99-4293-90E3-9FC68420D9AD}"/>
    <dgm:cxn modelId="{170C88D7-D817-4044-B7DA-FA0F9D7B7448}" type="presOf" srcId="{F7DB69A6-F682-45BA-B50C-69C60E801898}" destId="{0779A08A-B97A-4EB0-AA8C-D1F113F72F3C}" srcOrd="0" destOrd="1" presId="urn:microsoft.com/office/officeart/2005/8/layout/hList1"/>
    <dgm:cxn modelId="{A189AA7E-BB4A-4710-A77C-2BD5C4A6808E}" type="presOf" srcId="{42CB9E07-67A3-4567-A6EC-1CBFA27822A5}" destId="{0779A08A-B97A-4EB0-AA8C-D1F113F72F3C}" srcOrd="0" destOrd="3" presId="urn:microsoft.com/office/officeart/2005/8/layout/hList1"/>
    <dgm:cxn modelId="{B9497A89-FA90-436C-822D-B1F04F4FD33C}" srcId="{C0FF405D-C0F5-4BFF-93E9-BE7ED8ED3FC2}" destId="{2A60D0EA-AED7-4537-B411-931224B3DE6B}" srcOrd="3" destOrd="0" parTransId="{76211BF5-E453-43F9-BA65-D2832939983A}" sibTransId="{EACEB627-B129-4063-B5D7-14E908EBC157}"/>
    <dgm:cxn modelId="{6CA95C07-4EB1-48B3-998C-3F794DC14595}" srcId="{32770F95-083B-47F8-8E09-B6D37A10F455}" destId="{4C1499C1-7C7C-4F2B-A5C4-3C022D9D74C7}" srcOrd="3" destOrd="0" parTransId="{F3DF36FD-B3ED-43CC-8009-00C76A6BDD42}" sibTransId="{97A91786-F80D-4E73-BEEE-C40F5CC46944}"/>
    <dgm:cxn modelId="{A53B177F-269C-4C4B-BA27-54A151A9D7B7}" type="presOf" srcId="{AA86F3AF-E3B4-46C8-AD5A-B983D110BFBB}" destId="{3CD537BE-77D2-40FE-A4E4-07541F97ECDA}" srcOrd="0" destOrd="2" presId="urn:microsoft.com/office/officeart/2005/8/layout/hList1"/>
    <dgm:cxn modelId="{78050500-D050-4A6A-9BE7-A4F2650B83FB}" type="presOf" srcId="{A0BD0165-836D-493D-BF03-C34B73746C61}" destId="{3CD537BE-77D2-40FE-A4E4-07541F97ECDA}" srcOrd="0" destOrd="0" presId="urn:microsoft.com/office/officeart/2005/8/layout/hList1"/>
    <dgm:cxn modelId="{E930108E-07F2-4F1C-B189-5A66F5D51843}" type="presOf" srcId="{40DACA7F-65D7-4C6D-A230-838E97DD989D}" destId="{12CA6C23-30BB-45A8-B594-83C1F64A64A9}" srcOrd="0" destOrd="0" presId="urn:microsoft.com/office/officeart/2005/8/layout/hList1"/>
    <dgm:cxn modelId="{C5946010-CB21-4FBE-9E71-78AFF32101A2}" srcId="{B7883FA9-DC8A-40E8-802E-371EFF8EA515}" destId="{A0BD0165-836D-493D-BF03-C34B73746C61}" srcOrd="0" destOrd="0" parTransId="{9B5C80DC-FA94-4DCB-8678-0232BFF24570}" sibTransId="{A8B8309A-9E80-464B-91FE-62A90E14CAB5}"/>
    <dgm:cxn modelId="{A480BA0D-635C-4B06-84E2-BE88AD821153}" srcId="{B7883FA9-DC8A-40E8-802E-371EFF8EA515}" destId="{003B75EF-BFCA-404A-A8EA-DAD93FD68581}" srcOrd="1" destOrd="0" parTransId="{02442453-9CC8-43BE-8D92-F758A91C8D43}" sibTransId="{B595E953-C3FA-4101-BD9C-9C9284F323B8}"/>
    <dgm:cxn modelId="{474ACA24-0974-4B03-ADA0-B4F106AD6380}" srcId="{32770F95-083B-47F8-8E09-B6D37A10F455}" destId="{0431E238-B133-49ED-89AB-7146487332C3}" srcOrd="2" destOrd="0" parTransId="{E73B8418-2C60-4369-B26A-381A21BBB9A0}" sibTransId="{53C81200-FA3F-40DE-981B-EB3CE1AED232}"/>
    <dgm:cxn modelId="{4C682B0E-6D86-4B9C-BC2C-8AA48BF57923}" type="presOf" srcId="{8B1F09D9-DE73-44E0-BD38-5FCFD7D96CA9}" destId="{12CA6C23-30BB-45A8-B594-83C1F64A64A9}" srcOrd="0" destOrd="1" presId="urn:microsoft.com/office/officeart/2005/8/layout/hList1"/>
    <dgm:cxn modelId="{BD6B8ACF-79D3-41DD-A3C5-D0CA05D1352E}" srcId="{B350DFE3-98CF-43E0-B496-A23105365F51}" destId="{AF15ADF0-26FA-404F-A77D-C25484172403}" srcOrd="0" destOrd="0" parTransId="{11913658-9ED8-42FD-91E0-EBAB7D33996C}" sibTransId="{339812F0-DD25-4D0F-813B-FCF93F6A5E09}"/>
    <dgm:cxn modelId="{842DDAE1-5362-4737-A03F-C5B6C1005DCC}" type="presOf" srcId="{B350DFE3-98CF-43E0-B496-A23105365F51}" destId="{3AB0185A-4058-49C2-993F-5B77C65EC42D}" srcOrd="0" destOrd="0" presId="urn:microsoft.com/office/officeart/2005/8/layout/hList1"/>
    <dgm:cxn modelId="{BD803CFB-181D-49B0-ABD9-12B48480302A}" srcId="{3434F6FA-2D24-4368-B109-72DE136EBE13}" destId="{25817AD6-A7FA-4547-AD19-DE49E9591713}" srcOrd="5" destOrd="0" parTransId="{522D1EE3-FDF1-4719-A5F1-6EF53ABE9B33}" sibTransId="{0A43B759-5FDA-4CA8-ACF0-65F3FC0ADF9C}"/>
    <dgm:cxn modelId="{BAA51139-8F90-4512-82EC-7AA6721DAA7E}" type="presOf" srcId="{C0FF405D-C0F5-4BFF-93E9-BE7ED8ED3FC2}" destId="{D20DA62E-0E79-4136-82A8-18D8FED00378}" srcOrd="0" destOrd="0" presId="urn:microsoft.com/office/officeart/2005/8/layout/hList1"/>
    <dgm:cxn modelId="{87D3A648-0BDE-40EA-A988-3F5DD7EBCBAF}" type="presOf" srcId="{25817AD6-A7FA-4547-AD19-DE49E9591713}" destId="{EAB527B8-A3C8-4C90-A788-140E2A256DA3}" srcOrd="0" destOrd="5" presId="urn:microsoft.com/office/officeart/2005/8/layout/hList1"/>
    <dgm:cxn modelId="{4CE1EA9C-E682-4578-81A9-5453F3EF277B}" srcId="{C0FF405D-C0F5-4BFF-93E9-BE7ED8ED3FC2}" destId="{04EC25AF-674A-4CF0-85BE-4D6866233953}" srcOrd="4" destOrd="0" parTransId="{139531EF-3BDE-468C-865B-19BD05DEFF67}" sibTransId="{8C69FCD4-E576-4AC7-8841-4A071B497372}"/>
    <dgm:cxn modelId="{B46C6693-4DB2-49FE-B8E5-07660BCEEA5F}" srcId="{E92176B4-70C0-4550-9FA9-EAC6FDE7B1FD}" destId="{B7883FA9-DC8A-40E8-802E-371EFF8EA515}" srcOrd="3" destOrd="0" parTransId="{9C73DB24-0E82-49C4-AC7F-9B069474D53C}" sibTransId="{AEB1C026-E715-4429-AC4F-C8145DD72E4E}"/>
    <dgm:cxn modelId="{7DFA2BE5-AC15-4C89-8858-3C413E02FBBB}" type="presOf" srcId="{1A6BBB9C-D64D-40E5-8C60-44550B3A0F42}" destId="{EAB527B8-A3C8-4C90-A788-140E2A256DA3}" srcOrd="0" destOrd="1" presId="urn:microsoft.com/office/officeart/2005/8/layout/hList1"/>
    <dgm:cxn modelId="{FF18F22D-C61B-45FB-8548-87EEEF9FB43D}" srcId="{B7883FA9-DC8A-40E8-802E-371EFF8EA515}" destId="{EE8A5B75-7C8C-40C0-A5AA-D0EB59980DAF}" srcOrd="3" destOrd="0" parTransId="{9E8201F6-2874-49B5-B68E-61CB9793F122}" sibTransId="{A361D670-85E9-4ACC-A3D0-84B5CB0749F8}"/>
    <dgm:cxn modelId="{FF3617C2-E775-4CCD-B6F0-303BF4EF6168}" type="presOf" srcId="{2A60D0EA-AED7-4537-B411-931224B3DE6B}" destId="{12CA6C23-30BB-45A8-B594-83C1F64A64A9}" srcOrd="0" destOrd="3" presId="urn:microsoft.com/office/officeart/2005/8/layout/hList1"/>
    <dgm:cxn modelId="{725998EA-38F3-47BA-AEB1-FFB3CD2D54D8}" srcId="{E92176B4-70C0-4550-9FA9-EAC6FDE7B1FD}" destId="{B350DFE3-98CF-43E0-B496-A23105365F51}" srcOrd="4" destOrd="0" parTransId="{0BE397A6-C0ED-48F0-A607-097A9B1F3329}" sibTransId="{13540388-74D4-46B1-A64E-2C30929F595E}"/>
    <dgm:cxn modelId="{9AFE4CF4-B2E6-4102-B949-BF983573CDA2}" type="presParOf" srcId="{B2E3F7C5-9EE3-4B8D-B435-20299BE43521}" destId="{2A2276FB-0D76-4A91-8D0C-25EF26C6B518}" srcOrd="0" destOrd="0" presId="urn:microsoft.com/office/officeart/2005/8/layout/hList1"/>
    <dgm:cxn modelId="{A4B1FDE7-06A0-4AB3-9374-7F3D0851C3FA}" type="presParOf" srcId="{2A2276FB-0D76-4A91-8D0C-25EF26C6B518}" destId="{60F6A6B9-A858-4952-901F-B0F53D85D057}" srcOrd="0" destOrd="0" presId="urn:microsoft.com/office/officeart/2005/8/layout/hList1"/>
    <dgm:cxn modelId="{1EAB22D9-1721-4E77-AB69-F485012EDD95}" type="presParOf" srcId="{2A2276FB-0D76-4A91-8D0C-25EF26C6B518}" destId="{8AB73EF6-79C9-47ED-89B7-8B1300E23807}" srcOrd="1" destOrd="0" presId="urn:microsoft.com/office/officeart/2005/8/layout/hList1"/>
    <dgm:cxn modelId="{7D7B2352-8533-463C-BCDD-0C954336B9F4}" type="presParOf" srcId="{B2E3F7C5-9EE3-4B8D-B435-20299BE43521}" destId="{A04C43CC-C3AB-419A-B40E-28875C4EB40E}" srcOrd="1" destOrd="0" presId="urn:microsoft.com/office/officeart/2005/8/layout/hList1"/>
    <dgm:cxn modelId="{A830D1EA-F190-499C-B288-AA53AD4BB329}" type="presParOf" srcId="{B2E3F7C5-9EE3-4B8D-B435-20299BE43521}" destId="{7C905DC1-1F93-4908-9A07-58F007C326FD}" srcOrd="2" destOrd="0" presId="urn:microsoft.com/office/officeart/2005/8/layout/hList1"/>
    <dgm:cxn modelId="{8423130B-3147-4F17-9E87-2A3C95F85C01}" type="presParOf" srcId="{7C905DC1-1F93-4908-9A07-58F007C326FD}" destId="{D20DA62E-0E79-4136-82A8-18D8FED00378}" srcOrd="0" destOrd="0" presId="urn:microsoft.com/office/officeart/2005/8/layout/hList1"/>
    <dgm:cxn modelId="{FF4A549C-DF36-483A-9974-50300552B880}" type="presParOf" srcId="{7C905DC1-1F93-4908-9A07-58F007C326FD}" destId="{12CA6C23-30BB-45A8-B594-83C1F64A64A9}" srcOrd="1" destOrd="0" presId="urn:microsoft.com/office/officeart/2005/8/layout/hList1"/>
    <dgm:cxn modelId="{ED560F96-BDA4-45BE-BE91-0A032ECFDFBD}" type="presParOf" srcId="{B2E3F7C5-9EE3-4B8D-B435-20299BE43521}" destId="{AB95438E-F67C-460C-AFEB-39745CC84F2E}" srcOrd="3" destOrd="0" presId="urn:microsoft.com/office/officeart/2005/8/layout/hList1"/>
    <dgm:cxn modelId="{17EA7595-0055-49DE-9205-60FC712309C5}" type="presParOf" srcId="{B2E3F7C5-9EE3-4B8D-B435-20299BE43521}" destId="{35C3A520-1B9D-4DAD-9184-BFC5002E7A3F}" srcOrd="4" destOrd="0" presId="urn:microsoft.com/office/officeart/2005/8/layout/hList1"/>
    <dgm:cxn modelId="{3492954E-7BE3-4FA8-AF2D-4C8C17E77827}" type="presParOf" srcId="{35C3A520-1B9D-4DAD-9184-BFC5002E7A3F}" destId="{10C93FE3-B0B2-489A-8CBE-993CF98C24D7}" srcOrd="0" destOrd="0" presId="urn:microsoft.com/office/officeart/2005/8/layout/hList1"/>
    <dgm:cxn modelId="{F26255AD-0F1B-4506-A26F-5004D5ACD9C4}" type="presParOf" srcId="{35C3A520-1B9D-4DAD-9184-BFC5002E7A3F}" destId="{EAB527B8-A3C8-4C90-A788-140E2A256DA3}" srcOrd="1" destOrd="0" presId="urn:microsoft.com/office/officeart/2005/8/layout/hList1"/>
    <dgm:cxn modelId="{E071A5D7-B8CD-4F5A-A72F-60D2B23383DE}" type="presParOf" srcId="{B2E3F7C5-9EE3-4B8D-B435-20299BE43521}" destId="{9740D26D-C5FD-4AB8-AE43-1951150D0129}" srcOrd="5" destOrd="0" presId="urn:microsoft.com/office/officeart/2005/8/layout/hList1"/>
    <dgm:cxn modelId="{92CE2595-0818-4C9C-8E95-58C4F9A0F574}" type="presParOf" srcId="{B2E3F7C5-9EE3-4B8D-B435-20299BE43521}" destId="{78181E88-304C-43A5-9EB1-E1D5E2553299}" srcOrd="6" destOrd="0" presId="urn:microsoft.com/office/officeart/2005/8/layout/hList1"/>
    <dgm:cxn modelId="{A209464E-90F2-45EB-911B-7C32366182C2}" type="presParOf" srcId="{78181E88-304C-43A5-9EB1-E1D5E2553299}" destId="{5DE9C29C-0654-42E2-8806-55EFAE4B9C69}" srcOrd="0" destOrd="0" presId="urn:microsoft.com/office/officeart/2005/8/layout/hList1"/>
    <dgm:cxn modelId="{0098EF80-6EE2-4949-8A7F-3D9FA14A9B4A}" type="presParOf" srcId="{78181E88-304C-43A5-9EB1-E1D5E2553299}" destId="{3CD537BE-77D2-40FE-A4E4-07541F97ECDA}" srcOrd="1" destOrd="0" presId="urn:microsoft.com/office/officeart/2005/8/layout/hList1"/>
    <dgm:cxn modelId="{4DAA4FC4-ACAD-4874-A538-B9FE46BD138F}" type="presParOf" srcId="{B2E3F7C5-9EE3-4B8D-B435-20299BE43521}" destId="{6D5A9554-D1B1-4DF0-8FB1-533F730591A3}" srcOrd="7" destOrd="0" presId="urn:microsoft.com/office/officeart/2005/8/layout/hList1"/>
    <dgm:cxn modelId="{1C966133-91A7-4D71-AA72-D3F8E3B70DD1}" type="presParOf" srcId="{B2E3F7C5-9EE3-4B8D-B435-20299BE43521}" destId="{B6F37232-253F-4DBE-AF9D-9D3EE8906559}" srcOrd="8" destOrd="0" presId="urn:microsoft.com/office/officeart/2005/8/layout/hList1"/>
    <dgm:cxn modelId="{B53D6773-4537-40C3-B9BF-C28920B64E81}" type="presParOf" srcId="{B6F37232-253F-4DBE-AF9D-9D3EE8906559}" destId="{3AB0185A-4058-49C2-993F-5B77C65EC42D}" srcOrd="0" destOrd="0" presId="urn:microsoft.com/office/officeart/2005/8/layout/hList1"/>
    <dgm:cxn modelId="{E08266E5-6AD2-43FC-984B-AFEF1BFDF774}" type="presParOf" srcId="{B6F37232-253F-4DBE-AF9D-9D3EE8906559}" destId="{0779A08A-B97A-4EB0-AA8C-D1F113F72F3C}"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13488F2-7177-493C-B66A-5677899E5345}" type="doc">
      <dgm:prSet loTypeId="urn:microsoft.com/office/officeart/2005/8/layout/hProcess4" loCatId="process" qsTypeId="urn:microsoft.com/office/officeart/2005/8/quickstyle/simple5" qsCatId="simple" csTypeId="urn:microsoft.com/office/officeart/2005/8/colors/accent1_2" csCatId="accent1" phldr="1"/>
      <dgm:spPr/>
      <dgm:t>
        <a:bodyPr/>
        <a:lstStyle/>
        <a:p>
          <a:endParaRPr lang="en-US"/>
        </a:p>
      </dgm:t>
    </dgm:pt>
    <dgm:pt modelId="{735A2214-4C4C-496F-8640-4F0470FDF526}">
      <dgm:prSet phldrT="[Text]"/>
      <dgm:spPr/>
      <dgm:t>
        <a:bodyPr/>
        <a:lstStyle/>
        <a:p>
          <a:r>
            <a:rPr lang="en-US" dirty="0" smtClean="0">
              <a:solidFill>
                <a:srgbClr val="C00000"/>
              </a:solidFill>
            </a:rPr>
            <a:t>Observe the product images from the following slides.</a:t>
          </a:r>
          <a:endParaRPr lang="en-US" dirty="0">
            <a:solidFill>
              <a:srgbClr val="C00000"/>
            </a:solidFill>
          </a:endParaRPr>
        </a:p>
      </dgm:t>
    </dgm:pt>
    <dgm:pt modelId="{AA52BF2B-1362-4186-99C0-9B78C691B35D}" type="parTrans" cxnId="{FF35A896-26B6-4836-997B-9391009803A9}">
      <dgm:prSet/>
      <dgm:spPr/>
      <dgm:t>
        <a:bodyPr/>
        <a:lstStyle/>
        <a:p>
          <a:endParaRPr lang="en-US"/>
        </a:p>
      </dgm:t>
    </dgm:pt>
    <dgm:pt modelId="{81275060-25B8-4BA8-8549-C311752C9599}" type="sibTrans" cxnId="{FF35A896-26B6-4836-997B-9391009803A9}">
      <dgm:prSet/>
      <dgm:spPr/>
      <dgm:t>
        <a:bodyPr/>
        <a:lstStyle/>
        <a:p>
          <a:endParaRPr lang="en-US"/>
        </a:p>
      </dgm:t>
    </dgm:pt>
    <dgm:pt modelId="{26FE6341-DEB0-4225-BCDE-C24F637F235F}">
      <dgm:prSet phldrT="[Text]" custT="1"/>
      <dgm:spPr/>
      <dgm:t>
        <a:bodyPr/>
        <a:lstStyle/>
        <a:p>
          <a:r>
            <a:rPr lang="en-US" sz="2800" b="1" dirty="0" smtClean="0">
              <a:solidFill>
                <a:srgbClr val="002060"/>
              </a:solidFill>
              <a:effectLst>
                <a:outerShdw blurRad="38100" dist="38100" dir="2700000" algn="tl">
                  <a:srgbClr val="000000">
                    <a:alpha val="43137"/>
                  </a:srgbClr>
                </a:outerShdw>
              </a:effectLst>
            </a:rPr>
            <a:t>Step 2</a:t>
          </a:r>
          <a:endParaRPr lang="en-US" sz="2800" b="1" dirty="0">
            <a:solidFill>
              <a:srgbClr val="002060"/>
            </a:solidFill>
            <a:effectLst>
              <a:outerShdw blurRad="38100" dist="38100" dir="2700000" algn="tl">
                <a:srgbClr val="000000">
                  <a:alpha val="43137"/>
                </a:srgbClr>
              </a:outerShdw>
            </a:effectLst>
          </a:endParaRPr>
        </a:p>
      </dgm:t>
    </dgm:pt>
    <dgm:pt modelId="{7C57CB69-1388-4FB5-894A-54A76E28184E}" type="parTrans" cxnId="{4C62934E-D6EE-46CD-BD36-0691043BDF3E}">
      <dgm:prSet/>
      <dgm:spPr/>
      <dgm:t>
        <a:bodyPr/>
        <a:lstStyle/>
        <a:p>
          <a:endParaRPr lang="en-US"/>
        </a:p>
      </dgm:t>
    </dgm:pt>
    <dgm:pt modelId="{8DD8F71E-C160-481D-818A-C31859C5D891}" type="sibTrans" cxnId="{4C62934E-D6EE-46CD-BD36-0691043BDF3E}">
      <dgm:prSet/>
      <dgm:spPr>
        <a:gradFill flip="none" rotWithShape="1">
          <a:gsLst>
            <a:gs pos="0">
              <a:srgbClr val="FF0000"/>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0800000" scaled="1"/>
          <a:tileRect/>
        </a:gradFill>
      </dgm:spPr>
      <dgm:t>
        <a:bodyPr/>
        <a:lstStyle/>
        <a:p>
          <a:endParaRPr lang="en-US"/>
        </a:p>
      </dgm:t>
    </dgm:pt>
    <dgm:pt modelId="{795360C3-186B-49C1-A0CB-6C24E8DC23E1}">
      <dgm:prSet phldrT="[Text]" custT="1"/>
      <dgm:spPr/>
      <dgm:t>
        <a:bodyPr/>
        <a:lstStyle/>
        <a:p>
          <a:r>
            <a:rPr lang="en-US" sz="2800" b="1" dirty="0" smtClean="0">
              <a:solidFill>
                <a:srgbClr val="E59032"/>
              </a:solidFill>
              <a:effectLst>
                <a:outerShdw blurRad="38100" dist="38100" dir="2700000" algn="tl">
                  <a:srgbClr val="000000">
                    <a:alpha val="43137"/>
                  </a:srgbClr>
                </a:outerShdw>
              </a:effectLst>
            </a:rPr>
            <a:t>Step 3</a:t>
          </a:r>
          <a:endParaRPr lang="en-US" sz="2800" b="1" dirty="0">
            <a:solidFill>
              <a:srgbClr val="E59032"/>
            </a:solidFill>
            <a:effectLst>
              <a:outerShdw blurRad="38100" dist="38100" dir="2700000" algn="tl">
                <a:srgbClr val="000000">
                  <a:alpha val="43137"/>
                </a:srgbClr>
              </a:outerShdw>
            </a:effectLst>
          </a:endParaRPr>
        </a:p>
      </dgm:t>
    </dgm:pt>
    <dgm:pt modelId="{B92041CF-B2D2-400C-A7B5-E01B96AFBF05}" type="sibTrans" cxnId="{85C03A46-10A8-4CB6-9DA3-D4383D886D2B}">
      <dgm:prSet/>
      <dgm:spPr/>
      <dgm:t>
        <a:bodyPr/>
        <a:lstStyle/>
        <a:p>
          <a:endParaRPr lang="en-US"/>
        </a:p>
      </dgm:t>
    </dgm:pt>
    <dgm:pt modelId="{A7FD6E67-D96E-42F0-8DBA-EAD211449894}" type="parTrans" cxnId="{85C03A46-10A8-4CB6-9DA3-D4383D886D2B}">
      <dgm:prSet/>
      <dgm:spPr/>
      <dgm:t>
        <a:bodyPr/>
        <a:lstStyle/>
        <a:p>
          <a:endParaRPr lang="en-US"/>
        </a:p>
      </dgm:t>
    </dgm:pt>
    <dgm:pt modelId="{F7C28E8E-676A-4B14-BC0F-641C48BEF254}">
      <dgm:prSet phldrT="[Text]"/>
      <dgm:spPr/>
      <dgm:t>
        <a:bodyPr/>
        <a:lstStyle/>
        <a:p>
          <a:r>
            <a:rPr lang="en-US" dirty="0" smtClean="0">
              <a:solidFill>
                <a:srgbClr val="E59032"/>
              </a:solidFill>
            </a:rPr>
            <a:t>Write down the </a:t>
          </a:r>
          <a:r>
            <a:rPr lang="en-US" b="1" dirty="0" smtClean="0">
              <a:solidFill>
                <a:srgbClr val="E59032"/>
              </a:solidFill>
            </a:rPr>
            <a:t>changes</a:t>
          </a:r>
          <a:r>
            <a:rPr lang="en-US" dirty="0" smtClean="0">
              <a:solidFill>
                <a:srgbClr val="E59032"/>
              </a:solidFill>
            </a:rPr>
            <a:t> in the environment and identify the </a:t>
          </a:r>
          <a:r>
            <a:rPr lang="en-US" b="1" dirty="0" smtClean="0">
              <a:solidFill>
                <a:srgbClr val="E59032"/>
              </a:solidFill>
            </a:rPr>
            <a:t>factors</a:t>
          </a:r>
          <a:r>
            <a:rPr lang="en-US" dirty="0" smtClean="0">
              <a:solidFill>
                <a:srgbClr val="E59032"/>
              </a:solidFill>
            </a:rPr>
            <a:t> leading to these changes.</a:t>
          </a:r>
          <a:endParaRPr lang="en-US" dirty="0">
            <a:solidFill>
              <a:srgbClr val="E59032"/>
            </a:solidFill>
          </a:endParaRPr>
        </a:p>
      </dgm:t>
    </dgm:pt>
    <dgm:pt modelId="{EF99F487-CEC2-4F3B-A29E-28DBEE682EE2}" type="sibTrans" cxnId="{5E2D4689-9007-4A3F-84D4-663BBA9D1428}">
      <dgm:prSet/>
      <dgm:spPr/>
      <dgm:t>
        <a:bodyPr/>
        <a:lstStyle/>
        <a:p>
          <a:endParaRPr lang="en-US"/>
        </a:p>
      </dgm:t>
    </dgm:pt>
    <dgm:pt modelId="{0FEDA9FE-780A-4BCA-AB21-7EE62D1E99F4}" type="parTrans" cxnId="{5E2D4689-9007-4A3F-84D4-663BBA9D1428}">
      <dgm:prSet/>
      <dgm:spPr/>
      <dgm:t>
        <a:bodyPr/>
        <a:lstStyle/>
        <a:p>
          <a:endParaRPr lang="en-US"/>
        </a:p>
      </dgm:t>
    </dgm:pt>
    <dgm:pt modelId="{16F5FFCE-1F4C-439C-9935-F201E280206F}">
      <dgm:prSet custT="1"/>
      <dgm:spPr/>
      <dgm:t>
        <a:bodyPr/>
        <a:lstStyle/>
        <a:p>
          <a:r>
            <a:rPr lang="en-US" sz="2800" b="1" dirty="0" smtClean="0">
              <a:solidFill>
                <a:srgbClr val="C00000"/>
              </a:solidFill>
              <a:effectLst>
                <a:outerShdw blurRad="38100" dist="38100" dir="2700000" algn="tl">
                  <a:srgbClr val="000000">
                    <a:alpha val="43137"/>
                  </a:srgbClr>
                </a:outerShdw>
              </a:effectLst>
            </a:rPr>
            <a:t>Step 1</a:t>
          </a:r>
          <a:endParaRPr lang="en-US" sz="2800" b="1" dirty="0">
            <a:solidFill>
              <a:srgbClr val="C00000"/>
            </a:solidFill>
            <a:effectLst>
              <a:outerShdw blurRad="38100" dist="38100" dir="2700000" algn="tl">
                <a:srgbClr val="000000">
                  <a:alpha val="43137"/>
                </a:srgbClr>
              </a:outerShdw>
            </a:effectLst>
          </a:endParaRPr>
        </a:p>
      </dgm:t>
    </dgm:pt>
    <dgm:pt modelId="{154971EA-6FAF-4771-AE07-818ED646F82B}" type="sibTrans" cxnId="{6017D9BA-DBE7-4F3E-AD1E-8ABEA336F172}">
      <dgm:prSet/>
      <dgm:spPr>
        <a:gradFill flip="none" rotWithShape="1">
          <a:gsLst>
            <a:gs pos="0">
              <a:srgbClr val="FF0000"/>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0800000" scaled="1"/>
          <a:tileRect/>
        </a:gradFill>
      </dgm:spPr>
      <dgm:t>
        <a:bodyPr/>
        <a:lstStyle/>
        <a:p>
          <a:endParaRPr lang="en-US"/>
        </a:p>
      </dgm:t>
    </dgm:pt>
    <dgm:pt modelId="{CFBA69A8-E933-46DE-B324-7A0F68ECD6C1}" type="parTrans" cxnId="{6017D9BA-DBE7-4F3E-AD1E-8ABEA336F172}">
      <dgm:prSet/>
      <dgm:spPr/>
      <dgm:t>
        <a:bodyPr/>
        <a:lstStyle/>
        <a:p>
          <a:endParaRPr lang="en-US"/>
        </a:p>
      </dgm:t>
    </dgm:pt>
    <dgm:pt modelId="{FA87920D-BAB8-4BE0-9DED-E47190F0B314}">
      <dgm:prSet phldrT="[Text]"/>
      <dgm:spPr/>
      <dgm:t>
        <a:bodyPr/>
        <a:lstStyle/>
        <a:p>
          <a:endParaRPr lang="en-US" dirty="0"/>
        </a:p>
      </dgm:t>
    </dgm:pt>
    <dgm:pt modelId="{9DB16603-45E7-456E-867E-07D26B6B3607}" type="parTrans" cxnId="{AF920F19-3252-4CB9-8587-A139DD474D17}">
      <dgm:prSet/>
      <dgm:spPr/>
      <dgm:t>
        <a:bodyPr/>
        <a:lstStyle/>
        <a:p>
          <a:endParaRPr lang="en-US"/>
        </a:p>
      </dgm:t>
    </dgm:pt>
    <dgm:pt modelId="{C7573DA0-D2D4-4A3E-A2B2-B94577E584AF}" type="sibTrans" cxnId="{AF920F19-3252-4CB9-8587-A139DD474D17}">
      <dgm:prSet/>
      <dgm:spPr/>
      <dgm:t>
        <a:bodyPr/>
        <a:lstStyle/>
        <a:p>
          <a:endParaRPr lang="en-US"/>
        </a:p>
      </dgm:t>
    </dgm:pt>
    <dgm:pt modelId="{2EE73AE7-5B53-4105-B035-52A3F1744A9E}">
      <dgm:prSet phldrT="[Text]"/>
      <dgm:spPr/>
      <dgm:t>
        <a:bodyPr/>
        <a:lstStyle/>
        <a:p>
          <a:r>
            <a:rPr lang="en-US" dirty="0" smtClean="0">
              <a:solidFill>
                <a:srgbClr val="002060"/>
              </a:solidFill>
            </a:rPr>
            <a:t>Compare their </a:t>
          </a:r>
          <a:r>
            <a:rPr lang="en-US" b="1" dirty="0" smtClean="0">
              <a:solidFill>
                <a:srgbClr val="002060"/>
              </a:solidFill>
            </a:rPr>
            <a:t>differences</a:t>
          </a:r>
          <a:r>
            <a:rPr lang="en-US" dirty="0" smtClean="0">
              <a:solidFill>
                <a:srgbClr val="002060"/>
              </a:solidFill>
            </a:rPr>
            <a:t> to the preceding versions in terms of style, design, and functionality.</a:t>
          </a:r>
          <a:endParaRPr lang="en-US" dirty="0">
            <a:solidFill>
              <a:srgbClr val="002060"/>
            </a:solidFill>
          </a:endParaRPr>
        </a:p>
      </dgm:t>
    </dgm:pt>
    <dgm:pt modelId="{890802CF-D3DF-4831-93BE-749D786E5898}" type="parTrans" cxnId="{BB772E1D-2B72-45F4-91AE-2BEDEE440332}">
      <dgm:prSet/>
      <dgm:spPr/>
      <dgm:t>
        <a:bodyPr/>
        <a:lstStyle/>
        <a:p>
          <a:endParaRPr lang="en-US"/>
        </a:p>
      </dgm:t>
    </dgm:pt>
    <dgm:pt modelId="{90F8EE38-F183-4745-BD18-86B0A9598A0F}" type="sibTrans" cxnId="{BB772E1D-2B72-45F4-91AE-2BEDEE440332}">
      <dgm:prSet/>
      <dgm:spPr/>
      <dgm:t>
        <a:bodyPr/>
        <a:lstStyle/>
        <a:p>
          <a:endParaRPr lang="en-US"/>
        </a:p>
      </dgm:t>
    </dgm:pt>
    <dgm:pt modelId="{78832AB7-9197-4211-AAA4-36C158511794}">
      <dgm:prSet phldrT="[Text]"/>
      <dgm:spPr/>
      <dgm:t>
        <a:bodyPr/>
        <a:lstStyle/>
        <a:p>
          <a:endParaRPr lang="en-US" dirty="0"/>
        </a:p>
      </dgm:t>
    </dgm:pt>
    <dgm:pt modelId="{2E886D12-60B1-49A3-9797-809827AEA443}" type="parTrans" cxnId="{23E5832C-D9A0-4042-8E3E-F15ED1D60A45}">
      <dgm:prSet/>
      <dgm:spPr/>
      <dgm:t>
        <a:bodyPr/>
        <a:lstStyle/>
        <a:p>
          <a:endParaRPr lang="en-US"/>
        </a:p>
      </dgm:t>
    </dgm:pt>
    <dgm:pt modelId="{D5487E70-EAD9-40C8-B691-A59DEFA995F9}" type="sibTrans" cxnId="{23E5832C-D9A0-4042-8E3E-F15ED1D60A45}">
      <dgm:prSet/>
      <dgm:spPr/>
      <dgm:t>
        <a:bodyPr/>
        <a:lstStyle/>
        <a:p>
          <a:endParaRPr lang="en-US"/>
        </a:p>
      </dgm:t>
    </dgm:pt>
    <dgm:pt modelId="{F6E88B6F-A3F0-4FBD-ACBE-6F42DEAFC568}">
      <dgm:prSet phldrT="[Text]"/>
      <dgm:spPr/>
      <dgm:t>
        <a:bodyPr/>
        <a:lstStyle/>
        <a:p>
          <a:endParaRPr lang="en-US" dirty="0"/>
        </a:p>
      </dgm:t>
    </dgm:pt>
    <dgm:pt modelId="{3233F4BD-C32B-4007-8190-BA334A76D244}" type="parTrans" cxnId="{EA4C1728-DFC7-4DD6-AE52-67DC3B233BBE}">
      <dgm:prSet/>
      <dgm:spPr/>
      <dgm:t>
        <a:bodyPr/>
        <a:lstStyle/>
        <a:p>
          <a:endParaRPr lang="en-US"/>
        </a:p>
      </dgm:t>
    </dgm:pt>
    <dgm:pt modelId="{4D6898D9-55BF-438E-8D1E-FC8A6CDD5742}" type="sibTrans" cxnId="{EA4C1728-DFC7-4DD6-AE52-67DC3B233BBE}">
      <dgm:prSet/>
      <dgm:spPr/>
      <dgm:t>
        <a:bodyPr/>
        <a:lstStyle/>
        <a:p>
          <a:endParaRPr lang="en-US"/>
        </a:p>
      </dgm:t>
    </dgm:pt>
    <dgm:pt modelId="{01ED5D3E-08EA-4E4E-A89A-2CBDD588D7DC}" type="pres">
      <dgm:prSet presAssocID="{B13488F2-7177-493C-B66A-5677899E5345}" presName="Name0" presStyleCnt="0">
        <dgm:presLayoutVars>
          <dgm:dir/>
          <dgm:animLvl val="lvl"/>
          <dgm:resizeHandles val="exact"/>
        </dgm:presLayoutVars>
      </dgm:prSet>
      <dgm:spPr/>
      <dgm:t>
        <a:bodyPr/>
        <a:lstStyle/>
        <a:p>
          <a:endParaRPr lang="en-US"/>
        </a:p>
      </dgm:t>
    </dgm:pt>
    <dgm:pt modelId="{EA9B638B-991A-4105-8AB1-8D6C78D829DB}" type="pres">
      <dgm:prSet presAssocID="{B13488F2-7177-493C-B66A-5677899E5345}" presName="tSp" presStyleCnt="0"/>
      <dgm:spPr/>
    </dgm:pt>
    <dgm:pt modelId="{E1D20E04-2222-40E9-87A5-123686F9B354}" type="pres">
      <dgm:prSet presAssocID="{B13488F2-7177-493C-B66A-5677899E5345}" presName="bSp" presStyleCnt="0"/>
      <dgm:spPr/>
    </dgm:pt>
    <dgm:pt modelId="{DCC54DEC-019C-4EF5-AB2A-A5BDE1D7BCDF}" type="pres">
      <dgm:prSet presAssocID="{B13488F2-7177-493C-B66A-5677899E5345}" presName="process" presStyleCnt="0"/>
      <dgm:spPr/>
    </dgm:pt>
    <dgm:pt modelId="{0C6C166C-2265-47D1-86B3-7F71778363C7}" type="pres">
      <dgm:prSet presAssocID="{16F5FFCE-1F4C-439C-9935-F201E280206F}" presName="composite1" presStyleCnt="0"/>
      <dgm:spPr/>
    </dgm:pt>
    <dgm:pt modelId="{DCCC6067-6E9C-4C59-9423-907F3E7FAD71}" type="pres">
      <dgm:prSet presAssocID="{16F5FFCE-1F4C-439C-9935-F201E280206F}" presName="dummyNode1" presStyleLbl="node1" presStyleIdx="0" presStyleCnt="3"/>
      <dgm:spPr/>
    </dgm:pt>
    <dgm:pt modelId="{E67AC778-A0D2-4C92-9027-FABE78B3DB40}" type="pres">
      <dgm:prSet presAssocID="{16F5FFCE-1F4C-439C-9935-F201E280206F}" presName="childNode1" presStyleLbl="bgAcc1" presStyleIdx="0" presStyleCnt="3">
        <dgm:presLayoutVars>
          <dgm:bulletEnabled val="1"/>
        </dgm:presLayoutVars>
      </dgm:prSet>
      <dgm:spPr/>
      <dgm:t>
        <a:bodyPr/>
        <a:lstStyle/>
        <a:p>
          <a:endParaRPr lang="en-US"/>
        </a:p>
      </dgm:t>
    </dgm:pt>
    <dgm:pt modelId="{EAE9EFB4-DC94-455F-B256-E3CEAF953B7B}" type="pres">
      <dgm:prSet presAssocID="{16F5FFCE-1F4C-439C-9935-F201E280206F}" presName="childNode1tx" presStyleLbl="bgAcc1" presStyleIdx="0" presStyleCnt="3">
        <dgm:presLayoutVars>
          <dgm:bulletEnabled val="1"/>
        </dgm:presLayoutVars>
      </dgm:prSet>
      <dgm:spPr/>
      <dgm:t>
        <a:bodyPr/>
        <a:lstStyle/>
        <a:p>
          <a:endParaRPr lang="en-US"/>
        </a:p>
      </dgm:t>
    </dgm:pt>
    <dgm:pt modelId="{E8E545F1-2CBD-48FC-B6CE-8D0F865D9488}" type="pres">
      <dgm:prSet presAssocID="{16F5FFCE-1F4C-439C-9935-F201E280206F}" presName="parentNode1" presStyleLbl="node1" presStyleIdx="0" presStyleCnt="3">
        <dgm:presLayoutVars>
          <dgm:chMax val="1"/>
          <dgm:bulletEnabled val="1"/>
        </dgm:presLayoutVars>
      </dgm:prSet>
      <dgm:spPr/>
      <dgm:t>
        <a:bodyPr/>
        <a:lstStyle/>
        <a:p>
          <a:endParaRPr lang="en-US"/>
        </a:p>
      </dgm:t>
    </dgm:pt>
    <dgm:pt modelId="{6A2C902D-F144-481B-A2D2-50D4D4728435}" type="pres">
      <dgm:prSet presAssocID="{16F5FFCE-1F4C-439C-9935-F201E280206F}" presName="connSite1" presStyleCnt="0"/>
      <dgm:spPr/>
    </dgm:pt>
    <dgm:pt modelId="{0BCAF2DA-D396-40DF-8571-4D207DAB657A}" type="pres">
      <dgm:prSet presAssocID="{154971EA-6FAF-4771-AE07-818ED646F82B}" presName="Name9" presStyleLbl="sibTrans2D1" presStyleIdx="0" presStyleCnt="2"/>
      <dgm:spPr/>
      <dgm:t>
        <a:bodyPr/>
        <a:lstStyle/>
        <a:p>
          <a:endParaRPr lang="en-US"/>
        </a:p>
      </dgm:t>
    </dgm:pt>
    <dgm:pt modelId="{859C44B2-DAD7-4864-B247-7D70B497532F}" type="pres">
      <dgm:prSet presAssocID="{26FE6341-DEB0-4225-BCDE-C24F637F235F}" presName="composite2" presStyleCnt="0"/>
      <dgm:spPr/>
    </dgm:pt>
    <dgm:pt modelId="{693033D6-4DCC-4098-A21B-01CA2E86E722}" type="pres">
      <dgm:prSet presAssocID="{26FE6341-DEB0-4225-BCDE-C24F637F235F}" presName="dummyNode2" presStyleLbl="node1" presStyleIdx="0" presStyleCnt="3"/>
      <dgm:spPr/>
    </dgm:pt>
    <dgm:pt modelId="{EA1F885B-1B73-4465-8072-848452359ABD}" type="pres">
      <dgm:prSet presAssocID="{26FE6341-DEB0-4225-BCDE-C24F637F235F}" presName="childNode2" presStyleLbl="bgAcc1" presStyleIdx="1" presStyleCnt="3">
        <dgm:presLayoutVars>
          <dgm:bulletEnabled val="1"/>
        </dgm:presLayoutVars>
      </dgm:prSet>
      <dgm:spPr/>
      <dgm:t>
        <a:bodyPr/>
        <a:lstStyle/>
        <a:p>
          <a:endParaRPr lang="en-US"/>
        </a:p>
      </dgm:t>
    </dgm:pt>
    <dgm:pt modelId="{934532C3-B57E-4929-915B-53C0108C0C59}" type="pres">
      <dgm:prSet presAssocID="{26FE6341-DEB0-4225-BCDE-C24F637F235F}" presName="childNode2tx" presStyleLbl="bgAcc1" presStyleIdx="1" presStyleCnt="3">
        <dgm:presLayoutVars>
          <dgm:bulletEnabled val="1"/>
        </dgm:presLayoutVars>
      </dgm:prSet>
      <dgm:spPr/>
      <dgm:t>
        <a:bodyPr/>
        <a:lstStyle/>
        <a:p>
          <a:endParaRPr lang="en-US"/>
        </a:p>
      </dgm:t>
    </dgm:pt>
    <dgm:pt modelId="{3792230D-B07A-4C54-9BA8-BD567BAB25C8}" type="pres">
      <dgm:prSet presAssocID="{26FE6341-DEB0-4225-BCDE-C24F637F235F}" presName="parentNode2" presStyleLbl="node1" presStyleIdx="1" presStyleCnt="3">
        <dgm:presLayoutVars>
          <dgm:chMax val="0"/>
          <dgm:bulletEnabled val="1"/>
        </dgm:presLayoutVars>
      </dgm:prSet>
      <dgm:spPr/>
      <dgm:t>
        <a:bodyPr/>
        <a:lstStyle/>
        <a:p>
          <a:endParaRPr lang="en-US"/>
        </a:p>
      </dgm:t>
    </dgm:pt>
    <dgm:pt modelId="{5342F5E0-7870-4893-B3E7-881618E4BEC3}" type="pres">
      <dgm:prSet presAssocID="{26FE6341-DEB0-4225-BCDE-C24F637F235F}" presName="connSite2" presStyleCnt="0"/>
      <dgm:spPr/>
    </dgm:pt>
    <dgm:pt modelId="{019FC251-B2A7-40E5-ACF9-903CBCF06271}" type="pres">
      <dgm:prSet presAssocID="{8DD8F71E-C160-481D-818A-C31859C5D891}" presName="Name18" presStyleLbl="sibTrans2D1" presStyleIdx="1" presStyleCnt="2"/>
      <dgm:spPr/>
      <dgm:t>
        <a:bodyPr/>
        <a:lstStyle/>
        <a:p>
          <a:endParaRPr lang="en-US"/>
        </a:p>
      </dgm:t>
    </dgm:pt>
    <dgm:pt modelId="{12DC76A8-E368-4FD8-A176-ED889222BB92}" type="pres">
      <dgm:prSet presAssocID="{795360C3-186B-49C1-A0CB-6C24E8DC23E1}" presName="composite1" presStyleCnt="0"/>
      <dgm:spPr/>
    </dgm:pt>
    <dgm:pt modelId="{175B2889-8A25-414C-8A72-F4B8F2B56473}" type="pres">
      <dgm:prSet presAssocID="{795360C3-186B-49C1-A0CB-6C24E8DC23E1}" presName="dummyNode1" presStyleLbl="node1" presStyleIdx="1" presStyleCnt="3"/>
      <dgm:spPr/>
    </dgm:pt>
    <dgm:pt modelId="{2B4EF5E3-E86C-49E7-8F6A-9B3518AC440E}" type="pres">
      <dgm:prSet presAssocID="{795360C3-186B-49C1-A0CB-6C24E8DC23E1}" presName="childNode1" presStyleLbl="bgAcc1" presStyleIdx="2" presStyleCnt="3">
        <dgm:presLayoutVars>
          <dgm:bulletEnabled val="1"/>
        </dgm:presLayoutVars>
      </dgm:prSet>
      <dgm:spPr/>
      <dgm:t>
        <a:bodyPr/>
        <a:lstStyle/>
        <a:p>
          <a:endParaRPr lang="en-US"/>
        </a:p>
      </dgm:t>
    </dgm:pt>
    <dgm:pt modelId="{885E0A91-4039-4D4D-B880-9B2C1FCD50DA}" type="pres">
      <dgm:prSet presAssocID="{795360C3-186B-49C1-A0CB-6C24E8DC23E1}" presName="childNode1tx" presStyleLbl="bgAcc1" presStyleIdx="2" presStyleCnt="3">
        <dgm:presLayoutVars>
          <dgm:bulletEnabled val="1"/>
        </dgm:presLayoutVars>
      </dgm:prSet>
      <dgm:spPr/>
      <dgm:t>
        <a:bodyPr/>
        <a:lstStyle/>
        <a:p>
          <a:endParaRPr lang="en-US"/>
        </a:p>
      </dgm:t>
    </dgm:pt>
    <dgm:pt modelId="{033C8186-0D0B-4043-9437-FD60662283E8}" type="pres">
      <dgm:prSet presAssocID="{795360C3-186B-49C1-A0CB-6C24E8DC23E1}" presName="parentNode1" presStyleLbl="node1" presStyleIdx="2" presStyleCnt="3">
        <dgm:presLayoutVars>
          <dgm:chMax val="1"/>
          <dgm:bulletEnabled val="1"/>
        </dgm:presLayoutVars>
      </dgm:prSet>
      <dgm:spPr/>
      <dgm:t>
        <a:bodyPr/>
        <a:lstStyle/>
        <a:p>
          <a:endParaRPr lang="en-US"/>
        </a:p>
      </dgm:t>
    </dgm:pt>
    <dgm:pt modelId="{DA2AACB6-F94A-4475-BE49-6EC4E6A37A3D}" type="pres">
      <dgm:prSet presAssocID="{795360C3-186B-49C1-A0CB-6C24E8DC23E1}" presName="connSite1" presStyleCnt="0"/>
      <dgm:spPr/>
    </dgm:pt>
  </dgm:ptLst>
  <dgm:cxnLst>
    <dgm:cxn modelId="{5E2D4689-9007-4A3F-84D4-663BBA9D1428}" srcId="{795360C3-186B-49C1-A0CB-6C24E8DC23E1}" destId="{F7C28E8E-676A-4B14-BC0F-641C48BEF254}" srcOrd="1" destOrd="0" parTransId="{0FEDA9FE-780A-4BCA-AB21-7EE62D1E99F4}" sibTransId="{EF99F487-CEC2-4F3B-A29E-28DBEE682EE2}"/>
    <dgm:cxn modelId="{C86B40F1-BCB2-45C5-8277-9D46776765D7}" type="presOf" srcId="{F6E88B6F-A3F0-4FBD-ACBE-6F42DEAFC568}" destId="{E67AC778-A0D2-4C92-9027-FABE78B3DB40}" srcOrd="0" destOrd="1" presId="urn:microsoft.com/office/officeart/2005/8/layout/hProcess4"/>
    <dgm:cxn modelId="{BB772E1D-2B72-45F4-91AE-2BEDEE440332}" srcId="{26FE6341-DEB0-4225-BCDE-C24F637F235F}" destId="{2EE73AE7-5B53-4105-B035-52A3F1744A9E}" srcOrd="0" destOrd="0" parTransId="{890802CF-D3DF-4831-93BE-749D786E5898}" sibTransId="{90F8EE38-F183-4745-BD18-86B0A9598A0F}"/>
    <dgm:cxn modelId="{EEB3D286-F926-490D-9448-D79D7EC0B01F}" type="presOf" srcId="{735A2214-4C4C-496F-8640-4F0470FDF526}" destId="{EAE9EFB4-DC94-455F-B256-E3CEAF953B7B}" srcOrd="1" destOrd="2" presId="urn:microsoft.com/office/officeart/2005/8/layout/hProcess4"/>
    <dgm:cxn modelId="{A941B38A-5473-45EB-827D-9DE254615A46}" type="presOf" srcId="{F6E88B6F-A3F0-4FBD-ACBE-6F42DEAFC568}" destId="{EAE9EFB4-DC94-455F-B256-E3CEAF953B7B}" srcOrd="1" destOrd="1" presId="urn:microsoft.com/office/officeart/2005/8/layout/hProcess4"/>
    <dgm:cxn modelId="{A6169C9C-5C0E-4E84-AA09-3C98540C062C}" type="presOf" srcId="{FA87920D-BAB8-4BE0-9DED-E47190F0B314}" destId="{E67AC778-A0D2-4C92-9027-FABE78B3DB40}" srcOrd="0" destOrd="0" presId="urn:microsoft.com/office/officeart/2005/8/layout/hProcess4"/>
    <dgm:cxn modelId="{23E5832C-D9A0-4042-8E3E-F15ED1D60A45}" srcId="{795360C3-186B-49C1-A0CB-6C24E8DC23E1}" destId="{78832AB7-9197-4211-AAA4-36C158511794}" srcOrd="0" destOrd="0" parTransId="{2E886D12-60B1-49A3-9797-809827AEA443}" sibTransId="{D5487E70-EAD9-40C8-B691-A59DEFA995F9}"/>
    <dgm:cxn modelId="{7EA8A05D-EE0B-4705-B2AE-DAF61FE3FBAC}" type="presOf" srcId="{78832AB7-9197-4211-AAA4-36C158511794}" destId="{885E0A91-4039-4D4D-B880-9B2C1FCD50DA}" srcOrd="1" destOrd="0" presId="urn:microsoft.com/office/officeart/2005/8/layout/hProcess4"/>
    <dgm:cxn modelId="{2B6BAABF-3B8E-4E1A-BEA6-9A5A90DD5D67}" type="presOf" srcId="{F7C28E8E-676A-4B14-BC0F-641C48BEF254}" destId="{2B4EF5E3-E86C-49E7-8F6A-9B3518AC440E}" srcOrd="0" destOrd="1" presId="urn:microsoft.com/office/officeart/2005/8/layout/hProcess4"/>
    <dgm:cxn modelId="{A9F2C7F9-9346-46BA-A488-1B256C4B0122}" type="presOf" srcId="{735A2214-4C4C-496F-8640-4F0470FDF526}" destId="{E67AC778-A0D2-4C92-9027-FABE78B3DB40}" srcOrd="0" destOrd="2" presId="urn:microsoft.com/office/officeart/2005/8/layout/hProcess4"/>
    <dgm:cxn modelId="{4C62934E-D6EE-46CD-BD36-0691043BDF3E}" srcId="{B13488F2-7177-493C-B66A-5677899E5345}" destId="{26FE6341-DEB0-4225-BCDE-C24F637F235F}" srcOrd="1" destOrd="0" parTransId="{7C57CB69-1388-4FB5-894A-54A76E28184E}" sibTransId="{8DD8F71E-C160-481D-818A-C31859C5D891}"/>
    <dgm:cxn modelId="{FF35A896-26B6-4836-997B-9391009803A9}" srcId="{16F5FFCE-1F4C-439C-9935-F201E280206F}" destId="{735A2214-4C4C-496F-8640-4F0470FDF526}" srcOrd="2" destOrd="0" parTransId="{AA52BF2B-1362-4186-99C0-9B78C691B35D}" sibTransId="{81275060-25B8-4BA8-8549-C311752C9599}"/>
    <dgm:cxn modelId="{670BB249-F650-4324-849C-B4B7C9E867E5}" type="presOf" srcId="{26FE6341-DEB0-4225-BCDE-C24F637F235F}" destId="{3792230D-B07A-4C54-9BA8-BD567BAB25C8}" srcOrd="0" destOrd="0" presId="urn:microsoft.com/office/officeart/2005/8/layout/hProcess4"/>
    <dgm:cxn modelId="{6017D9BA-DBE7-4F3E-AD1E-8ABEA336F172}" srcId="{B13488F2-7177-493C-B66A-5677899E5345}" destId="{16F5FFCE-1F4C-439C-9935-F201E280206F}" srcOrd="0" destOrd="0" parTransId="{CFBA69A8-E933-46DE-B324-7A0F68ECD6C1}" sibTransId="{154971EA-6FAF-4771-AE07-818ED646F82B}"/>
    <dgm:cxn modelId="{88CE982A-D966-4067-866A-4E3EE39346A4}" type="presOf" srcId="{2EE73AE7-5B53-4105-B035-52A3F1744A9E}" destId="{EA1F885B-1B73-4465-8072-848452359ABD}" srcOrd="0" destOrd="0" presId="urn:microsoft.com/office/officeart/2005/8/layout/hProcess4"/>
    <dgm:cxn modelId="{F72BD161-B138-41C4-82A9-7F9BEAA68496}" type="presOf" srcId="{2EE73AE7-5B53-4105-B035-52A3F1744A9E}" destId="{934532C3-B57E-4929-915B-53C0108C0C59}" srcOrd="1" destOrd="0" presId="urn:microsoft.com/office/officeart/2005/8/layout/hProcess4"/>
    <dgm:cxn modelId="{AF920F19-3252-4CB9-8587-A139DD474D17}" srcId="{16F5FFCE-1F4C-439C-9935-F201E280206F}" destId="{FA87920D-BAB8-4BE0-9DED-E47190F0B314}" srcOrd="0" destOrd="0" parTransId="{9DB16603-45E7-456E-867E-07D26B6B3607}" sibTransId="{C7573DA0-D2D4-4A3E-A2B2-B94577E584AF}"/>
    <dgm:cxn modelId="{ABD79CAC-FBD9-435C-8C1A-93E84BB1A7E6}" type="presOf" srcId="{16F5FFCE-1F4C-439C-9935-F201E280206F}" destId="{E8E545F1-2CBD-48FC-B6CE-8D0F865D9488}" srcOrd="0" destOrd="0" presId="urn:microsoft.com/office/officeart/2005/8/layout/hProcess4"/>
    <dgm:cxn modelId="{7AD63805-A4A9-49FA-B805-A5E37A69CB47}" type="presOf" srcId="{B13488F2-7177-493C-B66A-5677899E5345}" destId="{01ED5D3E-08EA-4E4E-A89A-2CBDD588D7DC}" srcOrd="0" destOrd="0" presId="urn:microsoft.com/office/officeart/2005/8/layout/hProcess4"/>
    <dgm:cxn modelId="{39CDA5B5-BC41-4EBF-9108-18C803B6DF57}" type="presOf" srcId="{154971EA-6FAF-4771-AE07-818ED646F82B}" destId="{0BCAF2DA-D396-40DF-8571-4D207DAB657A}" srcOrd="0" destOrd="0" presId="urn:microsoft.com/office/officeart/2005/8/layout/hProcess4"/>
    <dgm:cxn modelId="{5DF77CE5-1BFF-4DEF-846A-7850FB24A21C}" type="presOf" srcId="{795360C3-186B-49C1-A0CB-6C24E8DC23E1}" destId="{033C8186-0D0B-4043-9437-FD60662283E8}" srcOrd="0" destOrd="0" presId="urn:microsoft.com/office/officeart/2005/8/layout/hProcess4"/>
    <dgm:cxn modelId="{0BEC49BC-D2B4-4116-AB7E-5EFFDA4F0E83}" type="presOf" srcId="{8DD8F71E-C160-481D-818A-C31859C5D891}" destId="{019FC251-B2A7-40E5-ACF9-903CBCF06271}" srcOrd="0" destOrd="0" presId="urn:microsoft.com/office/officeart/2005/8/layout/hProcess4"/>
    <dgm:cxn modelId="{D67A65C0-9AD7-4543-8065-F22B3F6D5DE8}" type="presOf" srcId="{FA87920D-BAB8-4BE0-9DED-E47190F0B314}" destId="{EAE9EFB4-DC94-455F-B256-E3CEAF953B7B}" srcOrd="1" destOrd="0" presId="urn:microsoft.com/office/officeart/2005/8/layout/hProcess4"/>
    <dgm:cxn modelId="{EA4C1728-DFC7-4DD6-AE52-67DC3B233BBE}" srcId="{16F5FFCE-1F4C-439C-9935-F201E280206F}" destId="{F6E88B6F-A3F0-4FBD-ACBE-6F42DEAFC568}" srcOrd="1" destOrd="0" parTransId="{3233F4BD-C32B-4007-8190-BA334A76D244}" sibTransId="{4D6898D9-55BF-438E-8D1E-FC8A6CDD5742}"/>
    <dgm:cxn modelId="{85C03A46-10A8-4CB6-9DA3-D4383D886D2B}" srcId="{B13488F2-7177-493C-B66A-5677899E5345}" destId="{795360C3-186B-49C1-A0CB-6C24E8DC23E1}" srcOrd="2" destOrd="0" parTransId="{A7FD6E67-D96E-42F0-8DBA-EAD211449894}" sibTransId="{B92041CF-B2D2-400C-A7B5-E01B96AFBF05}"/>
    <dgm:cxn modelId="{86D69A51-B261-4F95-9AF5-38B83A7C3CE9}" type="presOf" srcId="{78832AB7-9197-4211-AAA4-36C158511794}" destId="{2B4EF5E3-E86C-49E7-8F6A-9B3518AC440E}" srcOrd="0" destOrd="0" presId="urn:microsoft.com/office/officeart/2005/8/layout/hProcess4"/>
    <dgm:cxn modelId="{CB02221E-CF6A-4F0F-BD38-4E6927FF4E60}" type="presOf" srcId="{F7C28E8E-676A-4B14-BC0F-641C48BEF254}" destId="{885E0A91-4039-4D4D-B880-9B2C1FCD50DA}" srcOrd="1" destOrd="1" presId="urn:microsoft.com/office/officeart/2005/8/layout/hProcess4"/>
    <dgm:cxn modelId="{F53BC4D7-EC0D-4377-9323-CD110F69A67C}" type="presParOf" srcId="{01ED5D3E-08EA-4E4E-A89A-2CBDD588D7DC}" destId="{EA9B638B-991A-4105-8AB1-8D6C78D829DB}" srcOrd="0" destOrd="0" presId="urn:microsoft.com/office/officeart/2005/8/layout/hProcess4"/>
    <dgm:cxn modelId="{9AAD3910-486A-481A-9701-5471D00CF319}" type="presParOf" srcId="{01ED5D3E-08EA-4E4E-A89A-2CBDD588D7DC}" destId="{E1D20E04-2222-40E9-87A5-123686F9B354}" srcOrd="1" destOrd="0" presId="urn:microsoft.com/office/officeart/2005/8/layout/hProcess4"/>
    <dgm:cxn modelId="{01E6B5E3-81EB-41A1-8FC3-DA2DD20841AE}" type="presParOf" srcId="{01ED5D3E-08EA-4E4E-A89A-2CBDD588D7DC}" destId="{DCC54DEC-019C-4EF5-AB2A-A5BDE1D7BCDF}" srcOrd="2" destOrd="0" presId="urn:microsoft.com/office/officeart/2005/8/layout/hProcess4"/>
    <dgm:cxn modelId="{E30675E4-30BC-4D7D-A2DD-6473BC41B419}" type="presParOf" srcId="{DCC54DEC-019C-4EF5-AB2A-A5BDE1D7BCDF}" destId="{0C6C166C-2265-47D1-86B3-7F71778363C7}" srcOrd="0" destOrd="0" presId="urn:microsoft.com/office/officeart/2005/8/layout/hProcess4"/>
    <dgm:cxn modelId="{48287EBE-B051-4EAA-B041-7D23935D9524}" type="presParOf" srcId="{0C6C166C-2265-47D1-86B3-7F71778363C7}" destId="{DCCC6067-6E9C-4C59-9423-907F3E7FAD71}" srcOrd="0" destOrd="0" presId="urn:microsoft.com/office/officeart/2005/8/layout/hProcess4"/>
    <dgm:cxn modelId="{E1AF8A7B-DCF5-4165-AF60-08DDC828B737}" type="presParOf" srcId="{0C6C166C-2265-47D1-86B3-7F71778363C7}" destId="{E67AC778-A0D2-4C92-9027-FABE78B3DB40}" srcOrd="1" destOrd="0" presId="urn:microsoft.com/office/officeart/2005/8/layout/hProcess4"/>
    <dgm:cxn modelId="{9B3B21DA-5F1D-4FFF-AE81-39BD3DDEC11C}" type="presParOf" srcId="{0C6C166C-2265-47D1-86B3-7F71778363C7}" destId="{EAE9EFB4-DC94-455F-B256-E3CEAF953B7B}" srcOrd="2" destOrd="0" presId="urn:microsoft.com/office/officeart/2005/8/layout/hProcess4"/>
    <dgm:cxn modelId="{180CFC0D-EE90-4BC2-9EA3-C3C15A070CFB}" type="presParOf" srcId="{0C6C166C-2265-47D1-86B3-7F71778363C7}" destId="{E8E545F1-2CBD-48FC-B6CE-8D0F865D9488}" srcOrd="3" destOrd="0" presId="urn:microsoft.com/office/officeart/2005/8/layout/hProcess4"/>
    <dgm:cxn modelId="{A46B0A26-3D54-40C5-9C22-85BC3BB37775}" type="presParOf" srcId="{0C6C166C-2265-47D1-86B3-7F71778363C7}" destId="{6A2C902D-F144-481B-A2D2-50D4D4728435}" srcOrd="4" destOrd="0" presId="urn:microsoft.com/office/officeart/2005/8/layout/hProcess4"/>
    <dgm:cxn modelId="{8609EA23-103E-4734-B6DE-1949F54A1EBE}" type="presParOf" srcId="{DCC54DEC-019C-4EF5-AB2A-A5BDE1D7BCDF}" destId="{0BCAF2DA-D396-40DF-8571-4D207DAB657A}" srcOrd="1" destOrd="0" presId="urn:microsoft.com/office/officeart/2005/8/layout/hProcess4"/>
    <dgm:cxn modelId="{F075A9A3-074C-4824-A67A-D253EA18A303}" type="presParOf" srcId="{DCC54DEC-019C-4EF5-AB2A-A5BDE1D7BCDF}" destId="{859C44B2-DAD7-4864-B247-7D70B497532F}" srcOrd="2" destOrd="0" presId="urn:microsoft.com/office/officeart/2005/8/layout/hProcess4"/>
    <dgm:cxn modelId="{5B8E3CE8-39E5-4365-A63E-6A1A2341CC8B}" type="presParOf" srcId="{859C44B2-DAD7-4864-B247-7D70B497532F}" destId="{693033D6-4DCC-4098-A21B-01CA2E86E722}" srcOrd="0" destOrd="0" presId="urn:microsoft.com/office/officeart/2005/8/layout/hProcess4"/>
    <dgm:cxn modelId="{8C15068D-74CC-45F1-A8DC-78A16866584B}" type="presParOf" srcId="{859C44B2-DAD7-4864-B247-7D70B497532F}" destId="{EA1F885B-1B73-4465-8072-848452359ABD}" srcOrd="1" destOrd="0" presId="urn:microsoft.com/office/officeart/2005/8/layout/hProcess4"/>
    <dgm:cxn modelId="{E23AFBC0-E6FC-429A-A583-7B137D4A97EC}" type="presParOf" srcId="{859C44B2-DAD7-4864-B247-7D70B497532F}" destId="{934532C3-B57E-4929-915B-53C0108C0C59}" srcOrd="2" destOrd="0" presId="urn:microsoft.com/office/officeart/2005/8/layout/hProcess4"/>
    <dgm:cxn modelId="{7E5515F8-5F9D-4354-B1D1-4C01D4AF2BEF}" type="presParOf" srcId="{859C44B2-DAD7-4864-B247-7D70B497532F}" destId="{3792230D-B07A-4C54-9BA8-BD567BAB25C8}" srcOrd="3" destOrd="0" presId="urn:microsoft.com/office/officeart/2005/8/layout/hProcess4"/>
    <dgm:cxn modelId="{05354ADF-74D8-445B-9929-3159BB9E64C0}" type="presParOf" srcId="{859C44B2-DAD7-4864-B247-7D70B497532F}" destId="{5342F5E0-7870-4893-B3E7-881618E4BEC3}" srcOrd="4" destOrd="0" presId="urn:microsoft.com/office/officeart/2005/8/layout/hProcess4"/>
    <dgm:cxn modelId="{A996E753-85BE-49DA-B622-7739BABDA506}" type="presParOf" srcId="{DCC54DEC-019C-4EF5-AB2A-A5BDE1D7BCDF}" destId="{019FC251-B2A7-40E5-ACF9-903CBCF06271}" srcOrd="3" destOrd="0" presId="urn:microsoft.com/office/officeart/2005/8/layout/hProcess4"/>
    <dgm:cxn modelId="{2DA54975-FA5F-4CA1-BB86-54090DFA9811}" type="presParOf" srcId="{DCC54DEC-019C-4EF5-AB2A-A5BDE1D7BCDF}" destId="{12DC76A8-E368-4FD8-A176-ED889222BB92}" srcOrd="4" destOrd="0" presId="urn:microsoft.com/office/officeart/2005/8/layout/hProcess4"/>
    <dgm:cxn modelId="{4DA12F7E-00BC-41FA-8882-34A99779BBFD}" type="presParOf" srcId="{12DC76A8-E368-4FD8-A176-ED889222BB92}" destId="{175B2889-8A25-414C-8A72-F4B8F2B56473}" srcOrd="0" destOrd="0" presId="urn:microsoft.com/office/officeart/2005/8/layout/hProcess4"/>
    <dgm:cxn modelId="{A31A73CA-63FD-4694-9F0B-8A4035534A1A}" type="presParOf" srcId="{12DC76A8-E368-4FD8-A176-ED889222BB92}" destId="{2B4EF5E3-E86C-49E7-8F6A-9B3518AC440E}" srcOrd="1" destOrd="0" presId="urn:microsoft.com/office/officeart/2005/8/layout/hProcess4"/>
    <dgm:cxn modelId="{1B4C5BD3-C2F2-4920-B40F-463537DABD81}" type="presParOf" srcId="{12DC76A8-E368-4FD8-A176-ED889222BB92}" destId="{885E0A91-4039-4D4D-B880-9B2C1FCD50DA}" srcOrd="2" destOrd="0" presId="urn:microsoft.com/office/officeart/2005/8/layout/hProcess4"/>
    <dgm:cxn modelId="{ED846269-26B0-467B-AAE8-D819DB4B1C30}" type="presParOf" srcId="{12DC76A8-E368-4FD8-A176-ED889222BB92}" destId="{033C8186-0D0B-4043-9437-FD60662283E8}" srcOrd="3" destOrd="0" presId="urn:microsoft.com/office/officeart/2005/8/layout/hProcess4"/>
    <dgm:cxn modelId="{DF1C8344-2248-425D-82B7-E3ADE57F3346}" type="presParOf" srcId="{12DC76A8-E368-4FD8-A176-ED889222BB92}" destId="{DA2AACB6-F94A-4475-BE49-6EC4E6A37A3D}"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8B376E0-F65A-47C7-984C-9BC70427A5A3}" type="doc">
      <dgm:prSet loTypeId="urn:microsoft.com/office/officeart/2005/8/layout/radial4" loCatId="relationship" qsTypeId="urn:microsoft.com/office/officeart/2005/8/quickstyle/3d6" qsCatId="3D" csTypeId="urn:microsoft.com/office/officeart/2005/8/colors/colorful5" csCatId="colorful" phldr="1"/>
      <dgm:spPr/>
      <dgm:t>
        <a:bodyPr/>
        <a:lstStyle/>
        <a:p>
          <a:endParaRPr lang="en-US"/>
        </a:p>
      </dgm:t>
    </dgm:pt>
    <dgm:pt modelId="{8A62173A-9FBA-4DBE-82C0-B7804266D958}">
      <dgm:prSet phldrT="[Text]"/>
      <dgm:spPr>
        <a:solidFill>
          <a:srgbClr val="C00000"/>
        </a:solidFill>
      </dgm:spPr>
      <dgm:t>
        <a:bodyPr/>
        <a:lstStyle/>
        <a:p>
          <a:r>
            <a:rPr lang="en-US" dirty="0" smtClean="0"/>
            <a:t>Marketing</a:t>
          </a:r>
          <a:endParaRPr lang="en-US" dirty="0"/>
        </a:p>
      </dgm:t>
    </dgm:pt>
    <dgm:pt modelId="{9A055171-21AC-4B47-ADDF-8D27C659A5A1}" type="parTrans" cxnId="{6CC3FBD6-33E7-4013-806E-62D88ACCAB63}">
      <dgm:prSet/>
      <dgm:spPr/>
      <dgm:t>
        <a:bodyPr/>
        <a:lstStyle/>
        <a:p>
          <a:endParaRPr lang="en-US"/>
        </a:p>
      </dgm:t>
    </dgm:pt>
    <dgm:pt modelId="{A5B080CB-45C3-4134-99F5-7B780297EE96}" type="sibTrans" cxnId="{6CC3FBD6-33E7-4013-806E-62D88ACCAB63}">
      <dgm:prSet/>
      <dgm:spPr/>
      <dgm:t>
        <a:bodyPr/>
        <a:lstStyle/>
        <a:p>
          <a:endParaRPr lang="en-US"/>
        </a:p>
      </dgm:t>
    </dgm:pt>
    <dgm:pt modelId="{1D84A1FA-EF54-4D8A-8A36-3B3E4F3B43AA}">
      <dgm:prSet phldrT="[Text]"/>
      <dgm:spPr>
        <a:solidFill>
          <a:schemeClr val="accent5">
            <a:lumMod val="75000"/>
          </a:schemeClr>
        </a:solidFill>
      </dgm:spPr>
      <dgm:t>
        <a:bodyPr/>
        <a:lstStyle/>
        <a:p>
          <a:r>
            <a:rPr lang="en-US" dirty="0" smtClean="0"/>
            <a:t>Technological Advancement</a:t>
          </a:r>
          <a:endParaRPr lang="en-US" dirty="0"/>
        </a:p>
      </dgm:t>
    </dgm:pt>
    <dgm:pt modelId="{76ED6017-9194-42F0-A0EF-2C901ECB68EA}" type="parTrans" cxnId="{5B650A24-3873-4216-A93B-B9576C4339E9}">
      <dgm:prSet/>
      <dgm:spPr>
        <a:solidFill>
          <a:schemeClr val="accent5">
            <a:lumMod val="75000"/>
          </a:schemeClr>
        </a:solidFill>
      </dgm:spPr>
      <dgm:t>
        <a:bodyPr/>
        <a:lstStyle/>
        <a:p>
          <a:endParaRPr lang="en-US"/>
        </a:p>
      </dgm:t>
    </dgm:pt>
    <dgm:pt modelId="{4AD4B007-E4CF-4CC9-90CC-5B8361183FB8}" type="sibTrans" cxnId="{5B650A24-3873-4216-A93B-B9576C4339E9}">
      <dgm:prSet/>
      <dgm:spPr/>
      <dgm:t>
        <a:bodyPr/>
        <a:lstStyle/>
        <a:p>
          <a:endParaRPr lang="en-US"/>
        </a:p>
      </dgm:t>
    </dgm:pt>
    <dgm:pt modelId="{4E8AE653-F1B6-43DD-868B-21D6991054A5}">
      <dgm:prSet phldrT="[Text]"/>
      <dgm:spPr/>
      <dgm:t>
        <a:bodyPr/>
        <a:lstStyle/>
        <a:p>
          <a:r>
            <a:rPr lang="en-US" dirty="0" smtClean="0"/>
            <a:t>Increase in Competition</a:t>
          </a:r>
          <a:endParaRPr lang="en-US" dirty="0"/>
        </a:p>
      </dgm:t>
    </dgm:pt>
    <dgm:pt modelId="{7D9140CA-898D-469B-9EAD-3A145C656933}" type="parTrans" cxnId="{875457E1-F317-4E0B-85C6-E58161BF35A7}">
      <dgm:prSet/>
      <dgm:spPr/>
      <dgm:t>
        <a:bodyPr/>
        <a:lstStyle/>
        <a:p>
          <a:endParaRPr lang="en-US"/>
        </a:p>
      </dgm:t>
    </dgm:pt>
    <dgm:pt modelId="{3BA9B51F-C194-4530-BC92-CCF0F8BD7D83}" type="sibTrans" cxnId="{875457E1-F317-4E0B-85C6-E58161BF35A7}">
      <dgm:prSet/>
      <dgm:spPr/>
      <dgm:t>
        <a:bodyPr/>
        <a:lstStyle/>
        <a:p>
          <a:endParaRPr lang="en-US"/>
        </a:p>
      </dgm:t>
    </dgm:pt>
    <dgm:pt modelId="{183C2033-F0C6-4271-940E-CDCE4060FF8C}">
      <dgm:prSet phldrT="[Text]"/>
      <dgm:spPr/>
      <dgm:t>
        <a:bodyPr/>
        <a:lstStyle/>
        <a:p>
          <a:r>
            <a:rPr lang="en-US" dirty="0" smtClean="0"/>
            <a:t>Cultural Change</a:t>
          </a:r>
          <a:endParaRPr lang="en-US" dirty="0"/>
        </a:p>
      </dgm:t>
    </dgm:pt>
    <dgm:pt modelId="{94F1ADA7-251C-499B-9A05-0A786029430F}" type="parTrans" cxnId="{3D7A3F3B-D245-45AE-A7C2-FFF408225C53}">
      <dgm:prSet/>
      <dgm:spPr/>
      <dgm:t>
        <a:bodyPr/>
        <a:lstStyle/>
        <a:p>
          <a:endParaRPr lang="en-US"/>
        </a:p>
      </dgm:t>
    </dgm:pt>
    <dgm:pt modelId="{317D123C-36C1-4241-A750-797268AD0CCB}" type="sibTrans" cxnId="{3D7A3F3B-D245-45AE-A7C2-FFF408225C53}">
      <dgm:prSet/>
      <dgm:spPr/>
      <dgm:t>
        <a:bodyPr/>
        <a:lstStyle/>
        <a:p>
          <a:endParaRPr lang="en-US"/>
        </a:p>
      </dgm:t>
    </dgm:pt>
    <dgm:pt modelId="{C2FD9197-C182-4F14-9E68-21174A2307BC}">
      <dgm:prSet/>
      <dgm:spPr/>
      <dgm:t>
        <a:bodyPr/>
        <a:lstStyle/>
        <a:p>
          <a:r>
            <a:rPr lang="en-US" dirty="0" smtClean="0"/>
            <a:t>Change in Consumer Taste</a:t>
          </a:r>
          <a:endParaRPr lang="en-US" dirty="0"/>
        </a:p>
      </dgm:t>
    </dgm:pt>
    <dgm:pt modelId="{C8432EE4-A2E8-4117-AAC8-6A111C225156}" type="parTrans" cxnId="{B9B4E98E-A0B3-40D8-9E55-C24CB4DAE2FD}">
      <dgm:prSet/>
      <dgm:spPr/>
      <dgm:t>
        <a:bodyPr/>
        <a:lstStyle/>
        <a:p>
          <a:endParaRPr lang="en-US"/>
        </a:p>
      </dgm:t>
    </dgm:pt>
    <dgm:pt modelId="{FA616FEB-B7A9-4328-95FC-494B40042B95}" type="sibTrans" cxnId="{B9B4E98E-A0B3-40D8-9E55-C24CB4DAE2FD}">
      <dgm:prSet/>
      <dgm:spPr/>
      <dgm:t>
        <a:bodyPr/>
        <a:lstStyle/>
        <a:p>
          <a:endParaRPr lang="en-US"/>
        </a:p>
      </dgm:t>
    </dgm:pt>
    <dgm:pt modelId="{9A9AC14D-1607-4862-B51D-D3B2B7BBA90D}" type="pres">
      <dgm:prSet presAssocID="{78B376E0-F65A-47C7-984C-9BC70427A5A3}" presName="cycle" presStyleCnt="0">
        <dgm:presLayoutVars>
          <dgm:chMax val="1"/>
          <dgm:dir/>
          <dgm:animLvl val="ctr"/>
          <dgm:resizeHandles val="exact"/>
        </dgm:presLayoutVars>
      </dgm:prSet>
      <dgm:spPr/>
      <dgm:t>
        <a:bodyPr/>
        <a:lstStyle/>
        <a:p>
          <a:endParaRPr lang="en-US"/>
        </a:p>
      </dgm:t>
    </dgm:pt>
    <dgm:pt modelId="{75A343E9-B207-4B46-BCCA-97F5AC91B1C3}" type="pres">
      <dgm:prSet presAssocID="{8A62173A-9FBA-4DBE-82C0-B7804266D958}" presName="centerShape" presStyleLbl="node0" presStyleIdx="0" presStyleCnt="1"/>
      <dgm:spPr/>
      <dgm:t>
        <a:bodyPr/>
        <a:lstStyle/>
        <a:p>
          <a:endParaRPr lang="en-US"/>
        </a:p>
      </dgm:t>
    </dgm:pt>
    <dgm:pt modelId="{DE8662A1-CE8E-4FB4-9DEB-D8B833DB671C}" type="pres">
      <dgm:prSet presAssocID="{76ED6017-9194-42F0-A0EF-2C901ECB68EA}" presName="parTrans" presStyleLbl="bgSibTrans2D1" presStyleIdx="0" presStyleCnt="4"/>
      <dgm:spPr/>
      <dgm:t>
        <a:bodyPr/>
        <a:lstStyle/>
        <a:p>
          <a:endParaRPr lang="en-US"/>
        </a:p>
      </dgm:t>
    </dgm:pt>
    <dgm:pt modelId="{A7BEC6A7-3FAB-4FA2-B3AC-D737D0EA72C0}" type="pres">
      <dgm:prSet presAssocID="{1D84A1FA-EF54-4D8A-8A36-3B3E4F3B43AA}" presName="node" presStyleLbl="node1" presStyleIdx="0" presStyleCnt="4">
        <dgm:presLayoutVars>
          <dgm:bulletEnabled val="1"/>
        </dgm:presLayoutVars>
      </dgm:prSet>
      <dgm:spPr/>
      <dgm:t>
        <a:bodyPr/>
        <a:lstStyle/>
        <a:p>
          <a:endParaRPr lang="en-US"/>
        </a:p>
      </dgm:t>
    </dgm:pt>
    <dgm:pt modelId="{401DF3BC-6361-4E78-A293-A444B84AD6E4}" type="pres">
      <dgm:prSet presAssocID="{7D9140CA-898D-469B-9EAD-3A145C656933}" presName="parTrans" presStyleLbl="bgSibTrans2D1" presStyleIdx="1" presStyleCnt="4"/>
      <dgm:spPr/>
      <dgm:t>
        <a:bodyPr/>
        <a:lstStyle/>
        <a:p>
          <a:endParaRPr lang="en-US"/>
        </a:p>
      </dgm:t>
    </dgm:pt>
    <dgm:pt modelId="{DB7CBBB8-0B4F-466F-8D0B-C876D86061B3}" type="pres">
      <dgm:prSet presAssocID="{4E8AE653-F1B6-43DD-868B-21D6991054A5}" presName="node" presStyleLbl="node1" presStyleIdx="1" presStyleCnt="4">
        <dgm:presLayoutVars>
          <dgm:bulletEnabled val="1"/>
        </dgm:presLayoutVars>
      </dgm:prSet>
      <dgm:spPr/>
      <dgm:t>
        <a:bodyPr/>
        <a:lstStyle/>
        <a:p>
          <a:endParaRPr lang="en-US"/>
        </a:p>
      </dgm:t>
    </dgm:pt>
    <dgm:pt modelId="{E66BBC15-E73F-4265-B881-A5C142469146}" type="pres">
      <dgm:prSet presAssocID="{94F1ADA7-251C-499B-9A05-0A786029430F}" presName="parTrans" presStyleLbl="bgSibTrans2D1" presStyleIdx="2" presStyleCnt="4"/>
      <dgm:spPr/>
      <dgm:t>
        <a:bodyPr/>
        <a:lstStyle/>
        <a:p>
          <a:endParaRPr lang="en-US"/>
        </a:p>
      </dgm:t>
    </dgm:pt>
    <dgm:pt modelId="{93DE9BFA-CE50-4A53-A4C6-9D8628590D9A}" type="pres">
      <dgm:prSet presAssocID="{183C2033-F0C6-4271-940E-CDCE4060FF8C}" presName="node" presStyleLbl="node1" presStyleIdx="2" presStyleCnt="4">
        <dgm:presLayoutVars>
          <dgm:bulletEnabled val="1"/>
        </dgm:presLayoutVars>
      </dgm:prSet>
      <dgm:spPr/>
      <dgm:t>
        <a:bodyPr/>
        <a:lstStyle/>
        <a:p>
          <a:endParaRPr lang="en-US"/>
        </a:p>
      </dgm:t>
    </dgm:pt>
    <dgm:pt modelId="{656E6156-4BEA-46C2-BD77-90C75A943D98}" type="pres">
      <dgm:prSet presAssocID="{C8432EE4-A2E8-4117-AAC8-6A111C225156}" presName="parTrans" presStyleLbl="bgSibTrans2D1" presStyleIdx="3" presStyleCnt="4"/>
      <dgm:spPr/>
      <dgm:t>
        <a:bodyPr/>
        <a:lstStyle/>
        <a:p>
          <a:endParaRPr lang="en-US"/>
        </a:p>
      </dgm:t>
    </dgm:pt>
    <dgm:pt modelId="{D9FF18C2-6243-4FA2-9D7F-2120CBDB6574}" type="pres">
      <dgm:prSet presAssocID="{C2FD9197-C182-4F14-9E68-21174A2307BC}" presName="node" presStyleLbl="node1" presStyleIdx="3" presStyleCnt="4">
        <dgm:presLayoutVars>
          <dgm:bulletEnabled val="1"/>
        </dgm:presLayoutVars>
      </dgm:prSet>
      <dgm:spPr/>
      <dgm:t>
        <a:bodyPr/>
        <a:lstStyle/>
        <a:p>
          <a:endParaRPr lang="en-US"/>
        </a:p>
      </dgm:t>
    </dgm:pt>
  </dgm:ptLst>
  <dgm:cxnLst>
    <dgm:cxn modelId="{FC62E370-436E-4CA2-B6A6-8C52C2F43954}" type="presOf" srcId="{C8432EE4-A2E8-4117-AAC8-6A111C225156}" destId="{656E6156-4BEA-46C2-BD77-90C75A943D98}" srcOrd="0" destOrd="0" presId="urn:microsoft.com/office/officeart/2005/8/layout/radial4"/>
    <dgm:cxn modelId="{D7A89007-B72B-4E86-B077-177F3CF21955}" type="presOf" srcId="{4E8AE653-F1B6-43DD-868B-21D6991054A5}" destId="{DB7CBBB8-0B4F-466F-8D0B-C876D86061B3}" srcOrd="0" destOrd="0" presId="urn:microsoft.com/office/officeart/2005/8/layout/radial4"/>
    <dgm:cxn modelId="{01EE0786-71FF-4458-B904-3E1838970705}" type="presOf" srcId="{183C2033-F0C6-4271-940E-CDCE4060FF8C}" destId="{93DE9BFA-CE50-4A53-A4C6-9D8628590D9A}" srcOrd="0" destOrd="0" presId="urn:microsoft.com/office/officeart/2005/8/layout/radial4"/>
    <dgm:cxn modelId="{2CE0E0E0-8C8C-4BEC-86CC-2EB9736075B4}" type="presOf" srcId="{C2FD9197-C182-4F14-9E68-21174A2307BC}" destId="{D9FF18C2-6243-4FA2-9D7F-2120CBDB6574}" srcOrd="0" destOrd="0" presId="urn:microsoft.com/office/officeart/2005/8/layout/radial4"/>
    <dgm:cxn modelId="{21B5A060-FBFB-492C-A42F-C53222F9EFAD}" type="presOf" srcId="{94F1ADA7-251C-499B-9A05-0A786029430F}" destId="{E66BBC15-E73F-4265-B881-A5C142469146}" srcOrd="0" destOrd="0" presId="urn:microsoft.com/office/officeart/2005/8/layout/radial4"/>
    <dgm:cxn modelId="{8EF876F3-06DA-4397-BFC3-578361E69F6A}" type="presOf" srcId="{1D84A1FA-EF54-4D8A-8A36-3B3E4F3B43AA}" destId="{A7BEC6A7-3FAB-4FA2-B3AC-D737D0EA72C0}" srcOrd="0" destOrd="0" presId="urn:microsoft.com/office/officeart/2005/8/layout/radial4"/>
    <dgm:cxn modelId="{B9B4E98E-A0B3-40D8-9E55-C24CB4DAE2FD}" srcId="{8A62173A-9FBA-4DBE-82C0-B7804266D958}" destId="{C2FD9197-C182-4F14-9E68-21174A2307BC}" srcOrd="3" destOrd="0" parTransId="{C8432EE4-A2E8-4117-AAC8-6A111C225156}" sibTransId="{FA616FEB-B7A9-4328-95FC-494B40042B95}"/>
    <dgm:cxn modelId="{5B650A24-3873-4216-A93B-B9576C4339E9}" srcId="{8A62173A-9FBA-4DBE-82C0-B7804266D958}" destId="{1D84A1FA-EF54-4D8A-8A36-3B3E4F3B43AA}" srcOrd="0" destOrd="0" parTransId="{76ED6017-9194-42F0-A0EF-2C901ECB68EA}" sibTransId="{4AD4B007-E4CF-4CC9-90CC-5B8361183FB8}"/>
    <dgm:cxn modelId="{2C2DFF4A-D8CA-4D55-AC49-905DFA8C062F}" type="presOf" srcId="{7D9140CA-898D-469B-9EAD-3A145C656933}" destId="{401DF3BC-6361-4E78-A293-A444B84AD6E4}" srcOrd="0" destOrd="0" presId="urn:microsoft.com/office/officeart/2005/8/layout/radial4"/>
    <dgm:cxn modelId="{F7DC7919-9C57-46B7-B343-2B7DBA3B1B85}" type="presOf" srcId="{8A62173A-9FBA-4DBE-82C0-B7804266D958}" destId="{75A343E9-B207-4B46-BCCA-97F5AC91B1C3}" srcOrd="0" destOrd="0" presId="urn:microsoft.com/office/officeart/2005/8/layout/radial4"/>
    <dgm:cxn modelId="{0E193718-B9F9-40E4-BDE0-807D9C07E18C}" type="presOf" srcId="{78B376E0-F65A-47C7-984C-9BC70427A5A3}" destId="{9A9AC14D-1607-4862-B51D-D3B2B7BBA90D}" srcOrd="0" destOrd="0" presId="urn:microsoft.com/office/officeart/2005/8/layout/radial4"/>
    <dgm:cxn modelId="{154A8F60-4BB2-4CB1-9D9D-FA26DB3B1CD1}" type="presOf" srcId="{76ED6017-9194-42F0-A0EF-2C901ECB68EA}" destId="{DE8662A1-CE8E-4FB4-9DEB-D8B833DB671C}" srcOrd="0" destOrd="0" presId="urn:microsoft.com/office/officeart/2005/8/layout/radial4"/>
    <dgm:cxn modelId="{3D7A3F3B-D245-45AE-A7C2-FFF408225C53}" srcId="{8A62173A-9FBA-4DBE-82C0-B7804266D958}" destId="{183C2033-F0C6-4271-940E-CDCE4060FF8C}" srcOrd="2" destOrd="0" parTransId="{94F1ADA7-251C-499B-9A05-0A786029430F}" sibTransId="{317D123C-36C1-4241-A750-797268AD0CCB}"/>
    <dgm:cxn modelId="{6CC3FBD6-33E7-4013-806E-62D88ACCAB63}" srcId="{78B376E0-F65A-47C7-984C-9BC70427A5A3}" destId="{8A62173A-9FBA-4DBE-82C0-B7804266D958}" srcOrd="0" destOrd="0" parTransId="{9A055171-21AC-4B47-ADDF-8D27C659A5A1}" sibTransId="{A5B080CB-45C3-4134-99F5-7B780297EE96}"/>
    <dgm:cxn modelId="{875457E1-F317-4E0B-85C6-E58161BF35A7}" srcId="{8A62173A-9FBA-4DBE-82C0-B7804266D958}" destId="{4E8AE653-F1B6-43DD-868B-21D6991054A5}" srcOrd="1" destOrd="0" parTransId="{7D9140CA-898D-469B-9EAD-3A145C656933}" sibTransId="{3BA9B51F-C194-4530-BC92-CCF0F8BD7D83}"/>
    <dgm:cxn modelId="{3B4F1DF6-79C2-45D2-8E4C-D75751682352}" type="presParOf" srcId="{9A9AC14D-1607-4862-B51D-D3B2B7BBA90D}" destId="{75A343E9-B207-4B46-BCCA-97F5AC91B1C3}" srcOrd="0" destOrd="0" presId="urn:microsoft.com/office/officeart/2005/8/layout/radial4"/>
    <dgm:cxn modelId="{5310B599-C945-4398-B2FE-011CEACAED4B}" type="presParOf" srcId="{9A9AC14D-1607-4862-B51D-D3B2B7BBA90D}" destId="{DE8662A1-CE8E-4FB4-9DEB-D8B833DB671C}" srcOrd="1" destOrd="0" presId="urn:microsoft.com/office/officeart/2005/8/layout/radial4"/>
    <dgm:cxn modelId="{B2F05F2C-9905-43A8-AA20-3C3BB239334A}" type="presParOf" srcId="{9A9AC14D-1607-4862-B51D-D3B2B7BBA90D}" destId="{A7BEC6A7-3FAB-4FA2-B3AC-D737D0EA72C0}" srcOrd="2" destOrd="0" presId="urn:microsoft.com/office/officeart/2005/8/layout/radial4"/>
    <dgm:cxn modelId="{F94F80F6-4B56-4BFF-BC39-6AC9475EFAEC}" type="presParOf" srcId="{9A9AC14D-1607-4862-B51D-D3B2B7BBA90D}" destId="{401DF3BC-6361-4E78-A293-A444B84AD6E4}" srcOrd="3" destOrd="0" presId="urn:microsoft.com/office/officeart/2005/8/layout/radial4"/>
    <dgm:cxn modelId="{D2651A17-B637-45AE-9F08-2621CC25005E}" type="presParOf" srcId="{9A9AC14D-1607-4862-B51D-D3B2B7BBA90D}" destId="{DB7CBBB8-0B4F-466F-8D0B-C876D86061B3}" srcOrd="4" destOrd="0" presId="urn:microsoft.com/office/officeart/2005/8/layout/radial4"/>
    <dgm:cxn modelId="{7DAB43D4-10D2-4463-8BA9-3A61A30DAC11}" type="presParOf" srcId="{9A9AC14D-1607-4862-B51D-D3B2B7BBA90D}" destId="{E66BBC15-E73F-4265-B881-A5C142469146}" srcOrd="5" destOrd="0" presId="urn:microsoft.com/office/officeart/2005/8/layout/radial4"/>
    <dgm:cxn modelId="{1778D8F0-0C3A-4CF0-A1B0-EA8BF196DE28}" type="presParOf" srcId="{9A9AC14D-1607-4862-B51D-D3B2B7BBA90D}" destId="{93DE9BFA-CE50-4A53-A4C6-9D8628590D9A}" srcOrd="6" destOrd="0" presId="urn:microsoft.com/office/officeart/2005/8/layout/radial4"/>
    <dgm:cxn modelId="{27E8F9B7-5513-4DF0-A9E9-0923AC456266}" type="presParOf" srcId="{9A9AC14D-1607-4862-B51D-D3B2B7BBA90D}" destId="{656E6156-4BEA-46C2-BD77-90C75A943D98}" srcOrd="7" destOrd="0" presId="urn:microsoft.com/office/officeart/2005/8/layout/radial4"/>
    <dgm:cxn modelId="{3ADDB84B-4B81-45ED-95B1-0244C92B9796}" type="presParOf" srcId="{9A9AC14D-1607-4862-B51D-D3B2B7BBA90D}" destId="{D9FF18C2-6243-4FA2-9D7F-2120CBDB6574}" srcOrd="8"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B18B93-C422-4907-86DC-6048B6C26E7A}">
      <dsp:nvSpPr>
        <dsp:cNvPr id="0" name=""/>
        <dsp:cNvSpPr/>
      </dsp:nvSpPr>
      <dsp:spPr>
        <a:xfrm rot="16200000">
          <a:off x="1322" y="558601"/>
          <a:ext cx="2946796" cy="2946796"/>
        </a:xfrm>
        <a:prstGeom prst="downArrow">
          <a:avLst>
            <a:gd name="adj1" fmla="val 50000"/>
            <a:gd name="adj2" fmla="val 35000"/>
          </a:avLst>
        </a:prstGeom>
        <a:gradFill rotWithShape="0">
          <a:gsLst>
            <a:gs pos="0">
              <a:schemeClr val="tx2">
                <a:lumMod val="60000"/>
                <a:lumOff val="40000"/>
              </a:schemeClr>
            </a:gs>
            <a:gs pos="80000">
              <a:schemeClr val="tx2">
                <a:lumMod val="40000"/>
                <a:lumOff val="60000"/>
              </a:schemeClr>
            </a:gs>
            <a:gs pos="100000">
              <a:schemeClr val="tx2">
                <a:lumMod val="20000"/>
                <a:lumOff val="8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84912" tIns="184912" rIns="184912" bIns="184912" numCol="1" spcCol="1270" anchor="ctr" anchorCtr="0">
          <a:noAutofit/>
        </a:bodyPr>
        <a:lstStyle/>
        <a:p>
          <a:pPr lvl="0" algn="ctr" defTabSz="1155700">
            <a:lnSpc>
              <a:spcPct val="90000"/>
            </a:lnSpc>
            <a:spcBef>
              <a:spcPct val="0"/>
            </a:spcBef>
            <a:spcAft>
              <a:spcPct val="35000"/>
            </a:spcAft>
          </a:pPr>
          <a:r>
            <a:rPr lang="en-US" sz="2600" kern="1200" dirty="0" smtClean="0"/>
            <a:t>Market Segmentation</a:t>
          </a:r>
          <a:endParaRPr lang="en-US" sz="2600" kern="1200" dirty="0"/>
        </a:p>
      </dsp:txBody>
      <dsp:txXfrm rot="5400000">
        <a:off x="1323" y="1295299"/>
        <a:ext cx="2431107" cy="1473398"/>
      </dsp:txXfrm>
    </dsp:sp>
    <dsp:sp modelId="{06BBBE4B-ADAC-46B2-BCDE-538B26974BEE}">
      <dsp:nvSpPr>
        <dsp:cNvPr id="0" name=""/>
        <dsp:cNvSpPr/>
      </dsp:nvSpPr>
      <dsp:spPr>
        <a:xfrm rot="5400000">
          <a:off x="3147880" y="558601"/>
          <a:ext cx="2946796" cy="2946796"/>
        </a:xfrm>
        <a:prstGeom prst="downArrow">
          <a:avLst>
            <a:gd name="adj1" fmla="val 50000"/>
            <a:gd name="adj2" fmla="val 35000"/>
          </a:avLst>
        </a:prstGeom>
        <a:gradFill rotWithShape="0">
          <a:gsLst>
            <a:gs pos="0">
              <a:srgbClr val="E59032"/>
            </a:gs>
            <a:gs pos="80000">
              <a:srgbClr val="FFC000"/>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84912" tIns="184912" rIns="184912" bIns="184912" numCol="1" spcCol="1270" anchor="ctr" anchorCtr="0">
          <a:noAutofit/>
        </a:bodyPr>
        <a:lstStyle/>
        <a:p>
          <a:pPr lvl="0" algn="ctr" defTabSz="1155700">
            <a:lnSpc>
              <a:spcPct val="90000"/>
            </a:lnSpc>
            <a:spcBef>
              <a:spcPct val="0"/>
            </a:spcBef>
            <a:spcAft>
              <a:spcPct val="35000"/>
            </a:spcAft>
          </a:pPr>
          <a:r>
            <a:rPr lang="en-US" sz="2600" kern="1200" dirty="0" smtClean="0"/>
            <a:t>Market Positioning</a:t>
          </a:r>
          <a:endParaRPr lang="en-US" sz="2600" kern="1200" dirty="0"/>
        </a:p>
      </dsp:txBody>
      <dsp:txXfrm rot="-5400000">
        <a:off x="3663570" y="1295300"/>
        <a:ext cx="2431107" cy="147339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062BDF-0D94-4038-860A-D62D731954E9}">
      <dsp:nvSpPr>
        <dsp:cNvPr id="0" name=""/>
        <dsp:cNvSpPr/>
      </dsp:nvSpPr>
      <dsp:spPr>
        <a:xfrm>
          <a:off x="1395842" y="0"/>
          <a:ext cx="5923750" cy="5923750"/>
        </a:xfrm>
        <a:prstGeom prst="quadArrow">
          <a:avLst>
            <a:gd name="adj1" fmla="val 2000"/>
            <a:gd name="adj2" fmla="val 4000"/>
            <a:gd name="adj3" fmla="val 5000"/>
          </a:avLst>
        </a:prstGeom>
        <a:solidFill>
          <a:schemeClr val="accent1">
            <a:tint val="40000"/>
            <a:hueOff val="0"/>
            <a:satOff val="0"/>
            <a:lumOff val="0"/>
            <a:alphaOff val="0"/>
          </a:schemeClr>
        </a:solidFill>
        <a:ln>
          <a:noFill/>
        </a:ln>
        <a:effectLst/>
        <a:sp3d z="-152400" prstMaterial="plastic">
          <a:bevelT w="25400" h="25400"/>
          <a:bevelB w="25400" h="25400"/>
        </a:sp3d>
      </dsp:spPr>
      <dsp:style>
        <a:lnRef idx="0">
          <a:scrgbClr r="0" g="0" b="0"/>
        </a:lnRef>
        <a:fillRef idx="1">
          <a:scrgbClr r="0" g="0" b="0"/>
        </a:fillRef>
        <a:effectRef idx="0">
          <a:scrgbClr r="0" g="0" b="0"/>
        </a:effectRef>
        <a:fontRef idx="minor"/>
      </dsp:style>
    </dsp:sp>
    <dsp:sp modelId="{7ACDA77E-B759-4495-8269-EE8108C9176A}">
      <dsp:nvSpPr>
        <dsp:cNvPr id="0" name=""/>
        <dsp:cNvSpPr/>
      </dsp:nvSpPr>
      <dsp:spPr>
        <a:xfrm>
          <a:off x="1780886" y="385043"/>
          <a:ext cx="2369500" cy="2369500"/>
        </a:xfrm>
        <a:prstGeom prst="round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213360" tIns="213360" rIns="213360" bIns="213360" numCol="1" spcCol="1270" anchor="ctr" anchorCtr="0">
          <a:noAutofit/>
        </a:bodyPr>
        <a:lstStyle/>
        <a:p>
          <a:pPr lvl="0" algn="l" defTabSz="2489200">
            <a:lnSpc>
              <a:spcPct val="90000"/>
            </a:lnSpc>
            <a:spcBef>
              <a:spcPct val="0"/>
            </a:spcBef>
            <a:spcAft>
              <a:spcPct val="35000"/>
            </a:spcAft>
          </a:pPr>
          <a:endParaRPr lang="en-US" sz="5600" kern="1200" dirty="0"/>
        </a:p>
      </dsp:txBody>
      <dsp:txXfrm>
        <a:off x="1896555" y="500712"/>
        <a:ext cx="2138162" cy="2138162"/>
      </dsp:txXfrm>
    </dsp:sp>
    <dsp:sp modelId="{FC443C9A-9E40-4B4D-9645-81C5E83A4906}">
      <dsp:nvSpPr>
        <dsp:cNvPr id="0" name=""/>
        <dsp:cNvSpPr/>
      </dsp:nvSpPr>
      <dsp:spPr>
        <a:xfrm>
          <a:off x="4565049" y="385043"/>
          <a:ext cx="2369500" cy="2369500"/>
        </a:xfrm>
        <a:prstGeom prst="round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04ABAB41-A58C-4DB5-973B-0F1EDAC158BA}">
      <dsp:nvSpPr>
        <dsp:cNvPr id="0" name=""/>
        <dsp:cNvSpPr/>
      </dsp:nvSpPr>
      <dsp:spPr>
        <a:xfrm>
          <a:off x="1780886" y="3169206"/>
          <a:ext cx="2369500" cy="2369500"/>
        </a:xfrm>
        <a:prstGeom prst="round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90A4F47F-8641-46F6-8DF8-8560F9A4F7E2}">
      <dsp:nvSpPr>
        <dsp:cNvPr id="0" name=""/>
        <dsp:cNvSpPr/>
      </dsp:nvSpPr>
      <dsp:spPr>
        <a:xfrm>
          <a:off x="4565049" y="3169206"/>
          <a:ext cx="2369500" cy="2369500"/>
        </a:xfrm>
        <a:prstGeom prst="round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4B23D7-ED8B-4B23-B848-41B4A6CFCF5E}">
      <dsp:nvSpPr>
        <dsp:cNvPr id="0" name=""/>
        <dsp:cNvSpPr/>
      </dsp:nvSpPr>
      <dsp:spPr>
        <a:xfrm>
          <a:off x="2686957" y="1642604"/>
          <a:ext cx="1948114" cy="1948114"/>
        </a:xfrm>
        <a:prstGeom prst="ellipse">
          <a:avLst/>
        </a:prstGeom>
        <a:gradFill rotWithShape="0">
          <a:gsLst>
            <a:gs pos="0">
              <a:srgbClr val="004A8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smtClean="0"/>
            <a:t>Target customers</a:t>
          </a:r>
        </a:p>
        <a:p>
          <a:pPr lvl="0" algn="ctr" defTabSz="711200">
            <a:lnSpc>
              <a:spcPct val="90000"/>
            </a:lnSpc>
            <a:spcBef>
              <a:spcPct val="0"/>
            </a:spcBef>
            <a:spcAft>
              <a:spcPct val="35000"/>
            </a:spcAft>
          </a:pPr>
          <a:r>
            <a:rPr lang="en-US" sz="1600" kern="1200" dirty="0" smtClean="0"/>
            <a:t>Intended positioning</a:t>
          </a:r>
        </a:p>
      </dsp:txBody>
      <dsp:txXfrm>
        <a:off x="2972252" y="1927899"/>
        <a:ext cx="1377524" cy="1377524"/>
      </dsp:txXfrm>
    </dsp:sp>
    <dsp:sp modelId="{34E5AFCC-17A8-419A-93B7-8AAF6C8A68DB}">
      <dsp:nvSpPr>
        <dsp:cNvPr id="0" name=""/>
        <dsp:cNvSpPr/>
      </dsp:nvSpPr>
      <dsp:spPr>
        <a:xfrm rot="9221160">
          <a:off x="1074892" y="3194566"/>
          <a:ext cx="1712383" cy="555212"/>
        </a:xfrm>
        <a:prstGeom prst="leftArrow">
          <a:avLst>
            <a:gd name="adj1" fmla="val 60000"/>
            <a:gd name="adj2" fmla="val 50000"/>
          </a:avLst>
        </a:prstGeom>
        <a:solidFill>
          <a:srgbClr val="C00000"/>
        </a:solidFill>
        <a:ln>
          <a:noFill/>
        </a:ln>
        <a:effectLst>
          <a:outerShdw blurRad="40000" dist="23000" dir="5400000" rotWithShape="0">
            <a:srgbClr val="000000">
              <a:alpha val="35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31CA9DD7-07CD-446F-877E-9E905EDD5291}">
      <dsp:nvSpPr>
        <dsp:cNvPr id="0" name=""/>
        <dsp:cNvSpPr/>
      </dsp:nvSpPr>
      <dsp:spPr>
        <a:xfrm>
          <a:off x="259245" y="2579959"/>
          <a:ext cx="1808734" cy="2543510"/>
        </a:xfrm>
        <a:prstGeom prst="roundRect">
          <a:avLst>
            <a:gd name="adj" fmla="val 10000"/>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US" sz="1800" b="1" kern="1200" dirty="0" smtClean="0"/>
            <a:t>Promotion</a:t>
          </a:r>
        </a:p>
        <a:p>
          <a:pPr lvl="0" algn="ctr" defTabSz="800100">
            <a:lnSpc>
              <a:spcPct val="90000"/>
            </a:lnSpc>
            <a:spcBef>
              <a:spcPct val="0"/>
            </a:spcBef>
            <a:spcAft>
              <a:spcPct val="35000"/>
            </a:spcAft>
          </a:pPr>
          <a:r>
            <a:rPr lang="en-US" sz="1400" kern="1200" dirty="0" smtClean="0"/>
            <a:t>Advertising</a:t>
          </a:r>
        </a:p>
        <a:p>
          <a:pPr lvl="0" algn="ctr" defTabSz="800100">
            <a:lnSpc>
              <a:spcPct val="90000"/>
            </a:lnSpc>
            <a:spcBef>
              <a:spcPct val="0"/>
            </a:spcBef>
            <a:spcAft>
              <a:spcPct val="35000"/>
            </a:spcAft>
          </a:pPr>
          <a:r>
            <a:rPr lang="en-US" sz="1400" kern="1200" dirty="0" smtClean="0"/>
            <a:t>Personal selling</a:t>
          </a:r>
        </a:p>
        <a:p>
          <a:pPr lvl="0" algn="ctr" defTabSz="800100">
            <a:lnSpc>
              <a:spcPct val="90000"/>
            </a:lnSpc>
            <a:spcBef>
              <a:spcPct val="0"/>
            </a:spcBef>
            <a:spcAft>
              <a:spcPct val="35000"/>
            </a:spcAft>
          </a:pPr>
          <a:r>
            <a:rPr lang="en-US" sz="1400" kern="1200" dirty="0" smtClean="0"/>
            <a:t>Sales promotion</a:t>
          </a:r>
        </a:p>
        <a:p>
          <a:pPr lvl="0" algn="ctr" defTabSz="800100">
            <a:lnSpc>
              <a:spcPct val="90000"/>
            </a:lnSpc>
            <a:spcBef>
              <a:spcPct val="0"/>
            </a:spcBef>
            <a:spcAft>
              <a:spcPct val="35000"/>
            </a:spcAft>
          </a:pPr>
          <a:r>
            <a:rPr lang="en-US" sz="1400" kern="1200" dirty="0" smtClean="0"/>
            <a:t>Public relations</a:t>
          </a:r>
          <a:endParaRPr lang="en-US" sz="1400" kern="1200" dirty="0"/>
        </a:p>
      </dsp:txBody>
      <dsp:txXfrm>
        <a:off x="312221" y="2632935"/>
        <a:ext cx="1702782" cy="2437558"/>
      </dsp:txXfrm>
    </dsp:sp>
    <dsp:sp modelId="{ADABF8E3-6481-4FAD-902C-F97C1602F2C0}">
      <dsp:nvSpPr>
        <dsp:cNvPr id="0" name=""/>
        <dsp:cNvSpPr/>
      </dsp:nvSpPr>
      <dsp:spPr>
        <a:xfrm rot="12540586">
          <a:off x="1052109" y="1385339"/>
          <a:ext cx="1778095" cy="555212"/>
        </a:xfrm>
        <a:prstGeom prst="leftArrow">
          <a:avLst>
            <a:gd name="adj1" fmla="val 60000"/>
            <a:gd name="adj2" fmla="val 50000"/>
          </a:avLst>
        </a:prstGeom>
        <a:solidFill>
          <a:srgbClr val="C00000"/>
        </a:solidFill>
        <a:ln>
          <a:noFill/>
        </a:ln>
        <a:effectLst>
          <a:outerShdw blurRad="40000" dist="23000" dir="5400000" rotWithShape="0">
            <a:srgbClr val="000000">
              <a:alpha val="35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56CD4050-F94A-43F5-8D6A-5ABF5D4E60C4}">
      <dsp:nvSpPr>
        <dsp:cNvPr id="0" name=""/>
        <dsp:cNvSpPr/>
      </dsp:nvSpPr>
      <dsp:spPr>
        <a:xfrm>
          <a:off x="297622" y="85924"/>
          <a:ext cx="1732059" cy="22917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US" sz="1800" b="1" kern="1200" dirty="0" smtClean="0"/>
            <a:t>Product</a:t>
          </a:r>
        </a:p>
        <a:p>
          <a:pPr lvl="0" algn="ctr" defTabSz="800100">
            <a:lnSpc>
              <a:spcPct val="90000"/>
            </a:lnSpc>
            <a:spcBef>
              <a:spcPct val="0"/>
            </a:spcBef>
            <a:spcAft>
              <a:spcPct val="35000"/>
            </a:spcAft>
          </a:pPr>
          <a:r>
            <a:rPr lang="en-US" sz="1400" kern="1200" dirty="0" smtClean="0"/>
            <a:t>Variety</a:t>
          </a:r>
        </a:p>
        <a:p>
          <a:pPr lvl="0" algn="ctr" defTabSz="800100">
            <a:lnSpc>
              <a:spcPct val="90000"/>
            </a:lnSpc>
            <a:spcBef>
              <a:spcPct val="0"/>
            </a:spcBef>
            <a:spcAft>
              <a:spcPct val="35000"/>
            </a:spcAft>
          </a:pPr>
          <a:r>
            <a:rPr lang="en-US" sz="1400" kern="1200" dirty="0" smtClean="0"/>
            <a:t>Quality</a:t>
          </a:r>
        </a:p>
        <a:p>
          <a:pPr lvl="0" algn="ctr" defTabSz="800100">
            <a:lnSpc>
              <a:spcPct val="90000"/>
            </a:lnSpc>
            <a:spcBef>
              <a:spcPct val="0"/>
            </a:spcBef>
            <a:spcAft>
              <a:spcPct val="35000"/>
            </a:spcAft>
          </a:pPr>
          <a:r>
            <a:rPr lang="en-US" sz="1400" kern="1200" dirty="0" smtClean="0"/>
            <a:t>Features</a:t>
          </a:r>
        </a:p>
        <a:p>
          <a:pPr lvl="0" algn="ctr" defTabSz="800100">
            <a:lnSpc>
              <a:spcPct val="90000"/>
            </a:lnSpc>
            <a:spcBef>
              <a:spcPct val="0"/>
            </a:spcBef>
            <a:spcAft>
              <a:spcPct val="35000"/>
            </a:spcAft>
          </a:pPr>
          <a:r>
            <a:rPr lang="en-US" sz="1400" kern="1200" dirty="0" smtClean="0"/>
            <a:t>Services</a:t>
          </a:r>
        </a:p>
        <a:p>
          <a:pPr lvl="0" algn="ctr" defTabSz="800100">
            <a:lnSpc>
              <a:spcPct val="90000"/>
            </a:lnSpc>
            <a:spcBef>
              <a:spcPct val="0"/>
            </a:spcBef>
            <a:spcAft>
              <a:spcPct val="35000"/>
            </a:spcAft>
          </a:pPr>
          <a:r>
            <a:rPr lang="en-US" sz="1400" kern="1200" dirty="0" smtClean="0"/>
            <a:t>After Sale Services</a:t>
          </a:r>
          <a:endParaRPr lang="en-US" sz="1400" kern="1200" dirty="0"/>
        </a:p>
      </dsp:txBody>
      <dsp:txXfrm>
        <a:off x="348352" y="136654"/>
        <a:ext cx="1630599" cy="2190279"/>
      </dsp:txXfrm>
    </dsp:sp>
    <dsp:sp modelId="{69841FC9-AB16-4741-8DF3-FB0BA918662C}">
      <dsp:nvSpPr>
        <dsp:cNvPr id="0" name=""/>
        <dsp:cNvSpPr/>
      </dsp:nvSpPr>
      <dsp:spPr>
        <a:xfrm rot="19779847">
          <a:off x="4469764" y="1353103"/>
          <a:ext cx="1752165" cy="555212"/>
        </a:xfrm>
        <a:prstGeom prst="leftArrow">
          <a:avLst>
            <a:gd name="adj1" fmla="val 60000"/>
            <a:gd name="adj2" fmla="val 50000"/>
          </a:avLst>
        </a:prstGeom>
        <a:solidFill>
          <a:srgbClr val="C00000"/>
        </a:solidFill>
        <a:ln>
          <a:noFill/>
        </a:ln>
        <a:effectLst>
          <a:outerShdw blurRad="40000" dist="23000" dir="5400000" rotWithShape="0">
            <a:srgbClr val="000000">
              <a:alpha val="35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687E3CB3-4072-4900-A26E-779503E3F430}">
      <dsp:nvSpPr>
        <dsp:cNvPr id="0" name=""/>
        <dsp:cNvSpPr/>
      </dsp:nvSpPr>
      <dsp:spPr>
        <a:xfrm>
          <a:off x="5192279" y="97390"/>
          <a:ext cx="1819394" cy="2181674"/>
        </a:xfrm>
        <a:prstGeom prst="roundRect">
          <a:avLst>
            <a:gd name="adj" fmla="val 10000"/>
          </a:avLst>
        </a:prstGeom>
        <a:solidFill>
          <a:srgbClr val="E59032"/>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US" sz="1800" b="1" kern="1200" dirty="0" smtClean="0"/>
            <a:t>Price</a:t>
          </a:r>
        </a:p>
        <a:p>
          <a:pPr lvl="0" algn="ctr" defTabSz="800100">
            <a:lnSpc>
              <a:spcPct val="90000"/>
            </a:lnSpc>
            <a:spcBef>
              <a:spcPct val="0"/>
            </a:spcBef>
            <a:spcAft>
              <a:spcPct val="35000"/>
            </a:spcAft>
          </a:pPr>
          <a:r>
            <a:rPr lang="en-US" sz="1400" kern="1200" dirty="0" smtClean="0"/>
            <a:t>List Price</a:t>
          </a:r>
        </a:p>
        <a:p>
          <a:pPr lvl="0" algn="ctr" defTabSz="800100">
            <a:lnSpc>
              <a:spcPct val="90000"/>
            </a:lnSpc>
            <a:spcBef>
              <a:spcPct val="0"/>
            </a:spcBef>
            <a:spcAft>
              <a:spcPct val="35000"/>
            </a:spcAft>
          </a:pPr>
          <a:r>
            <a:rPr lang="en-US" sz="1400" kern="1200" dirty="0" smtClean="0"/>
            <a:t>Promotional Pricing</a:t>
          </a:r>
        </a:p>
        <a:p>
          <a:pPr lvl="0" algn="ctr" defTabSz="800100">
            <a:lnSpc>
              <a:spcPct val="90000"/>
            </a:lnSpc>
            <a:spcBef>
              <a:spcPct val="0"/>
            </a:spcBef>
            <a:spcAft>
              <a:spcPct val="35000"/>
            </a:spcAft>
          </a:pPr>
          <a:r>
            <a:rPr lang="en-US" sz="1400" kern="1200" dirty="0" smtClean="0"/>
            <a:t>Discounts</a:t>
          </a:r>
        </a:p>
        <a:p>
          <a:pPr lvl="0" algn="ctr" defTabSz="800100">
            <a:lnSpc>
              <a:spcPct val="90000"/>
            </a:lnSpc>
            <a:spcBef>
              <a:spcPct val="0"/>
            </a:spcBef>
            <a:spcAft>
              <a:spcPct val="35000"/>
            </a:spcAft>
          </a:pPr>
          <a:r>
            <a:rPr lang="en-US" sz="1400" kern="1200" dirty="0" smtClean="0"/>
            <a:t>Credit terms</a:t>
          </a:r>
          <a:endParaRPr lang="en-US" sz="1400" kern="1200" dirty="0"/>
        </a:p>
      </dsp:txBody>
      <dsp:txXfrm>
        <a:off x="5245567" y="150678"/>
        <a:ext cx="1712818" cy="2075098"/>
      </dsp:txXfrm>
    </dsp:sp>
    <dsp:sp modelId="{13E7EFC0-9A0E-442C-963D-7D47692E0938}">
      <dsp:nvSpPr>
        <dsp:cNvPr id="0" name=""/>
        <dsp:cNvSpPr/>
      </dsp:nvSpPr>
      <dsp:spPr>
        <a:xfrm rot="1517671">
          <a:off x="4549477" y="3152238"/>
          <a:ext cx="1664532" cy="555212"/>
        </a:xfrm>
        <a:prstGeom prst="leftArrow">
          <a:avLst>
            <a:gd name="adj1" fmla="val 60000"/>
            <a:gd name="adj2" fmla="val 50000"/>
          </a:avLst>
        </a:prstGeom>
        <a:solidFill>
          <a:srgbClr val="C00000"/>
        </a:solidFill>
        <a:ln>
          <a:noFill/>
        </a:ln>
        <a:effectLst>
          <a:outerShdw blurRad="40000" dist="23000" dir="5400000" rotWithShape="0">
            <a:srgbClr val="000000">
              <a:alpha val="35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05478C46-AC10-4C33-A62E-B1B28BE21ADE}">
      <dsp:nvSpPr>
        <dsp:cNvPr id="0" name=""/>
        <dsp:cNvSpPr/>
      </dsp:nvSpPr>
      <dsp:spPr>
        <a:xfrm>
          <a:off x="5255479" y="2512538"/>
          <a:ext cx="1757469" cy="2545819"/>
        </a:xfrm>
        <a:prstGeom prst="roundRect">
          <a:avLst>
            <a:gd name="adj" fmla="val 10000"/>
          </a:avLst>
        </a:prstGeom>
        <a:solidFill>
          <a:srgbClr val="659A2A"/>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US" sz="1800" b="1" kern="1200" dirty="0" smtClean="0"/>
            <a:t>Place</a:t>
          </a:r>
        </a:p>
        <a:p>
          <a:pPr lvl="0" algn="ctr" defTabSz="800100">
            <a:lnSpc>
              <a:spcPct val="90000"/>
            </a:lnSpc>
            <a:spcBef>
              <a:spcPct val="0"/>
            </a:spcBef>
            <a:spcAft>
              <a:spcPct val="35000"/>
            </a:spcAft>
          </a:pPr>
          <a:r>
            <a:rPr lang="en-US" sz="1400" kern="1200" dirty="0" smtClean="0"/>
            <a:t>Locations</a:t>
          </a:r>
        </a:p>
        <a:p>
          <a:pPr lvl="0" algn="ctr" defTabSz="800100">
            <a:lnSpc>
              <a:spcPct val="90000"/>
            </a:lnSpc>
            <a:spcBef>
              <a:spcPct val="0"/>
            </a:spcBef>
            <a:spcAft>
              <a:spcPct val="35000"/>
            </a:spcAft>
          </a:pPr>
          <a:r>
            <a:rPr lang="en-US" sz="1400" kern="1200" dirty="0" smtClean="0"/>
            <a:t>Inventory</a:t>
          </a:r>
        </a:p>
        <a:p>
          <a:pPr lvl="0" algn="ctr" defTabSz="800100">
            <a:lnSpc>
              <a:spcPct val="90000"/>
            </a:lnSpc>
            <a:spcBef>
              <a:spcPct val="0"/>
            </a:spcBef>
            <a:spcAft>
              <a:spcPct val="35000"/>
            </a:spcAft>
          </a:pPr>
          <a:r>
            <a:rPr lang="en-US" sz="1400" kern="1200" dirty="0" smtClean="0"/>
            <a:t>Logistics</a:t>
          </a:r>
          <a:endParaRPr lang="en-US" sz="1400" kern="1200" dirty="0"/>
        </a:p>
      </dsp:txBody>
      <dsp:txXfrm>
        <a:off x="5306954" y="2564013"/>
        <a:ext cx="1654519" cy="244286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795969-C3A3-495B-866F-2A9D3FBEA0EB}">
      <dsp:nvSpPr>
        <dsp:cNvPr id="0" name=""/>
        <dsp:cNvSpPr/>
      </dsp:nvSpPr>
      <dsp:spPr>
        <a:xfrm rot="16200000">
          <a:off x="585018" y="-585018"/>
          <a:ext cx="2568573" cy="3738610"/>
        </a:xfrm>
        <a:prstGeom prst="round1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endParaRPr lang="en-US" sz="2000" b="1" kern="1200" dirty="0" smtClean="0">
            <a:solidFill>
              <a:srgbClr val="004A82"/>
            </a:solidFill>
          </a:endParaRPr>
        </a:p>
        <a:p>
          <a:pPr lvl="0" algn="ctr" defTabSz="889000">
            <a:lnSpc>
              <a:spcPct val="90000"/>
            </a:lnSpc>
            <a:spcBef>
              <a:spcPct val="0"/>
            </a:spcBef>
            <a:spcAft>
              <a:spcPct val="35000"/>
            </a:spcAft>
          </a:pPr>
          <a:r>
            <a:rPr lang="en-US" sz="3200" b="1" kern="1200" dirty="0" smtClean="0">
              <a:solidFill>
                <a:srgbClr val="004A82"/>
              </a:solidFill>
            </a:rPr>
            <a:t>Product</a:t>
          </a:r>
        </a:p>
        <a:p>
          <a:pPr lvl="0" algn="ctr" defTabSz="889000">
            <a:lnSpc>
              <a:spcPct val="90000"/>
            </a:lnSpc>
            <a:spcBef>
              <a:spcPct val="0"/>
            </a:spcBef>
            <a:spcAft>
              <a:spcPct val="35000"/>
            </a:spcAft>
          </a:pPr>
          <a:r>
            <a:rPr lang="en-US" sz="1800" kern="1200" dirty="0" smtClean="0">
              <a:solidFill>
                <a:srgbClr val="004A82"/>
              </a:solidFill>
            </a:rPr>
            <a:t>Hand bag</a:t>
          </a:r>
        </a:p>
        <a:p>
          <a:pPr lvl="0" algn="ctr" defTabSz="889000">
            <a:lnSpc>
              <a:spcPct val="90000"/>
            </a:lnSpc>
            <a:spcBef>
              <a:spcPct val="0"/>
            </a:spcBef>
            <a:spcAft>
              <a:spcPct val="35000"/>
            </a:spcAft>
          </a:pPr>
          <a:r>
            <a:rPr lang="en-US" sz="1800" kern="1200" dirty="0" smtClean="0">
              <a:solidFill>
                <a:srgbClr val="004A82"/>
              </a:solidFill>
            </a:rPr>
            <a:t>Hotpot</a:t>
          </a:r>
        </a:p>
        <a:p>
          <a:pPr lvl="0" algn="ctr" defTabSz="889000">
            <a:lnSpc>
              <a:spcPct val="90000"/>
            </a:lnSpc>
            <a:spcBef>
              <a:spcPct val="0"/>
            </a:spcBef>
            <a:spcAft>
              <a:spcPct val="35000"/>
            </a:spcAft>
          </a:pPr>
          <a:r>
            <a:rPr lang="en-US" sz="1800" kern="1200" dirty="0" smtClean="0">
              <a:solidFill>
                <a:srgbClr val="004A82"/>
              </a:solidFill>
            </a:rPr>
            <a:t>Laptop computer</a:t>
          </a:r>
        </a:p>
        <a:p>
          <a:pPr lvl="0" algn="ctr" defTabSz="889000">
            <a:lnSpc>
              <a:spcPct val="90000"/>
            </a:lnSpc>
            <a:spcBef>
              <a:spcPct val="0"/>
            </a:spcBef>
            <a:spcAft>
              <a:spcPct val="35000"/>
            </a:spcAft>
          </a:pPr>
          <a:r>
            <a:rPr lang="en-US" sz="1800" kern="1200" dirty="0" smtClean="0">
              <a:solidFill>
                <a:srgbClr val="004A82"/>
              </a:solidFill>
            </a:rPr>
            <a:t>Watch</a:t>
          </a:r>
        </a:p>
        <a:p>
          <a:pPr lvl="0" algn="ctr" defTabSz="889000">
            <a:lnSpc>
              <a:spcPct val="90000"/>
            </a:lnSpc>
            <a:spcBef>
              <a:spcPct val="0"/>
            </a:spcBef>
            <a:spcAft>
              <a:spcPct val="35000"/>
            </a:spcAft>
          </a:pPr>
          <a:r>
            <a:rPr lang="en-US" sz="1800" kern="1200" dirty="0" smtClean="0">
              <a:solidFill>
                <a:srgbClr val="004A82"/>
              </a:solidFill>
            </a:rPr>
            <a:t>Dress</a:t>
          </a:r>
          <a:endParaRPr lang="en-US" sz="1800" kern="1200" dirty="0">
            <a:solidFill>
              <a:srgbClr val="004A82"/>
            </a:solidFill>
          </a:endParaRPr>
        </a:p>
      </dsp:txBody>
      <dsp:txXfrm rot="5400000">
        <a:off x="-1" y="1"/>
        <a:ext cx="3738610" cy="1926430"/>
      </dsp:txXfrm>
    </dsp:sp>
    <dsp:sp modelId="{9DA233DE-B09F-4FE9-9437-C31025A04F70}">
      <dsp:nvSpPr>
        <dsp:cNvPr id="0" name=""/>
        <dsp:cNvSpPr/>
      </dsp:nvSpPr>
      <dsp:spPr>
        <a:xfrm>
          <a:off x="3738610" y="0"/>
          <a:ext cx="3738610" cy="2568573"/>
        </a:xfrm>
        <a:prstGeom prst="round1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endParaRPr lang="en-US" sz="2000" b="1" kern="1200" dirty="0" smtClean="0">
            <a:solidFill>
              <a:srgbClr val="004A82"/>
            </a:solidFill>
          </a:endParaRPr>
        </a:p>
        <a:p>
          <a:pPr lvl="0" algn="ctr" defTabSz="889000">
            <a:lnSpc>
              <a:spcPct val="90000"/>
            </a:lnSpc>
            <a:spcBef>
              <a:spcPct val="0"/>
            </a:spcBef>
            <a:spcAft>
              <a:spcPct val="35000"/>
            </a:spcAft>
          </a:pPr>
          <a:r>
            <a:rPr lang="en-US" sz="3200" b="1" kern="1200" dirty="0" smtClean="0">
              <a:solidFill>
                <a:srgbClr val="004A82"/>
              </a:solidFill>
            </a:rPr>
            <a:t>Price</a:t>
          </a:r>
        </a:p>
        <a:p>
          <a:pPr lvl="0" algn="ctr" defTabSz="889000">
            <a:lnSpc>
              <a:spcPct val="90000"/>
            </a:lnSpc>
            <a:spcBef>
              <a:spcPct val="0"/>
            </a:spcBef>
            <a:spcAft>
              <a:spcPct val="35000"/>
            </a:spcAft>
          </a:pPr>
          <a:r>
            <a:rPr lang="en-US" sz="1800" kern="1200" dirty="0" smtClean="0">
              <a:solidFill>
                <a:srgbClr val="004A82"/>
              </a:solidFill>
            </a:rPr>
            <a:t>$500</a:t>
          </a:r>
        </a:p>
        <a:p>
          <a:pPr lvl="0" algn="ctr" defTabSz="889000">
            <a:lnSpc>
              <a:spcPct val="90000"/>
            </a:lnSpc>
            <a:spcBef>
              <a:spcPct val="0"/>
            </a:spcBef>
            <a:spcAft>
              <a:spcPct val="35000"/>
            </a:spcAft>
          </a:pPr>
          <a:r>
            <a:rPr lang="en-US" sz="1800" kern="1200" dirty="0" smtClean="0">
              <a:solidFill>
                <a:srgbClr val="004A82"/>
              </a:solidFill>
            </a:rPr>
            <a:t>$2,000</a:t>
          </a:r>
        </a:p>
        <a:p>
          <a:pPr lvl="0" algn="ctr" defTabSz="889000">
            <a:lnSpc>
              <a:spcPct val="90000"/>
            </a:lnSpc>
            <a:spcBef>
              <a:spcPct val="0"/>
            </a:spcBef>
            <a:spcAft>
              <a:spcPct val="35000"/>
            </a:spcAft>
          </a:pPr>
          <a:r>
            <a:rPr lang="en-US" sz="1800" kern="1200" dirty="0" smtClean="0">
              <a:solidFill>
                <a:srgbClr val="004A82"/>
              </a:solidFill>
            </a:rPr>
            <a:t>$9,000</a:t>
          </a:r>
        </a:p>
        <a:p>
          <a:pPr lvl="0" algn="ctr" defTabSz="889000">
            <a:lnSpc>
              <a:spcPct val="90000"/>
            </a:lnSpc>
            <a:spcBef>
              <a:spcPct val="0"/>
            </a:spcBef>
            <a:spcAft>
              <a:spcPct val="35000"/>
            </a:spcAft>
          </a:pPr>
          <a:r>
            <a:rPr lang="en-US" sz="1800" kern="1200" dirty="0" smtClean="0">
              <a:solidFill>
                <a:srgbClr val="004A82"/>
              </a:solidFill>
            </a:rPr>
            <a:t>$25,000</a:t>
          </a:r>
        </a:p>
        <a:p>
          <a:pPr lvl="0" algn="ctr" defTabSz="889000">
            <a:lnSpc>
              <a:spcPct val="90000"/>
            </a:lnSpc>
            <a:spcBef>
              <a:spcPct val="0"/>
            </a:spcBef>
            <a:spcAft>
              <a:spcPct val="35000"/>
            </a:spcAft>
          </a:pPr>
          <a:r>
            <a:rPr lang="en-US" sz="1800" kern="1200" dirty="0" smtClean="0">
              <a:solidFill>
                <a:srgbClr val="004A82"/>
              </a:solidFill>
            </a:rPr>
            <a:t>$45,000</a:t>
          </a:r>
          <a:endParaRPr lang="en-US" sz="1800" kern="1200" dirty="0">
            <a:solidFill>
              <a:srgbClr val="004A82"/>
            </a:solidFill>
          </a:endParaRPr>
        </a:p>
      </dsp:txBody>
      <dsp:txXfrm>
        <a:off x="3738610" y="0"/>
        <a:ext cx="3738610" cy="1926430"/>
      </dsp:txXfrm>
    </dsp:sp>
    <dsp:sp modelId="{3F5CA574-53B2-4EBC-8F74-3BBDA800A5F7}">
      <dsp:nvSpPr>
        <dsp:cNvPr id="0" name=""/>
        <dsp:cNvSpPr/>
      </dsp:nvSpPr>
      <dsp:spPr>
        <a:xfrm rot="10800000">
          <a:off x="0" y="2568573"/>
          <a:ext cx="3738610" cy="2568573"/>
        </a:xfrm>
        <a:prstGeom prst="round1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en-US" sz="3200" b="1" kern="1200" dirty="0" smtClean="0">
              <a:solidFill>
                <a:srgbClr val="004A82"/>
              </a:solidFill>
            </a:rPr>
            <a:t>Place</a:t>
          </a:r>
          <a:endParaRPr lang="en-US" sz="3200" kern="1200" dirty="0" smtClean="0">
            <a:solidFill>
              <a:srgbClr val="004A82"/>
            </a:solidFill>
          </a:endParaRPr>
        </a:p>
        <a:p>
          <a:pPr lvl="0" algn="ctr" defTabSz="1422400">
            <a:lnSpc>
              <a:spcPct val="90000"/>
            </a:lnSpc>
            <a:spcBef>
              <a:spcPct val="0"/>
            </a:spcBef>
            <a:spcAft>
              <a:spcPct val="35000"/>
            </a:spcAft>
          </a:pPr>
          <a:r>
            <a:rPr lang="en-US" sz="1800" kern="1200" dirty="0" err="1" smtClean="0">
              <a:solidFill>
                <a:srgbClr val="004A82"/>
              </a:solidFill>
            </a:rPr>
            <a:t>Mong</a:t>
          </a:r>
          <a:r>
            <a:rPr lang="en-US" sz="1800" kern="1200" dirty="0" smtClean="0">
              <a:solidFill>
                <a:srgbClr val="004A82"/>
              </a:solidFill>
            </a:rPr>
            <a:t> </a:t>
          </a:r>
          <a:r>
            <a:rPr lang="en-US" sz="1800" kern="1200" dirty="0" err="1" smtClean="0">
              <a:solidFill>
                <a:srgbClr val="004A82"/>
              </a:solidFill>
            </a:rPr>
            <a:t>Kok</a:t>
          </a:r>
          <a:endParaRPr lang="en-US" sz="1800" kern="1200" dirty="0" smtClean="0">
            <a:solidFill>
              <a:srgbClr val="004A82"/>
            </a:solidFill>
          </a:endParaRPr>
        </a:p>
        <a:p>
          <a:pPr lvl="0" algn="ctr" defTabSz="1422400">
            <a:lnSpc>
              <a:spcPct val="90000"/>
            </a:lnSpc>
            <a:spcBef>
              <a:spcPct val="0"/>
            </a:spcBef>
            <a:spcAft>
              <a:spcPct val="35000"/>
            </a:spcAft>
          </a:pPr>
          <a:r>
            <a:rPr lang="en-US" sz="1800" kern="1200" dirty="0" smtClean="0">
              <a:solidFill>
                <a:srgbClr val="004A82"/>
              </a:solidFill>
            </a:rPr>
            <a:t>Shum </a:t>
          </a:r>
          <a:r>
            <a:rPr lang="en-US" sz="1800" kern="1200" dirty="0" err="1" smtClean="0">
              <a:solidFill>
                <a:srgbClr val="004A82"/>
              </a:solidFill>
            </a:rPr>
            <a:t>Shui</a:t>
          </a:r>
          <a:r>
            <a:rPr lang="en-US" sz="1800" kern="1200" dirty="0" smtClean="0">
              <a:solidFill>
                <a:srgbClr val="004A82"/>
              </a:solidFill>
            </a:rPr>
            <a:t> Po</a:t>
          </a:r>
        </a:p>
        <a:p>
          <a:pPr lvl="0" algn="ctr" defTabSz="1422400">
            <a:lnSpc>
              <a:spcPct val="90000"/>
            </a:lnSpc>
            <a:spcBef>
              <a:spcPct val="0"/>
            </a:spcBef>
            <a:spcAft>
              <a:spcPct val="35000"/>
            </a:spcAft>
          </a:pPr>
          <a:r>
            <a:rPr lang="en-US" sz="1800" kern="1200" dirty="0" err="1" smtClean="0">
              <a:solidFill>
                <a:srgbClr val="004A82"/>
              </a:solidFill>
            </a:rPr>
            <a:t>Tsim</a:t>
          </a:r>
          <a:r>
            <a:rPr lang="en-US" sz="1800" kern="1200" dirty="0" smtClean="0">
              <a:solidFill>
                <a:srgbClr val="004A82"/>
              </a:solidFill>
            </a:rPr>
            <a:t> </a:t>
          </a:r>
          <a:r>
            <a:rPr lang="en-US" sz="1800" kern="1200" dirty="0" err="1" smtClean="0">
              <a:solidFill>
                <a:srgbClr val="004A82"/>
              </a:solidFill>
            </a:rPr>
            <a:t>Sha</a:t>
          </a:r>
          <a:r>
            <a:rPr lang="en-US" sz="1800" kern="1200" dirty="0" smtClean="0">
              <a:solidFill>
                <a:srgbClr val="004A82"/>
              </a:solidFill>
            </a:rPr>
            <a:t> </a:t>
          </a:r>
          <a:r>
            <a:rPr lang="en-US" sz="1800" kern="1200" dirty="0" err="1" smtClean="0">
              <a:solidFill>
                <a:srgbClr val="004A82"/>
              </a:solidFill>
            </a:rPr>
            <a:t>Tsui</a:t>
          </a:r>
          <a:endParaRPr lang="en-US" sz="1800" kern="1200" dirty="0" smtClean="0">
            <a:solidFill>
              <a:srgbClr val="004A82"/>
            </a:solidFill>
          </a:endParaRPr>
        </a:p>
        <a:p>
          <a:pPr lvl="0" algn="ctr" defTabSz="1422400">
            <a:lnSpc>
              <a:spcPct val="90000"/>
            </a:lnSpc>
            <a:spcBef>
              <a:spcPct val="0"/>
            </a:spcBef>
            <a:spcAft>
              <a:spcPct val="35000"/>
            </a:spcAft>
          </a:pPr>
          <a:r>
            <a:rPr lang="en-US" sz="1800" kern="1200" dirty="0" smtClean="0">
              <a:solidFill>
                <a:srgbClr val="004A82"/>
              </a:solidFill>
            </a:rPr>
            <a:t>Central</a:t>
          </a:r>
        </a:p>
        <a:p>
          <a:pPr lvl="0" algn="ctr" defTabSz="1422400">
            <a:lnSpc>
              <a:spcPct val="90000"/>
            </a:lnSpc>
            <a:spcBef>
              <a:spcPct val="0"/>
            </a:spcBef>
            <a:spcAft>
              <a:spcPct val="35000"/>
            </a:spcAft>
          </a:pPr>
          <a:r>
            <a:rPr lang="en-US" sz="1800" kern="1200" dirty="0" smtClean="0">
              <a:solidFill>
                <a:srgbClr val="004A82"/>
              </a:solidFill>
            </a:rPr>
            <a:t>Causeway Bay</a:t>
          </a:r>
        </a:p>
        <a:p>
          <a:pPr lvl="0" algn="ctr" defTabSz="1422400">
            <a:lnSpc>
              <a:spcPct val="90000"/>
            </a:lnSpc>
            <a:spcBef>
              <a:spcPct val="0"/>
            </a:spcBef>
            <a:spcAft>
              <a:spcPct val="35000"/>
            </a:spcAft>
          </a:pPr>
          <a:endParaRPr lang="en-US" sz="1800" kern="1200" dirty="0" smtClean="0">
            <a:solidFill>
              <a:srgbClr val="004A82"/>
            </a:solidFill>
          </a:endParaRPr>
        </a:p>
        <a:p>
          <a:pPr lvl="0" algn="ctr" defTabSz="1422400">
            <a:lnSpc>
              <a:spcPct val="90000"/>
            </a:lnSpc>
            <a:spcBef>
              <a:spcPct val="0"/>
            </a:spcBef>
            <a:spcAft>
              <a:spcPct val="35000"/>
            </a:spcAft>
          </a:pPr>
          <a:endParaRPr lang="en-US" sz="1100" kern="1200" dirty="0">
            <a:solidFill>
              <a:srgbClr val="004A82"/>
            </a:solidFill>
          </a:endParaRPr>
        </a:p>
      </dsp:txBody>
      <dsp:txXfrm rot="10800000">
        <a:off x="0" y="3210716"/>
        <a:ext cx="3738610" cy="1926430"/>
      </dsp:txXfrm>
    </dsp:sp>
    <dsp:sp modelId="{5F40D021-67B9-4224-875B-E9256191FA9C}">
      <dsp:nvSpPr>
        <dsp:cNvPr id="0" name=""/>
        <dsp:cNvSpPr/>
      </dsp:nvSpPr>
      <dsp:spPr>
        <a:xfrm rot="5400000">
          <a:off x="4323628" y="1983555"/>
          <a:ext cx="2568573" cy="3738610"/>
        </a:xfrm>
        <a:prstGeom prst="round1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en-US" sz="3200" b="1" kern="1200" dirty="0" smtClean="0">
              <a:solidFill>
                <a:srgbClr val="004A82"/>
              </a:solidFill>
            </a:rPr>
            <a:t>Promotion</a:t>
          </a:r>
        </a:p>
        <a:p>
          <a:pPr lvl="0" algn="ctr" defTabSz="1422400">
            <a:lnSpc>
              <a:spcPct val="90000"/>
            </a:lnSpc>
            <a:spcBef>
              <a:spcPct val="0"/>
            </a:spcBef>
            <a:spcAft>
              <a:spcPct val="35000"/>
            </a:spcAft>
          </a:pPr>
          <a:r>
            <a:rPr lang="en-US" sz="1800" kern="1200" dirty="0" smtClean="0">
              <a:solidFill>
                <a:srgbClr val="004A82"/>
              </a:solidFill>
            </a:rPr>
            <a:t>Advertisement on social media</a:t>
          </a:r>
        </a:p>
        <a:p>
          <a:pPr lvl="0" algn="ctr" defTabSz="1422400">
            <a:lnSpc>
              <a:spcPct val="90000"/>
            </a:lnSpc>
            <a:spcBef>
              <a:spcPct val="0"/>
            </a:spcBef>
            <a:spcAft>
              <a:spcPct val="35000"/>
            </a:spcAft>
          </a:pPr>
          <a:r>
            <a:rPr lang="en-US" sz="1800" kern="1200" dirty="0" smtClean="0">
              <a:solidFill>
                <a:srgbClr val="004A82"/>
              </a:solidFill>
            </a:rPr>
            <a:t>Television commercial</a:t>
          </a:r>
        </a:p>
        <a:p>
          <a:pPr lvl="0" algn="ctr" defTabSz="1422400">
            <a:lnSpc>
              <a:spcPct val="90000"/>
            </a:lnSpc>
            <a:spcBef>
              <a:spcPct val="0"/>
            </a:spcBef>
            <a:spcAft>
              <a:spcPct val="35000"/>
            </a:spcAft>
          </a:pPr>
          <a:r>
            <a:rPr lang="en-US" sz="1800" kern="1200" dirty="0" smtClean="0">
              <a:solidFill>
                <a:srgbClr val="004A82"/>
              </a:solidFill>
            </a:rPr>
            <a:t>Online banner</a:t>
          </a:r>
        </a:p>
        <a:p>
          <a:pPr lvl="0" algn="ctr" defTabSz="1422400">
            <a:lnSpc>
              <a:spcPct val="90000"/>
            </a:lnSpc>
            <a:spcBef>
              <a:spcPct val="0"/>
            </a:spcBef>
            <a:spcAft>
              <a:spcPct val="35000"/>
            </a:spcAft>
          </a:pPr>
          <a:r>
            <a:rPr lang="en-US" sz="1800" kern="1200" dirty="0" smtClean="0">
              <a:solidFill>
                <a:srgbClr val="004A82"/>
              </a:solidFill>
            </a:rPr>
            <a:t>Outdoor billboard</a:t>
          </a:r>
        </a:p>
        <a:p>
          <a:pPr lvl="0" algn="ctr" defTabSz="1422400">
            <a:lnSpc>
              <a:spcPct val="90000"/>
            </a:lnSpc>
            <a:spcBef>
              <a:spcPct val="0"/>
            </a:spcBef>
            <a:spcAft>
              <a:spcPct val="35000"/>
            </a:spcAft>
          </a:pPr>
          <a:r>
            <a:rPr lang="en-US" sz="1800" kern="1200" dirty="0" smtClean="0">
              <a:solidFill>
                <a:srgbClr val="004A82"/>
              </a:solidFill>
            </a:rPr>
            <a:t>Coupon</a:t>
          </a:r>
        </a:p>
        <a:p>
          <a:pPr lvl="0" algn="ctr" defTabSz="1422400">
            <a:lnSpc>
              <a:spcPct val="90000"/>
            </a:lnSpc>
            <a:spcBef>
              <a:spcPct val="0"/>
            </a:spcBef>
            <a:spcAft>
              <a:spcPct val="35000"/>
            </a:spcAft>
          </a:pPr>
          <a:endParaRPr lang="en-US" sz="1800" kern="1200" dirty="0" smtClean="0">
            <a:solidFill>
              <a:srgbClr val="004A82"/>
            </a:solidFill>
          </a:endParaRPr>
        </a:p>
        <a:p>
          <a:pPr lvl="0" algn="ctr" defTabSz="1422400">
            <a:lnSpc>
              <a:spcPct val="90000"/>
            </a:lnSpc>
            <a:spcBef>
              <a:spcPct val="0"/>
            </a:spcBef>
            <a:spcAft>
              <a:spcPct val="35000"/>
            </a:spcAft>
          </a:pPr>
          <a:endParaRPr lang="en-US" sz="1200" kern="1200" dirty="0">
            <a:solidFill>
              <a:srgbClr val="004A82"/>
            </a:solidFill>
          </a:endParaRPr>
        </a:p>
      </dsp:txBody>
      <dsp:txXfrm rot="-5400000">
        <a:off x="3738609" y="3210716"/>
        <a:ext cx="3738610" cy="1926430"/>
      </dsp:txXfrm>
    </dsp:sp>
    <dsp:sp modelId="{E44837A6-9802-45A3-AFF6-6C90E404C0D9}">
      <dsp:nvSpPr>
        <dsp:cNvPr id="0" name=""/>
        <dsp:cNvSpPr/>
      </dsp:nvSpPr>
      <dsp:spPr>
        <a:xfrm>
          <a:off x="2307391" y="2257551"/>
          <a:ext cx="2862436" cy="622044"/>
        </a:xfrm>
        <a:prstGeom prst="roundRect">
          <a:avLst/>
        </a:prstGeom>
        <a:solidFill>
          <a:schemeClr val="accent1">
            <a:tint val="60000"/>
            <a:hueOff val="0"/>
            <a:satOff val="0"/>
            <a:lumOff val="0"/>
            <a:alphaOff val="0"/>
          </a:schemeClr>
        </a:solidFill>
        <a:ln>
          <a:noFill/>
        </a:ln>
        <a:effectLst/>
        <a:scene3d>
          <a:camera prst="orthographicFront"/>
          <a:lightRig rig="chilly" dir="t"/>
        </a:scene3d>
        <a:sp3d z="12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b="1" kern="1200" smtClean="0">
              <a:solidFill>
                <a:srgbClr val="004A82"/>
              </a:solidFill>
            </a:rPr>
            <a:t>Marketing Mix</a:t>
          </a:r>
          <a:endParaRPr lang="en-US" sz="2800" b="1" kern="1200" dirty="0">
            <a:solidFill>
              <a:srgbClr val="004A82"/>
            </a:solidFill>
          </a:endParaRPr>
        </a:p>
      </dsp:txBody>
      <dsp:txXfrm>
        <a:off x="2337757" y="2287917"/>
        <a:ext cx="2801704" cy="56131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F6A6B9-A858-4952-901F-B0F53D85D057}">
      <dsp:nvSpPr>
        <dsp:cNvPr id="0" name=""/>
        <dsp:cNvSpPr/>
      </dsp:nvSpPr>
      <dsp:spPr>
        <a:xfrm>
          <a:off x="3717" y="1299612"/>
          <a:ext cx="1424853" cy="569941"/>
        </a:xfrm>
        <a:prstGeom prst="rect">
          <a:avLst/>
        </a:prstGeom>
        <a:solidFill>
          <a:srgbClr val="659A2A"/>
        </a:solidFill>
        <a:ln w="9525" cap="flat" cmpd="sng" algn="ctr">
          <a:noFill/>
          <a:prstDash val="solid"/>
        </a:ln>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184912" tIns="105664" rIns="184912" bIns="105664" numCol="1" spcCol="1270" anchor="ctr" anchorCtr="0">
          <a:noAutofit/>
        </a:bodyPr>
        <a:lstStyle/>
        <a:p>
          <a:pPr lvl="0" algn="ctr" defTabSz="1155700">
            <a:lnSpc>
              <a:spcPct val="90000"/>
            </a:lnSpc>
            <a:spcBef>
              <a:spcPct val="0"/>
            </a:spcBef>
            <a:spcAft>
              <a:spcPct val="35000"/>
            </a:spcAft>
          </a:pPr>
          <a:r>
            <a:rPr lang="en-US" sz="2600" b="1" kern="1200" dirty="0" smtClean="0"/>
            <a:t>Set 1</a:t>
          </a:r>
          <a:endParaRPr lang="en-US" sz="2600" b="1" kern="1200" dirty="0"/>
        </a:p>
      </dsp:txBody>
      <dsp:txXfrm>
        <a:off x="3717" y="1299612"/>
        <a:ext cx="1424853" cy="569941"/>
      </dsp:txXfrm>
    </dsp:sp>
    <dsp:sp modelId="{8AB73EF6-79C9-47ED-89B7-8B1300E23807}">
      <dsp:nvSpPr>
        <dsp:cNvPr id="0" name=""/>
        <dsp:cNvSpPr/>
      </dsp:nvSpPr>
      <dsp:spPr>
        <a:xfrm>
          <a:off x="3717" y="1869553"/>
          <a:ext cx="1424853" cy="1402866"/>
        </a:xfrm>
        <a:prstGeom prst="rect">
          <a:avLst/>
        </a:prstGeom>
        <a:gradFill rotWithShape="0">
          <a:gsLst>
            <a:gs pos="0">
              <a:srgbClr val="E5903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alpha val="90000"/>
              <a:tint val="40000"/>
              <a:hueOff val="0"/>
              <a:satOff val="0"/>
              <a:lumOff val="0"/>
              <a:alphaOff val="0"/>
            </a:schemeClr>
          </a:solidFill>
          <a:prstDash val="solid"/>
        </a:ln>
        <a:effectLst>
          <a:outerShdw blurRad="152400" dist="127000" dir="5400000" sx="90000" sy="-19000" rotWithShape="0">
            <a:prstClr val="black">
              <a:alpha val="15000"/>
            </a:prstClr>
          </a:outerShdw>
        </a:effectLst>
      </dsp:spPr>
      <dsp:style>
        <a:lnRef idx="1">
          <a:scrgbClr r="0" g="0" b="0"/>
        </a:lnRef>
        <a:fillRef idx="1">
          <a:scrgbClr r="0" g="0" b="0"/>
        </a:fillRef>
        <a:effectRef idx="2">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endParaRPr lang="en-US" sz="1200" kern="1200" dirty="0">
            <a:solidFill>
              <a:srgbClr val="004A82"/>
            </a:solidFill>
          </a:endParaRPr>
        </a:p>
        <a:p>
          <a:pPr marL="114300" lvl="1" indent="-114300" algn="l" defTabSz="533400">
            <a:lnSpc>
              <a:spcPct val="90000"/>
            </a:lnSpc>
            <a:spcBef>
              <a:spcPct val="0"/>
            </a:spcBef>
            <a:spcAft>
              <a:spcPct val="15000"/>
            </a:spcAft>
            <a:buChar char="••"/>
          </a:pPr>
          <a:r>
            <a:rPr lang="en-US" sz="1200" b="1" kern="1200" dirty="0" smtClean="0">
              <a:solidFill>
                <a:srgbClr val="004A82"/>
              </a:solidFill>
            </a:rPr>
            <a:t>Dress</a:t>
          </a:r>
          <a:endParaRPr lang="en-US" sz="1200" b="1" kern="1200" dirty="0">
            <a:solidFill>
              <a:srgbClr val="004A82"/>
            </a:solidFill>
          </a:endParaRPr>
        </a:p>
        <a:p>
          <a:pPr marL="114300" lvl="1" indent="-114300" algn="l" defTabSz="533400">
            <a:lnSpc>
              <a:spcPct val="90000"/>
            </a:lnSpc>
            <a:spcBef>
              <a:spcPct val="0"/>
            </a:spcBef>
            <a:spcAft>
              <a:spcPct val="15000"/>
            </a:spcAft>
            <a:buChar char="••"/>
          </a:pPr>
          <a:r>
            <a:rPr lang="en-US" sz="1200" b="1" kern="1200" dirty="0" smtClean="0">
              <a:solidFill>
                <a:srgbClr val="004A82"/>
              </a:solidFill>
            </a:rPr>
            <a:t>$500</a:t>
          </a:r>
          <a:endParaRPr lang="en-US" sz="1200" b="1" kern="1200" dirty="0">
            <a:solidFill>
              <a:srgbClr val="004A82"/>
            </a:solidFill>
          </a:endParaRPr>
        </a:p>
        <a:p>
          <a:pPr marL="114300" lvl="1" indent="-114300" algn="l" defTabSz="533400">
            <a:lnSpc>
              <a:spcPct val="90000"/>
            </a:lnSpc>
            <a:spcBef>
              <a:spcPct val="0"/>
            </a:spcBef>
            <a:spcAft>
              <a:spcPct val="15000"/>
            </a:spcAft>
            <a:buChar char="••"/>
          </a:pPr>
          <a:r>
            <a:rPr lang="en-US" sz="1200" b="1" kern="1200" dirty="0" err="1" smtClean="0">
              <a:solidFill>
                <a:srgbClr val="004A82"/>
              </a:solidFill>
            </a:rPr>
            <a:t>Mong</a:t>
          </a:r>
          <a:r>
            <a:rPr lang="en-US" sz="1200" b="1" kern="1200" dirty="0" smtClean="0">
              <a:solidFill>
                <a:srgbClr val="004A82"/>
              </a:solidFill>
            </a:rPr>
            <a:t> </a:t>
          </a:r>
          <a:r>
            <a:rPr lang="en-US" sz="1200" b="1" kern="1200" dirty="0" err="1" smtClean="0">
              <a:solidFill>
                <a:srgbClr val="004A82"/>
              </a:solidFill>
            </a:rPr>
            <a:t>Kok</a:t>
          </a:r>
          <a:endParaRPr lang="en-US" sz="1200" b="1" kern="1200" dirty="0">
            <a:solidFill>
              <a:srgbClr val="004A82"/>
            </a:solidFill>
          </a:endParaRPr>
        </a:p>
        <a:p>
          <a:pPr marL="114300" lvl="1" indent="-114300" algn="l" defTabSz="533400">
            <a:lnSpc>
              <a:spcPct val="90000"/>
            </a:lnSpc>
            <a:spcBef>
              <a:spcPct val="0"/>
            </a:spcBef>
            <a:spcAft>
              <a:spcPct val="15000"/>
            </a:spcAft>
            <a:buChar char="••"/>
          </a:pPr>
          <a:r>
            <a:rPr lang="en-US" sz="1200" b="1" kern="1200" dirty="0" smtClean="0">
              <a:solidFill>
                <a:srgbClr val="004A82"/>
              </a:solidFill>
            </a:rPr>
            <a:t>Advertisement on social media</a:t>
          </a:r>
          <a:endParaRPr lang="en-US" sz="1200" b="1" kern="1200" dirty="0">
            <a:solidFill>
              <a:srgbClr val="004A82"/>
            </a:solidFill>
          </a:endParaRPr>
        </a:p>
      </dsp:txBody>
      <dsp:txXfrm>
        <a:off x="3717" y="1869553"/>
        <a:ext cx="1424853" cy="1402866"/>
      </dsp:txXfrm>
    </dsp:sp>
    <dsp:sp modelId="{D20DA62E-0E79-4136-82A8-18D8FED00378}">
      <dsp:nvSpPr>
        <dsp:cNvPr id="0" name=""/>
        <dsp:cNvSpPr/>
      </dsp:nvSpPr>
      <dsp:spPr>
        <a:xfrm>
          <a:off x="1628049" y="1299612"/>
          <a:ext cx="1424853" cy="569941"/>
        </a:xfrm>
        <a:prstGeom prst="rect">
          <a:avLst/>
        </a:prstGeom>
        <a:solidFill>
          <a:srgbClr val="7030A0"/>
        </a:solidFill>
        <a:ln w="9525" cap="flat" cmpd="sng" algn="ctr">
          <a:noFill/>
          <a:prstDash val="solid"/>
        </a:ln>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184912" tIns="105664" rIns="184912" bIns="105664" numCol="1" spcCol="1270" anchor="ctr" anchorCtr="0">
          <a:noAutofit/>
        </a:bodyPr>
        <a:lstStyle/>
        <a:p>
          <a:pPr lvl="0" algn="ctr" defTabSz="1155700">
            <a:lnSpc>
              <a:spcPct val="90000"/>
            </a:lnSpc>
            <a:spcBef>
              <a:spcPct val="0"/>
            </a:spcBef>
            <a:spcAft>
              <a:spcPct val="35000"/>
            </a:spcAft>
          </a:pPr>
          <a:r>
            <a:rPr lang="en-US" sz="2600" b="1" kern="1200" dirty="0" smtClean="0"/>
            <a:t>Set 2</a:t>
          </a:r>
          <a:endParaRPr lang="en-US" sz="2600" b="1" kern="1200" dirty="0"/>
        </a:p>
      </dsp:txBody>
      <dsp:txXfrm>
        <a:off x="1628049" y="1299612"/>
        <a:ext cx="1424853" cy="569941"/>
      </dsp:txXfrm>
    </dsp:sp>
    <dsp:sp modelId="{12CA6C23-30BB-45A8-B594-83C1F64A64A9}">
      <dsp:nvSpPr>
        <dsp:cNvPr id="0" name=""/>
        <dsp:cNvSpPr/>
      </dsp:nvSpPr>
      <dsp:spPr>
        <a:xfrm>
          <a:off x="1628049" y="1869553"/>
          <a:ext cx="1424853" cy="1402866"/>
        </a:xfrm>
        <a:prstGeom prst="rect">
          <a:avLst/>
        </a:prstGeom>
        <a:gradFill rotWithShape="0">
          <a:gsLst>
            <a:gs pos="0">
              <a:srgbClr val="E5903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alpha val="90000"/>
              <a:tint val="40000"/>
              <a:hueOff val="0"/>
              <a:satOff val="0"/>
              <a:lumOff val="0"/>
              <a:alphaOff val="0"/>
            </a:schemeClr>
          </a:solidFill>
          <a:prstDash val="solid"/>
        </a:ln>
        <a:effectLst>
          <a:outerShdw blurRad="152400" dist="127000" dir="5400000" sx="90000" sy="-19000" rotWithShape="0">
            <a:prstClr val="black">
              <a:alpha val="15000"/>
            </a:prstClr>
          </a:outerShdw>
        </a:effectLst>
      </dsp:spPr>
      <dsp:style>
        <a:lnRef idx="1">
          <a:scrgbClr r="0" g="0" b="0"/>
        </a:lnRef>
        <a:fillRef idx="1">
          <a:scrgbClr r="0" g="0" b="0"/>
        </a:fillRef>
        <a:effectRef idx="2">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endParaRPr lang="en-US" sz="1200" b="1" kern="1200" dirty="0">
            <a:solidFill>
              <a:srgbClr val="004A82"/>
            </a:solidFill>
          </a:endParaRPr>
        </a:p>
        <a:p>
          <a:pPr marL="114300" lvl="1" indent="-114300" algn="l" defTabSz="533400">
            <a:lnSpc>
              <a:spcPct val="90000"/>
            </a:lnSpc>
            <a:spcBef>
              <a:spcPct val="0"/>
            </a:spcBef>
            <a:spcAft>
              <a:spcPct val="15000"/>
            </a:spcAft>
            <a:buChar char="••"/>
          </a:pPr>
          <a:r>
            <a:rPr lang="en-US" sz="1200" b="1" kern="1200" dirty="0" smtClean="0">
              <a:solidFill>
                <a:srgbClr val="004A82"/>
              </a:solidFill>
            </a:rPr>
            <a:t>Hand bag</a:t>
          </a:r>
          <a:endParaRPr lang="en-US" sz="1200" b="1" kern="1200" dirty="0">
            <a:solidFill>
              <a:srgbClr val="004A82"/>
            </a:solidFill>
          </a:endParaRPr>
        </a:p>
        <a:p>
          <a:pPr marL="114300" lvl="1" indent="-114300" algn="l" defTabSz="533400">
            <a:lnSpc>
              <a:spcPct val="90000"/>
            </a:lnSpc>
            <a:spcBef>
              <a:spcPct val="0"/>
            </a:spcBef>
            <a:spcAft>
              <a:spcPct val="15000"/>
            </a:spcAft>
            <a:buChar char="••"/>
          </a:pPr>
          <a:r>
            <a:rPr lang="en-US" sz="1200" b="1" kern="1200" dirty="0" smtClean="0">
              <a:solidFill>
                <a:srgbClr val="004A82"/>
              </a:solidFill>
            </a:rPr>
            <a:t>$25,000</a:t>
          </a:r>
          <a:endParaRPr lang="en-US" sz="1200" b="1" kern="1200" dirty="0">
            <a:solidFill>
              <a:srgbClr val="004A82"/>
            </a:solidFill>
          </a:endParaRPr>
        </a:p>
        <a:p>
          <a:pPr marL="114300" lvl="1" indent="-114300" algn="l" defTabSz="533400">
            <a:lnSpc>
              <a:spcPct val="90000"/>
            </a:lnSpc>
            <a:spcBef>
              <a:spcPct val="0"/>
            </a:spcBef>
            <a:spcAft>
              <a:spcPct val="15000"/>
            </a:spcAft>
            <a:buChar char="••"/>
          </a:pPr>
          <a:r>
            <a:rPr lang="en-US" sz="1200" b="1" kern="1200" dirty="0" err="1" smtClean="0">
              <a:solidFill>
                <a:srgbClr val="004A82"/>
              </a:solidFill>
            </a:rPr>
            <a:t>Tsim</a:t>
          </a:r>
          <a:r>
            <a:rPr lang="en-US" sz="1200" b="1" kern="1200" dirty="0" smtClean="0">
              <a:solidFill>
                <a:srgbClr val="004A82"/>
              </a:solidFill>
            </a:rPr>
            <a:t> </a:t>
          </a:r>
          <a:r>
            <a:rPr lang="en-US" sz="1200" b="1" kern="1200" dirty="0" err="1" smtClean="0">
              <a:solidFill>
                <a:srgbClr val="004A82"/>
              </a:solidFill>
            </a:rPr>
            <a:t>Sha</a:t>
          </a:r>
          <a:r>
            <a:rPr lang="en-US" sz="1200" b="1" kern="1200" dirty="0" smtClean="0">
              <a:solidFill>
                <a:srgbClr val="004A82"/>
              </a:solidFill>
            </a:rPr>
            <a:t> </a:t>
          </a:r>
          <a:r>
            <a:rPr lang="en-US" sz="1200" b="1" kern="1200" dirty="0" err="1" smtClean="0">
              <a:solidFill>
                <a:srgbClr val="004A82"/>
              </a:solidFill>
            </a:rPr>
            <a:t>Tsui</a:t>
          </a:r>
          <a:endParaRPr lang="en-US" sz="1200" b="1" kern="1200" dirty="0">
            <a:solidFill>
              <a:srgbClr val="004A82"/>
            </a:solidFill>
          </a:endParaRPr>
        </a:p>
        <a:p>
          <a:pPr marL="114300" lvl="1" indent="-114300" algn="l" defTabSz="533400">
            <a:lnSpc>
              <a:spcPct val="90000"/>
            </a:lnSpc>
            <a:spcBef>
              <a:spcPct val="0"/>
            </a:spcBef>
            <a:spcAft>
              <a:spcPct val="15000"/>
            </a:spcAft>
            <a:buChar char="••"/>
          </a:pPr>
          <a:r>
            <a:rPr lang="en-US" sz="1200" b="1" kern="1200" dirty="0" smtClean="0">
              <a:solidFill>
                <a:srgbClr val="004A82"/>
              </a:solidFill>
            </a:rPr>
            <a:t>Outdoor billboard</a:t>
          </a:r>
          <a:endParaRPr lang="en-US" sz="1200" b="1" kern="1200" dirty="0">
            <a:solidFill>
              <a:srgbClr val="004A82"/>
            </a:solidFill>
          </a:endParaRPr>
        </a:p>
      </dsp:txBody>
      <dsp:txXfrm>
        <a:off x="1628049" y="1869553"/>
        <a:ext cx="1424853" cy="1402866"/>
      </dsp:txXfrm>
    </dsp:sp>
    <dsp:sp modelId="{10C93FE3-B0B2-489A-8CBE-993CF98C24D7}">
      <dsp:nvSpPr>
        <dsp:cNvPr id="0" name=""/>
        <dsp:cNvSpPr/>
      </dsp:nvSpPr>
      <dsp:spPr>
        <a:xfrm>
          <a:off x="3252382" y="1299612"/>
          <a:ext cx="1424853" cy="569941"/>
        </a:xfrm>
        <a:prstGeom prst="rect">
          <a:avLst/>
        </a:prstGeom>
        <a:solidFill>
          <a:srgbClr val="C00000"/>
        </a:solidFill>
        <a:ln w="9525" cap="flat" cmpd="sng" algn="ctr">
          <a:noFill/>
          <a:prstDash val="solid"/>
        </a:ln>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184912" tIns="105664" rIns="184912" bIns="105664" numCol="1" spcCol="1270" anchor="ctr" anchorCtr="0">
          <a:noAutofit/>
        </a:bodyPr>
        <a:lstStyle/>
        <a:p>
          <a:pPr lvl="0" algn="ctr" defTabSz="1155700">
            <a:lnSpc>
              <a:spcPct val="90000"/>
            </a:lnSpc>
            <a:spcBef>
              <a:spcPct val="0"/>
            </a:spcBef>
            <a:spcAft>
              <a:spcPct val="35000"/>
            </a:spcAft>
          </a:pPr>
          <a:r>
            <a:rPr lang="en-US" sz="2600" b="1" kern="1200" dirty="0" smtClean="0"/>
            <a:t>Set 3</a:t>
          </a:r>
          <a:endParaRPr lang="en-US" sz="2600" b="1" kern="1200" dirty="0"/>
        </a:p>
      </dsp:txBody>
      <dsp:txXfrm>
        <a:off x="3252382" y="1299612"/>
        <a:ext cx="1424853" cy="569941"/>
      </dsp:txXfrm>
    </dsp:sp>
    <dsp:sp modelId="{EAB527B8-A3C8-4C90-A788-140E2A256DA3}">
      <dsp:nvSpPr>
        <dsp:cNvPr id="0" name=""/>
        <dsp:cNvSpPr/>
      </dsp:nvSpPr>
      <dsp:spPr>
        <a:xfrm>
          <a:off x="3252382" y="1869553"/>
          <a:ext cx="1424853" cy="1402866"/>
        </a:xfrm>
        <a:prstGeom prst="rect">
          <a:avLst/>
        </a:prstGeom>
        <a:gradFill rotWithShape="0">
          <a:gsLst>
            <a:gs pos="0">
              <a:srgbClr val="E5903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alpha val="90000"/>
              <a:tint val="40000"/>
              <a:hueOff val="0"/>
              <a:satOff val="0"/>
              <a:lumOff val="0"/>
              <a:alphaOff val="0"/>
            </a:schemeClr>
          </a:solidFill>
          <a:prstDash val="solid"/>
        </a:ln>
        <a:effectLst>
          <a:outerShdw blurRad="152400" dist="127000" dir="5400000" sx="90000" sy="-19000" rotWithShape="0">
            <a:prstClr val="black">
              <a:alpha val="15000"/>
            </a:prstClr>
          </a:outerShdw>
        </a:effectLst>
      </dsp:spPr>
      <dsp:style>
        <a:lnRef idx="1">
          <a:scrgbClr r="0" g="0" b="0"/>
        </a:lnRef>
        <a:fillRef idx="1">
          <a:scrgbClr r="0" g="0" b="0"/>
        </a:fillRef>
        <a:effectRef idx="2">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endParaRPr lang="en-US" sz="1200" b="1" kern="1200" dirty="0">
            <a:solidFill>
              <a:srgbClr val="004A82"/>
            </a:solidFill>
          </a:endParaRPr>
        </a:p>
        <a:p>
          <a:pPr marL="114300" lvl="1" indent="-114300" algn="l" defTabSz="533400">
            <a:lnSpc>
              <a:spcPct val="90000"/>
            </a:lnSpc>
            <a:spcBef>
              <a:spcPct val="0"/>
            </a:spcBef>
            <a:spcAft>
              <a:spcPct val="15000"/>
            </a:spcAft>
            <a:buChar char="••"/>
          </a:pPr>
          <a:r>
            <a:rPr lang="en-US" sz="1200" b="1" kern="1200" dirty="0" smtClean="0">
              <a:solidFill>
                <a:srgbClr val="004A82"/>
              </a:solidFill>
            </a:rPr>
            <a:t>Laptop computer</a:t>
          </a:r>
          <a:endParaRPr lang="en-US" sz="1200" b="1" kern="1200" dirty="0">
            <a:solidFill>
              <a:srgbClr val="004A82"/>
            </a:solidFill>
          </a:endParaRPr>
        </a:p>
        <a:p>
          <a:pPr marL="114300" lvl="1" indent="-114300" algn="l" defTabSz="533400">
            <a:lnSpc>
              <a:spcPct val="90000"/>
            </a:lnSpc>
            <a:spcBef>
              <a:spcPct val="0"/>
            </a:spcBef>
            <a:spcAft>
              <a:spcPct val="15000"/>
            </a:spcAft>
            <a:buChar char="••"/>
          </a:pPr>
          <a:r>
            <a:rPr lang="en-US" sz="1200" b="1" kern="1200" dirty="0" smtClean="0">
              <a:solidFill>
                <a:srgbClr val="004A82"/>
              </a:solidFill>
            </a:rPr>
            <a:t>$9,000</a:t>
          </a:r>
          <a:endParaRPr lang="en-US" sz="1200" b="1" kern="1200" dirty="0">
            <a:solidFill>
              <a:srgbClr val="004A82"/>
            </a:solidFill>
          </a:endParaRPr>
        </a:p>
        <a:p>
          <a:pPr marL="114300" lvl="1" indent="-114300" algn="l" defTabSz="533400">
            <a:lnSpc>
              <a:spcPct val="90000"/>
            </a:lnSpc>
            <a:spcBef>
              <a:spcPct val="0"/>
            </a:spcBef>
            <a:spcAft>
              <a:spcPct val="15000"/>
            </a:spcAft>
            <a:buChar char="••"/>
          </a:pPr>
          <a:r>
            <a:rPr lang="en-US" sz="1200" b="1" kern="1200" dirty="0" smtClean="0">
              <a:solidFill>
                <a:srgbClr val="004A82"/>
              </a:solidFill>
            </a:rPr>
            <a:t>Sham </a:t>
          </a:r>
          <a:r>
            <a:rPr lang="en-US" sz="1200" b="1" kern="1200" dirty="0" err="1" smtClean="0">
              <a:solidFill>
                <a:srgbClr val="004A82"/>
              </a:solidFill>
            </a:rPr>
            <a:t>Shui</a:t>
          </a:r>
          <a:r>
            <a:rPr lang="en-US" sz="1200" b="1" kern="1200" dirty="0" smtClean="0">
              <a:solidFill>
                <a:srgbClr val="004A82"/>
              </a:solidFill>
            </a:rPr>
            <a:t> Po</a:t>
          </a:r>
          <a:endParaRPr lang="en-US" sz="1200" b="1" kern="1200" dirty="0">
            <a:solidFill>
              <a:srgbClr val="004A82"/>
            </a:solidFill>
          </a:endParaRPr>
        </a:p>
        <a:p>
          <a:pPr marL="114300" lvl="1" indent="-114300" algn="l" defTabSz="533400">
            <a:lnSpc>
              <a:spcPct val="90000"/>
            </a:lnSpc>
            <a:spcBef>
              <a:spcPct val="0"/>
            </a:spcBef>
            <a:spcAft>
              <a:spcPct val="15000"/>
            </a:spcAft>
            <a:buChar char="••"/>
          </a:pPr>
          <a:r>
            <a:rPr lang="en-US" sz="1200" b="1" kern="1200" dirty="0" smtClean="0">
              <a:solidFill>
                <a:srgbClr val="004A82"/>
              </a:solidFill>
            </a:rPr>
            <a:t>Online banner</a:t>
          </a:r>
          <a:endParaRPr lang="en-US" sz="1200" b="1" kern="1200" dirty="0">
            <a:solidFill>
              <a:srgbClr val="004A82"/>
            </a:solidFill>
          </a:endParaRPr>
        </a:p>
        <a:p>
          <a:pPr marL="114300" lvl="1" indent="-114300" algn="l" defTabSz="533400">
            <a:lnSpc>
              <a:spcPct val="90000"/>
            </a:lnSpc>
            <a:spcBef>
              <a:spcPct val="0"/>
            </a:spcBef>
            <a:spcAft>
              <a:spcPct val="15000"/>
            </a:spcAft>
            <a:buChar char="••"/>
          </a:pPr>
          <a:endParaRPr lang="en-US" sz="1200" b="1" kern="1200" dirty="0">
            <a:solidFill>
              <a:srgbClr val="004A82"/>
            </a:solidFill>
          </a:endParaRPr>
        </a:p>
      </dsp:txBody>
      <dsp:txXfrm>
        <a:off x="3252382" y="1869553"/>
        <a:ext cx="1424853" cy="1402866"/>
      </dsp:txXfrm>
    </dsp:sp>
    <dsp:sp modelId="{5DE9C29C-0654-42E2-8806-55EFAE4B9C69}">
      <dsp:nvSpPr>
        <dsp:cNvPr id="0" name=""/>
        <dsp:cNvSpPr/>
      </dsp:nvSpPr>
      <dsp:spPr>
        <a:xfrm>
          <a:off x="4876715" y="1299612"/>
          <a:ext cx="1424853" cy="569941"/>
        </a:xfrm>
        <a:prstGeom prst="rect">
          <a:avLst/>
        </a:prstGeom>
        <a:solidFill>
          <a:srgbClr val="0070C0"/>
        </a:solidFill>
        <a:ln w="9525" cap="flat" cmpd="sng" algn="ctr">
          <a:noFill/>
          <a:prstDash val="solid"/>
        </a:ln>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184912" tIns="105664" rIns="184912" bIns="105664" numCol="1" spcCol="1270" anchor="ctr" anchorCtr="0">
          <a:noAutofit/>
        </a:bodyPr>
        <a:lstStyle/>
        <a:p>
          <a:pPr lvl="0" algn="ctr" defTabSz="1155700">
            <a:lnSpc>
              <a:spcPct val="90000"/>
            </a:lnSpc>
            <a:spcBef>
              <a:spcPct val="0"/>
            </a:spcBef>
            <a:spcAft>
              <a:spcPct val="35000"/>
            </a:spcAft>
          </a:pPr>
          <a:r>
            <a:rPr lang="en-US" sz="2600" b="1" kern="1200" dirty="0" smtClean="0"/>
            <a:t>Set 4</a:t>
          </a:r>
          <a:endParaRPr lang="en-US" sz="2600" b="1" kern="1200" dirty="0"/>
        </a:p>
      </dsp:txBody>
      <dsp:txXfrm>
        <a:off x="4876715" y="1299612"/>
        <a:ext cx="1424853" cy="569941"/>
      </dsp:txXfrm>
    </dsp:sp>
    <dsp:sp modelId="{3CD537BE-77D2-40FE-A4E4-07541F97ECDA}">
      <dsp:nvSpPr>
        <dsp:cNvPr id="0" name=""/>
        <dsp:cNvSpPr/>
      </dsp:nvSpPr>
      <dsp:spPr>
        <a:xfrm>
          <a:off x="4876715" y="1869553"/>
          <a:ext cx="1424853" cy="1402866"/>
        </a:xfrm>
        <a:prstGeom prst="rect">
          <a:avLst/>
        </a:prstGeom>
        <a:gradFill rotWithShape="0">
          <a:gsLst>
            <a:gs pos="0">
              <a:srgbClr val="E5903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alpha val="90000"/>
              <a:tint val="40000"/>
              <a:hueOff val="0"/>
              <a:satOff val="0"/>
              <a:lumOff val="0"/>
              <a:alphaOff val="0"/>
            </a:schemeClr>
          </a:solidFill>
          <a:prstDash val="solid"/>
        </a:ln>
        <a:effectLst>
          <a:outerShdw blurRad="152400" dist="127000" dir="5400000" sx="90000" sy="-19000" rotWithShape="0">
            <a:prstClr val="black">
              <a:alpha val="15000"/>
            </a:prstClr>
          </a:outerShdw>
        </a:effectLst>
      </dsp:spPr>
      <dsp:style>
        <a:lnRef idx="1">
          <a:scrgbClr r="0" g="0" b="0"/>
        </a:lnRef>
        <a:fillRef idx="1">
          <a:scrgbClr r="0" g="0" b="0"/>
        </a:fillRef>
        <a:effectRef idx="2">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endParaRPr lang="en-US" sz="1200" kern="1200" dirty="0">
            <a:solidFill>
              <a:srgbClr val="004A82"/>
            </a:solidFill>
          </a:endParaRPr>
        </a:p>
        <a:p>
          <a:pPr marL="114300" lvl="1" indent="-114300" algn="l" defTabSz="533400">
            <a:lnSpc>
              <a:spcPct val="90000"/>
            </a:lnSpc>
            <a:spcBef>
              <a:spcPct val="0"/>
            </a:spcBef>
            <a:spcAft>
              <a:spcPct val="15000"/>
            </a:spcAft>
            <a:buChar char="••"/>
          </a:pPr>
          <a:r>
            <a:rPr lang="en-US" sz="1200" b="1" kern="1200" dirty="0" smtClean="0">
              <a:solidFill>
                <a:srgbClr val="004A82"/>
              </a:solidFill>
            </a:rPr>
            <a:t>Watch</a:t>
          </a:r>
          <a:endParaRPr lang="en-US" sz="1200" b="1" kern="1200" dirty="0">
            <a:solidFill>
              <a:srgbClr val="004A82"/>
            </a:solidFill>
          </a:endParaRPr>
        </a:p>
        <a:p>
          <a:pPr marL="114300" lvl="1" indent="-114300" algn="l" defTabSz="533400">
            <a:lnSpc>
              <a:spcPct val="90000"/>
            </a:lnSpc>
            <a:spcBef>
              <a:spcPct val="0"/>
            </a:spcBef>
            <a:spcAft>
              <a:spcPct val="15000"/>
            </a:spcAft>
            <a:buChar char="••"/>
          </a:pPr>
          <a:r>
            <a:rPr lang="en-US" sz="1200" b="1" kern="1200" dirty="0" smtClean="0">
              <a:solidFill>
                <a:srgbClr val="004A82"/>
              </a:solidFill>
            </a:rPr>
            <a:t>$2,000</a:t>
          </a:r>
          <a:endParaRPr lang="en-US" sz="1200" b="1" kern="1200" dirty="0">
            <a:solidFill>
              <a:srgbClr val="004A82"/>
            </a:solidFill>
          </a:endParaRPr>
        </a:p>
        <a:p>
          <a:pPr marL="114300" lvl="1" indent="-114300" algn="l" defTabSz="533400">
            <a:lnSpc>
              <a:spcPct val="90000"/>
            </a:lnSpc>
            <a:spcBef>
              <a:spcPct val="0"/>
            </a:spcBef>
            <a:spcAft>
              <a:spcPct val="15000"/>
            </a:spcAft>
            <a:buChar char="••"/>
          </a:pPr>
          <a:r>
            <a:rPr lang="en-US" sz="1200" b="1" kern="1200" dirty="0" smtClean="0">
              <a:solidFill>
                <a:srgbClr val="004A82"/>
              </a:solidFill>
            </a:rPr>
            <a:t>Central</a:t>
          </a:r>
          <a:endParaRPr lang="en-US" sz="1200" b="1" kern="1200" dirty="0">
            <a:solidFill>
              <a:srgbClr val="004A82"/>
            </a:solidFill>
          </a:endParaRPr>
        </a:p>
        <a:p>
          <a:pPr marL="114300" lvl="1" indent="-114300" algn="l" defTabSz="533400">
            <a:lnSpc>
              <a:spcPct val="90000"/>
            </a:lnSpc>
            <a:spcBef>
              <a:spcPct val="0"/>
            </a:spcBef>
            <a:spcAft>
              <a:spcPct val="15000"/>
            </a:spcAft>
            <a:buChar char="••"/>
          </a:pPr>
          <a:r>
            <a:rPr lang="en-US" sz="1200" b="1" kern="1200" dirty="0" smtClean="0">
              <a:solidFill>
                <a:srgbClr val="004A82"/>
              </a:solidFill>
            </a:rPr>
            <a:t>TV commercial</a:t>
          </a:r>
          <a:endParaRPr lang="en-US" sz="1200" b="1" kern="1200" dirty="0">
            <a:solidFill>
              <a:srgbClr val="004A82"/>
            </a:solidFill>
          </a:endParaRPr>
        </a:p>
      </dsp:txBody>
      <dsp:txXfrm>
        <a:off x="4876715" y="1869553"/>
        <a:ext cx="1424853" cy="1402866"/>
      </dsp:txXfrm>
    </dsp:sp>
    <dsp:sp modelId="{3AB0185A-4058-49C2-993F-5B77C65EC42D}">
      <dsp:nvSpPr>
        <dsp:cNvPr id="0" name=""/>
        <dsp:cNvSpPr/>
      </dsp:nvSpPr>
      <dsp:spPr>
        <a:xfrm>
          <a:off x="6501047" y="1299612"/>
          <a:ext cx="1424853" cy="569941"/>
        </a:xfrm>
        <a:prstGeom prst="rect">
          <a:avLst/>
        </a:prstGeom>
        <a:solidFill>
          <a:schemeClr val="accent1">
            <a:lumMod val="50000"/>
          </a:schemeClr>
        </a:solidFill>
        <a:ln w="9525" cap="flat" cmpd="sng" algn="ctr">
          <a:noFill/>
          <a:prstDash val="solid"/>
        </a:ln>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184912" tIns="105664" rIns="184912" bIns="105664" numCol="1" spcCol="1270" anchor="ctr" anchorCtr="0">
          <a:noAutofit/>
        </a:bodyPr>
        <a:lstStyle/>
        <a:p>
          <a:pPr lvl="0" algn="ctr" defTabSz="1155700">
            <a:lnSpc>
              <a:spcPct val="90000"/>
            </a:lnSpc>
            <a:spcBef>
              <a:spcPct val="0"/>
            </a:spcBef>
            <a:spcAft>
              <a:spcPct val="35000"/>
            </a:spcAft>
          </a:pPr>
          <a:r>
            <a:rPr lang="en-US" sz="2600" b="1" kern="1200" dirty="0" smtClean="0"/>
            <a:t>Set 5</a:t>
          </a:r>
          <a:endParaRPr lang="en-US" sz="2600" b="1" kern="1200" dirty="0"/>
        </a:p>
      </dsp:txBody>
      <dsp:txXfrm>
        <a:off x="6501047" y="1299612"/>
        <a:ext cx="1424853" cy="569941"/>
      </dsp:txXfrm>
    </dsp:sp>
    <dsp:sp modelId="{0779A08A-B97A-4EB0-AA8C-D1F113F72F3C}">
      <dsp:nvSpPr>
        <dsp:cNvPr id="0" name=""/>
        <dsp:cNvSpPr/>
      </dsp:nvSpPr>
      <dsp:spPr>
        <a:xfrm>
          <a:off x="6501047" y="1869553"/>
          <a:ext cx="1424853" cy="1402866"/>
        </a:xfrm>
        <a:prstGeom prst="rect">
          <a:avLst/>
        </a:prstGeom>
        <a:gradFill rotWithShape="0">
          <a:gsLst>
            <a:gs pos="0">
              <a:srgbClr val="E59032"/>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alpha val="90000"/>
              <a:tint val="40000"/>
              <a:hueOff val="0"/>
              <a:satOff val="0"/>
              <a:lumOff val="0"/>
              <a:alphaOff val="0"/>
            </a:schemeClr>
          </a:solidFill>
          <a:prstDash val="solid"/>
        </a:ln>
        <a:effectLst>
          <a:outerShdw blurRad="152400" dist="127000" dir="5400000" sx="90000" sy="-19000" rotWithShape="0">
            <a:prstClr val="black">
              <a:alpha val="15000"/>
            </a:prstClr>
          </a:outerShdw>
        </a:effectLst>
      </dsp:spPr>
      <dsp:style>
        <a:lnRef idx="1">
          <a:scrgbClr r="0" g="0" b="0"/>
        </a:lnRef>
        <a:fillRef idx="1">
          <a:scrgbClr r="0" g="0" b="0"/>
        </a:fillRef>
        <a:effectRef idx="2">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endParaRPr lang="en-US" sz="1200" b="1" kern="1200" dirty="0">
            <a:solidFill>
              <a:srgbClr val="004A82"/>
            </a:solidFill>
          </a:endParaRPr>
        </a:p>
        <a:p>
          <a:pPr marL="114300" lvl="1" indent="-114300" algn="l" defTabSz="533400">
            <a:lnSpc>
              <a:spcPct val="90000"/>
            </a:lnSpc>
            <a:spcBef>
              <a:spcPct val="0"/>
            </a:spcBef>
            <a:spcAft>
              <a:spcPct val="15000"/>
            </a:spcAft>
            <a:buChar char="••"/>
          </a:pPr>
          <a:r>
            <a:rPr lang="en-US" sz="1200" b="1" kern="1200" dirty="0" smtClean="0">
              <a:solidFill>
                <a:srgbClr val="004A82"/>
              </a:solidFill>
            </a:rPr>
            <a:t>Hotpot</a:t>
          </a:r>
          <a:endParaRPr lang="en-US" sz="1200" b="1" kern="1200" dirty="0">
            <a:solidFill>
              <a:srgbClr val="004A82"/>
            </a:solidFill>
          </a:endParaRPr>
        </a:p>
        <a:p>
          <a:pPr marL="114300" lvl="1" indent="-114300" algn="l" defTabSz="533400">
            <a:lnSpc>
              <a:spcPct val="90000"/>
            </a:lnSpc>
            <a:spcBef>
              <a:spcPct val="0"/>
            </a:spcBef>
            <a:spcAft>
              <a:spcPct val="15000"/>
            </a:spcAft>
            <a:buChar char="••"/>
          </a:pPr>
          <a:r>
            <a:rPr lang="en-US" sz="1200" b="1" kern="1200" dirty="0" smtClean="0">
              <a:solidFill>
                <a:srgbClr val="004A82"/>
              </a:solidFill>
            </a:rPr>
            <a:t>$45,000</a:t>
          </a:r>
          <a:endParaRPr lang="en-US" sz="1200" b="1" kern="1200" dirty="0">
            <a:solidFill>
              <a:srgbClr val="004A82"/>
            </a:solidFill>
          </a:endParaRPr>
        </a:p>
        <a:p>
          <a:pPr marL="114300" lvl="1" indent="-114300" algn="l" defTabSz="533400">
            <a:lnSpc>
              <a:spcPct val="90000"/>
            </a:lnSpc>
            <a:spcBef>
              <a:spcPct val="0"/>
            </a:spcBef>
            <a:spcAft>
              <a:spcPct val="15000"/>
            </a:spcAft>
            <a:buChar char="••"/>
          </a:pPr>
          <a:r>
            <a:rPr lang="en-US" sz="1200" b="1" kern="1200" dirty="0" smtClean="0">
              <a:solidFill>
                <a:srgbClr val="004A82"/>
              </a:solidFill>
            </a:rPr>
            <a:t>Causeway Bay</a:t>
          </a:r>
          <a:endParaRPr lang="en-US" sz="1200" b="1" kern="1200" dirty="0">
            <a:solidFill>
              <a:srgbClr val="004A82"/>
            </a:solidFill>
          </a:endParaRPr>
        </a:p>
        <a:p>
          <a:pPr marL="114300" lvl="1" indent="-114300" algn="l" defTabSz="533400">
            <a:lnSpc>
              <a:spcPct val="90000"/>
            </a:lnSpc>
            <a:spcBef>
              <a:spcPct val="0"/>
            </a:spcBef>
            <a:spcAft>
              <a:spcPct val="15000"/>
            </a:spcAft>
            <a:buChar char="••"/>
          </a:pPr>
          <a:r>
            <a:rPr lang="en-US" sz="1200" b="1" kern="1200" dirty="0" smtClean="0">
              <a:solidFill>
                <a:srgbClr val="004A82"/>
              </a:solidFill>
            </a:rPr>
            <a:t>Coupon </a:t>
          </a:r>
          <a:endParaRPr lang="en-US" sz="1200" b="1" kern="1200" dirty="0">
            <a:solidFill>
              <a:srgbClr val="004A82"/>
            </a:solidFill>
          </a:endParaRPr>
        </a:p>
      </dsp:txBody>
      <dsp:txXfrm>
        <a:off x="6501047" y="1869553"/>
        <a:ext cx="1424853" cy="140286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7AC778-A0D2-4C92-9027-FABE78B3DB40}">
      <dsp:nvSpPr>
        <dsp:cNvPr id="0" name=""/>
        <dsp:cNvSpPr/>
      </dsp:nvSpPr>
      <dsp:spPr>
        <a:xfrm>
          <a:off x="2513" y="1431301"/>
          <a:ext cx="2245787" cy="18523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r>
            <a:rPr lang="en-US" sz="1400" kern="1200" dirty="0" smtClean="0">
              <a:solidFill>
                <a:srgbClr val="C00000"/>
              </a:solidFill>
            </a:rPr>
            <a:t>Observe the product images from the following slides.</a:t>
          </a:r>
          <a:endParaRPr lang="en-US" sz="1400" kern="1200" dirty="0">
            <a:solidFill>
              <a:srgbClr val="C00000"/>
            </a:solidFill>
          </a:endParaRPr>
        </a:p>
      </dsp:txBody>
      <dsp:txXfrm>
        <a:off x="45140" y="1473928"/>
        <a:ext cx="2160533" cy="1370128"/>
      </dsp:txXfrm>
    </dsp:sp>
    <dsp:sp modelId="{0BCAF2DA-D396-40DF-8571-4D207DAB657A}">
      <dsp:nvSpPr>
        <dsp:cNvPr id="0" name=""/>
        <dsp:cNvSpPr/>
      </dsp:nvSpPr>
      <dsp:spPr>
        <a:xfrm>
          <a:off x="1278364" y="1921944"/>
          <a:ext cx="2403588" cy="2403588"/>
        </a:xfrm>
        <a:prstGeom prst="leftCircularArrow">
          <a:avLst>
            <a:gd name="adj1" fmla="val 2852"/>
            <a:gd name="adj2" fmla="val 348538"/>
            <a:gd name="adj3" fmla="val 2124049"/>
            <a:gd name="adj4" fmla="val 9024489"/>
            <a:gd name="adj5" fmla="val 3328"/>
          </a:avLst>
        </a:prstGeom>
        <a:gradFill flip="none" rotWithShape="1">
          <a:gsLst>
            <a:gs pos="0">
              <a:srgbClr val="FF0000"/>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08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E8E545F1-2CBD-48FC-B6CE-8D0F865D9488}">
      <dsp:nvSpPr>
        <dsp:cNvPr id="0" name=""/>
        <dsp:cNvSpPr/>
      </dsp:nvSpPr>
      <dsp:spPr>
        <a:xfrm>
          <a:off x="501577" y="2886684"/>
          <a:ext cx="1996255" cy="793845"/>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3340" tIns="35560" rIns="53340" bIns="35560" numCol="1" spcCol="1270" anchor="ctr" anchorCtr="0">
          <a:noAutofit/>
        </a:bodyPr>
        <a:lstStyle/>
        <a:p>
          <a:pPr lvl="0" algn="ctr" defTabSz="1244600">
            <a:lnSpc>
              <a:spcPct val="90000"/>
            </a:lnSpc>
            <a:spcBef>
              <a:spcPct val="0"/>
            </a:spcBef>
            <a:spcAft>
              <a:spcPct val="35000"/>
            </a:spcAft>
          </a:pPr>
          <a:r>
            <a:rPr lang="en-US" sz="2800" b="1" kern="1200" dirty="0" smtClean="0">
              <a:solidFill>
                <a:srgbClr val="C00000"/>
              </a:solidFill>
              <a:effectLst>
                <a:outerShdw blurRad="38100" dist="38100" dir="2700000" algn="tl">
                  <a:srgbClr val="000000">
                    <a:alpha val="43137"/>
                  </a:srgbClr>
                </a:outerShdw>
              </a:effectLst>
            </a:rPr>
            <a:t>Step 1</a:t>
          </a:r>
          <a:endParaRPr lang="en-US" sz="2800" b="1" kern="1200" dirty="0">
            <a:solidFill>
              <a:srgbClr val="C00000"/>
            </a:solidFill>
            <a:effectLst>
              <a:outerShdw blurRad="38100" dist="38100" dir="2700000" algn="tl">
                <a:srgbClr val="000000">
                  <a:alpha val="43137"/>
                </a:srgbClr>
              </a:outerShdw>
            </a:effectLst>
          </a:endParaRPr>
        </a:p>
      </dsp:txBody>
      <dsp:txXfrm>
        <a:off x="524828" y="2909935"/>
        <a:ext cx="1949753" cy="747343"/>
      </dsp:txXfrm>
    </dsp:sp>
    <dsp:sp modelId="{EA1F885B-1B73-4465-8072-848452359ABD}">
      <dsp:nvSpPr>
        <dsp:cNvPr id="0" name=""/>
        <dsp:cNvSpPr/>
      </dsp:nvSpPr>
      <dsp:spPr>
        <a:xfrm>
          <a:off x="2824306" y="1431301"/>
          <a:ext cx="2245787" cy="18523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solidFill>
                <a:srgbClr val="002060"/>
              </a:solidFill>
            </a:rPr>
            <a:t>Compare their </a:t>
          </a:r>
          <a:r>
            <a:rPr lang="en-US" sz="1400" b="1" kern="1200" dirty="0" smtClean="0">
              <a:solidFill>
                <a:srgbClr val="002060"/>
              </a:solidFill>
            </a:rPr>
            <a:t>differences</a:t>
          </a:r>
          <a:r>
            <a:rPr lang="en-US" sz="1400" kern="1200" dirty="0" smtClean="0">
              <a:solidFill>
                <a:srgbClr val="002060"/>
              </a:solidFill>
            </a:rPr>
            <a:t> to the preceding versions in terms of style, design, and functionality.</a:t>
          </a:r>
          <a:endParaRPr lang="en-US" sz="1400" kern="1200" dirty="0">
            <a:solidFill>
              <a:srgbClr val="002060"/>
            </a:solidFill>
          </a:endParaRPr>
        </a:p>
      </dsp:txBody>
      <dsp:txXfrm>
        <a:off x="2866933" y="1870850"/>
        <a:ext cx="2160533" cy="1370128"/>
      </dsp:txXfrm>
    </dsp:sp>
    <dsp:sp modelId="{019FC251-B2A7-40E5-ACF9-903CBCF06271}">
      <dsp:nvSpPr>
        <dsp:cNvPr id="0" name=""/>
        <dsp:cNvSpPr/>
      </dsp:nvSpPr>
      <dsp:spPr>
        <a:xfrm>
          <a:off x="4081442" y="316747"/>
          <a:ext cx="2690550" cy="2690550"/>
        </a:xfrm>
        <a:prstGeom prst="circularArrow">
          <a:avLst>
            <a:gd name="adj1" fmla="val 2548"/>
            <a:gd name="adj2" fmla="val 309164"/>
            <a:gd name="adj3" fmla="val 19515325"/>
            <a:gd name="adj4" fmla="val 12575511"/>
            <a:gd name="adj5" fmla="val 2973"/>
          </a:avLst>
        </a:prstGeom>
        <a:gradFill flip="none" rotWithShape="1">
          <a:gsLst>
            <a:gs pos="0">
              <a:srgbClr val="FF0000"/>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08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3792230D-B07A-4C54-9BA8-BD567BAB25C8}">
      <dsp:nvSpPr>
        <dsp:cNvPr id="0" name=""/>
        <dsp:cNvSpPr/>
      </dsp:nvSpPr>
      <dsp:spPr>
        <a:xfrm>
          <a:off x="3323370" y="1034378"/>
          <a:ext cx="1996255" cy="793845"/>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3340" tIns="35560" rIns="53340" bIns="35560" numCol="1" spcCol="1270" anchor="ctr" anchorCtr="0">
          <a:noAutofit/>
        </a:bodyPr>
        <a:lstStyle/>
        <a:p>
          <a:pPr lvl="0" algn="ctr" defTabSz="1244600">
            <a:lnSpc>
              <a:spcPct val="90000"/>
            </a:lnSpc>
            <a:spcBef>
              <a:spcPct val="0"/>
            </a:spcBef>
            <a:spcAft>
              <a:spcPct val="35000"/>
            </a:spcAft>
          </a:pPr>
          <a:r>
            <a:rPr lang="en-US" sz="2800" b="1" kern="1200" dirty="0" smtClean="0">
              <a:solidFill>
                <a:srgbClr val="002060"/>
              </a:solidFill>
              <a:effectLst>
                <a:outerShdw blurRad="38100" dist="38100" dir="2700000" algn="tl">
                  <a:srgbClr val="000000">
                    <a:alpha val="43137"/>
                  </a:srgbClr>
                </a:outerShdw>
              </a:effectLst>
            </a:rPr>
            <a:t>Step 2</a:t>
          </a:r>
          <a:endParaRPr lang="en-US" sz="2800" b="1" kern="1200" dirty="0">
            <a:solidFill>
              <a:srgbClr val="002060"/>
            </a:solidFill>
            <a:effectLst>
              <a:outerShdw blurRad="38100" dist="38100" dir="2700000" algn="tl">
                <a:srgbClr val="000000">
                  <a:alpha val="43137"/>
                </a:srgbClr>
              </a:outerShdw>
            </a:effectLst>
          </a:endParaRPr>
        </a:p>
      </dsp:txBody>
      <dsp:txXfrm>
        <a:off x="3346621" y="1057629"/>
        <a:ext cx="1949753" cy="747343"/>
      </dsp:txXfrm>
    </dsp:sp>
    <dsp:sp modelId="{2B4EF5E3-E86C-49E7-8F6A-9B3518AC440E}">
      <dsp:nvSpPr>
        <dsp:cNvPr id="0" name=""/>
        <dsp:cNvSpPr/>
      </dsp:nvSpPr>
      <dsp:spPr>
        <a:xfrm>
          <a:off x="5646098" y="1431301"/>
          <a:ext cx="2245787" cy="18523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r>
            <a:rPr lang="en-US" sz="1400" kern="1200" dirty="0" smtClean="0">
              <a:solidFill>
                <a:srgbClr val="E59032"/>
              </a:solidFill>
            </a:rPr>
            <a:t>Write down the </a:t>
          </a:r>
          <a:r>
            <a:rPr lang="en-US" sz="1400" b="1" kern="1200" dirty="0" smtClean="0">
              <a:solidFill>
                <a:srgbClr val="E59032"/>
              </a:solidFill>
            </a:rPr>
            <a:t>changes</a:t>
          </a:r>
          <a:r>
            <a:rPr lang="en-US" sz="1400" kern="1200" dirty="0" smtClean="0">
              <a:solidFill>
                <a:srgbClr val="E59032"/>
              </a:solidFill>
            </a:rPr>
            <a:t> in the environment and identify the </a:t>
          </a:r>
          <a:r>
            <a:rPr lang="en-US" sz="1400" b="1" kern="1200" dirty="0" smtClean="0">
              <a:solidFill>
                <a:srgbClr val="E59032"/>
              </a:solidFill>
            </a:rPr>
            <a:t>factors</a:t>
          </a:r>
          <a:r>
            <a:rPr lang="en-US" sz="1400" kern="1200" dirty="0" smtClean="0">
              <a:solidFill>
                <a:srgbClr val="E59032"/>
              </a:solidFill>
            </a:rPr>
            <a:t> leading to these changes.</a:t>
          </a:r>
          <a:endParaRPr lang="en-US" sz="1400" kern="1200" dirty="0">
            <a:solidFill>
              <a:srgbClr val="E59032"/>
            </a:solidFill>
          </a:endParaRPr>
        </a:p>
      </dsp:txBody>
      <dsp:txXfrm>
        <a:off x="5688725" y="1473928"/>
        <a:ext cx="2160533" cy="1370128"/>
      </dsp:txXfrm>
    </dsp:sp>
    <dsp:sp modelId="{033C8186-0D0B-4043-9437-FD60662283E8}">
      <dsp:nvSpPr>
        <dsp:cNvPr id="0" name=""/>
        <dsp:cNvSpPr/>
      </dsp:nvSpPr>
      <dsp:spPr>
        <a:xfrm>
          <a:off x="6145162" y="2886684"/>
          <a:ext cx="1996255" cy="793845"/>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3340" tIns="35560" rIns="53340" bIns="35560" numCol="1" spcCol="1270" anchor="ctr" anchorCtr="0">
          <a:noAutofit/>
        </a:bodyPr>
        <a:lstStyle/>
        <a:p>
          <a:pPr lvl="0" algn="ctr" defTabSz="1244600">
            <a:lnSpc>
              <a:spcPct val="90000"/>
            </a:lnSpc>
            <a:spcBef>
              <a:spcPct val="0"/>
            </a:spcBef>
            <a:spcAft>
              <a:spcPct val="35000"/>
            </a:spcAft>
          </a:pPr>
          <a:r>
            <a:rPr lang="en-US" sz="2800" b="1" kern="1200" dirty="0" smtClean="0">
              <a:solidFill>
                <a:srgbClr val="E59032"/>
              </a:solidFill>
              <a:effectLst>
                <a:outerShdw blurRad="38100" dist="38100" dir="2700000" algn="tl">
                  <a:srgbClr val="000000">
                    <a:alpha val="43137"/>
                  </a:srgbClr>
                </a:outerShdw>
              </a:effectLst>
            </a:rPr>
            <a:t>Step 3</a:t>
          </a:r>
          <a:endParaRPr lang="en-US" sz="2800" b="1" kern="1200" dirty="0">
            <a:solidFill>
              <a:srgbClr val="E59032"/>
            </a:solidFill>
            <a:effectLst>
              <a:outerShdw blurRad="38100" dist="38100" dir="2700000" algn="tl">
                <a:srgbClr val="000000">
                  <a:alpha val="43137"/>
                </a:srgbClr>
              </a:outerShdw>
            </a:effectLst>
          </a:endParaRPr>
        </a:p>
      </dsp:txBody>
      <dsp:txXfrm>
        <a:off x="6168413" y="2909935"/>
        <a:ext cx="1949753" cy="74734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A343E9-B207-4B46-BCCA-97F5AC91B1C3}">
      <dsp:nvSpPr>
        <dsp:cNvPr id="0" name=""/>
        <dsp:cNvSpPr/>
      </dsp:nvSpPr>
      <dsp:spPr>
        <a:xfrm>
          <a:off x="2937784" y="2869024"/>
          <a:ext cx="2173155" cy="2173155"/>
        </a:xfrm>
        <a:prstGeom prst="ellipse">
          <a:avLst/>
        </a:prstGeom>
        <a:solidFill>
          <a:srgbClr val="C00000"/>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US" sz="2600" kern="1200" dirty="0" smtClean="0"/>
            <a:t>Marketing</a:t>
          </a:r>
          <a:endParaRPr lang="en-US" sz="2600" kern="1200" dirty="0"/>
        </a:p>
      </dsp:txBody>
      <dsp:txXfrm>
        <a:off x="3256035" y="3187275"/>
        <a:ext cx="1536653" cy="1536653"/>
      </dsp:txXfrm>
    </dsp:sp>
    <dsp:sp modelId="{DE8662A1-CE8E-4FB4-9DEB-D8B833DB671C}">
      <dsp:nvSpPr>
        <dsp:cNvPr id="0" name=""/>
        <dsp:cNvSpPr/>
      </dsp:nvSpPr>
      <dsp:spPr>
        <a:xfrm rot="11700000">
          <a:off x="1001244" y="3090324"/>
          <a:ext cx="1899153" cy="619349"/>
        </a:xfrm>
        <a:prstGeom prst="leftArrow">
          <a:avLst>
            <a:gd name="adj1" fmla="val 60000"/>
            <a:gd name="adj2" fmla="val 50000"/>
          </a:avLst>
        </a:prstGeom>
        <a:solidFill>
          <a:schemeClr val="accent5">
            <a:lumMod val="75000"/>
          </a:schemeClr>
        </a:solidFill>
        <a:ln w="9525" cap="flat" cmpd="sng" algn="ctr">
          <a:solidFill>
            <a:schemeClr val="lt1">
              <a:hueOff val="0"/>
              <a:satOff val="0"/>
              <a:lumOff val="0"/>
              <a:alphaOff val="0"/>
            </a:schemeClr>
          </a:solidFill>
          <a:prstDash val="solid"/>
        </a:ln>
        <a:effectLst>
          <a:outerShdw blurRad="40000" dist="23000" dir="5400000" rotWithShape="0">
            <a:srgbClr val="000000">
              <a:alpha val="35000"/>
            </a:srgbClr>
          </a:outerShdw>
        </a:effectLst>
        <a:sp3d z="-54080" prstMaterial="plastic">
          <a:bevelT w="25400" h="25400"/>
          <a:bevelB w="25400" h="25400"/>
        </a:sp3d>
      </dsp:spPr>
      <dsp:style>
        <a:lnRef idx="1">
          <a:scrgbClr r="0" g="0" b="0"/>
        </a:lnRef>
        <a:fillRef idx="1">
          <a:scrgbClr r="0" g="0" b="0"/>
        </a:fillRef>
        <a:effectRef idx="2">
          <a:scrgbClr r="0" g="0" b="0"/>
        </a:effectRef>
        <a:fontRef idx="minor">
          <a:schemeClr val="lt1"/>
        </a:fontRef>
      </dsp:style>
    </dsp:sp>
    <dsp:sp modelId="{A7BEC6A7-3FAB-4FA2-B3AC-D737D0EA72C0}">
      <dsp:nvSpPr>
        <dsp:cNvPr id="0" name=""/>
        <dsp:cNvSpPr/>
      </dsp:nvSpPr>
      <dsp:spPr>
        <a:xfrm>
          <a:off x="1351" y="2328431"/>
          <a:ext cx="2064497" cy="1651598"/>
        </a:xfrm>
        <a:prstGeom prst="roundRect">
          <a:avLst>
            <a:gd name="adj" fmla="val 10000"/>
          </a:avLst>
        </a:prstGeom>
        <a:solidFill>
          <a:schemeClr val="accent5">
            <a:lumMod val="7500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en-US" sz="2400" kern="1200" dirty="0" smtClean="0"/>
            <a:t>Technological Advancement</a:t>
          </a:r>
          <a:endParaRPr lang="en-US" sz="2400" kern="1200" dirty="0"/>
        </a:p>
      </dsp:txBody>
      <dsp:txXfrm>
        <a:off x="49725" y="2376805"/>
        <a:ext cx="1967749" cy="1554850"/>
      </dsp:txXfrm>
    </dsp:sp>
    <dsp:sp modelId="{401DF3BC-6361-4E78-A293-A444B84AD6E4}">
      <dsp:nvSpPr>
        <dsp:cNvPr id="0" name=""/>
        <dsp:cNvSpPr/>
      </dsp:nvSpPr>
      <dsp:spPr>
        <a:xfrm rot="14700000">
          <a:off x="2167556" y="1700368"/>
          <a:ext cx="1899153" cy="619349"/>
        </a:xfrm>
        <a:prstGeom prst="leftArrow">
          <a:avLst>
            <a:gd name="adj1" fmla="val 60000"/>
            <a:gd name="adj2" fmla="val 50000"/>
          </a:avLst>
        </a:prstGeom>
        <a:solidFill>
          <a:schemeClr val="accent5">
            <a:hueOff val="2400000"/>
            <a:satOff val="-9707"/>
            <a:lumOff val="-10850"/>
            <a:alphaOff val="0"/>
          </a:schemeClr>
        </a:solidFill>
        <a:ln w="9525" cap="flat" cmpd="sng" algn="ctr">
          <a:solidFill>
            <a:schemeClr val="lt1">
              <a:hueOff val="0"/>
              <a:satOff val="0"/>
              <a:lumOff val="0"/>
              <a:alphaOff val="0"/>
            </a:schemeClr>
          </a:solidFill>
          <a:prstDash val="solid"/>
        </a:ln>
        <a:effectLst>
          <a:outerShdw blurRad="40000" dist="23000" dir="5400000" rotWithShape="0">
            <a:srgbClr val="000000">
              <a:alpha val="35000"/>
            </a:srgbClr>
          </a:outerShdw>
        </a:effectLst>
        <a:sp3d z="-54080" prstMaterial="plastic">
          <a:bevelT w="25400" h="25400"/>
          <a:bevelB w="25400" h="25400"/>
        </a:sp3d>
      </dsp:spPr>
      <dsp:style>
        <a:lnRef idx="1">
          <a:scrgbClr r="0" g="0" b="0"/>
        </a:lnRef>
        <a:fillRef idx="1">
          <a:scrgbClr r="0" g="0" b="0"/>
        </a:fillRef>
        <a:effectRef idx="2">
          <a:scrgbClr r="0" g="0" b="0"/>
        </a:effectRef>
        <a:fontRef idx="minor">
          <a:schemeClr val="lt1"/>
        </a:fontRef>
      </dsp:style>
    </dsp:sp>
    <dsp:sp modelId="{DB7CBBB8-0B4F-466F-8D0B-C876D86061B3}">
      <dsp:nvSpPr>
        <dsp:cNvPr id="0" name=""/>
        <dsp:cNvSpPr/>
      </dsp:nvSpPr>
      <dsp:spPr>
        <a:xfrm>
          <a:off x="1683575" y="323635"/>
          <a:ext cx="2064497" cy="1651598"/>
        </a:xfrm>
        <a:prstGeom prst="roundRect">
          <a:avLst>
            <a:gd name="adj" fmla="val 10000"/>
          </a:avLst>
        </a:prstGeom>
        <a:solidFill>
          <a:schemeClr val="accent5">
            <a:hueOff val="2400000"/>
            <a:satOff val="-9707"/>
            <a:lumOff val="-10850"/>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en-US" sz="2400" kern="1200" dirty="0" smtClean="0"/>
            <a:t>Increase in Competition</a:t>
          </a:r>
          <a:endParaRPr lang="en-US" sz="2400" kern="1200" dirty="0"/>
        </a:p>
      </dsp:txBody>
      <dsp:txXfrm>
        <a:off x="1731949" y="372009"/>
        <a:ext cx="1967749" cy="1554850"/>
      </dsp:txXfrm>
    </dsp:sp>
    <dsp:sp modelId="{E66BBC15-E73F-4265-B881-A5C142469146}">
      <dsp:nvSpPr>
        <dsp:cNvPr id="0" name=""/>
        <dsp:cNvSpPr/>
      </dsp:nvSpPr>
      <dsp:spPr>
        <a:xfrm rot="17700000">
          <a:off x="3982014" y="1700368"/>
          <a:ext cx="1899153" cy="619349"/>
        </a:xfrm>
        <a:prstGeom prst="leftArrow">
          <a:avLst>
            <a:gd name="adj1" fmla="val 60000"/>
            <a:gd name="adj2" fmla="val 50000"/>
          </a:avLst>
        </a:prstGeom>
        <a:solidFill>
          <a:schemeClr val="accent5">
            <a:hueOff val="4800000"/>
            <a:satOff val="-19415"/>
            <a:lumOff val="-21699"/>
            <a:alphaOff val="0"/>
          </a:schemeClr>
        </a:solidFill>
        <a:ln w="9525" cap="flat" cmpd="sng" algn="ctr">
          <a:solidFill>
            <a:schemeClr val="lt1">
              <a:hueOff val="0"/>
              <a:satOff val="0"/>
              <a:lumOff val="0"/>
              <a:alphaOff val="0"/>
            </a:schemeClr>
          </a:solidFill>
          <a:prstDash val="solid"/>
        </a:ln>
        <a:effectLst>
          <a:outerShdw blurRad="40000" dist="23000" dir="5400000" rotWithShape="0">
            <a:srgbClr val="000000">
              <a:alpha val="35000"/>
            </a:srgbClr>
          </a:outerShdw>
        </a:effectLst>
        <a:sp3d z="-54080" prstMaterial="plastic">
          <a:bevelT w="25400" h="25400"/>
          <a:bevelB w="25400" h="25400"/>
        </a:sp3d>
      </dsp:spPr>
      <dsp:style>
        <a:lnRef idx="1">
          <a:scrgbClr r="0" g="0" b="0"/>
        </a:lnRef>
        <a:fillRef idx="1">
          <a:scrgbClr r="0" g="0" b="0"/>
        </a:fillRef>
        <a:effectRef idx="2">
          <a:scrgbClr r="0" g="0" b="0"/>
        </a:effectRef>
        <a:fontRef idx="minor">
          <a:schemeClr val="lt1"/>
        </a:fontRef>
      </dsp:style>
    </dsp:sp>
    <dsp:sp modelId="{93DE9BFA-CE50-4A53-A4C6-9D8628590D9A}">
      <dsp:nvSpPr>
        <dsp:cNvPr id="0" name=""/>
        <dsp:cNvSpPr/>
      </dsp:nvSpPr>
      <dsp:spPr>
        <a:xfrm>
          <a:off x="4300650" y="323635"/>
          <a:ext cx="2064497" cy="1651598"/>
        </a:xfrm>
        <a:prstGeom prst="roundRect">
          <a:avLst>
            <a:gd name="adj" fmla="val 10000"/>
          </a:avLst>
        </a:prstGeom>
        <a:solidFill>
          <a:schemeClr val="accent5">
            <a:hueOff val="4800000"/>
            <a:satOff val="-19415"/>
            <a:lumOff val="-21699"/>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en-US" sz="2400" kern="1200" dirty="0" smtClean="0"/>
            <a:t>Cultural Change</a:t>
          </a:r>
          <a:endParaRPr lang="en-US" sz="2400" kern="1200" dirty="0"/>
        </a:p>
      </dsp:txBody>
      <dsp:txXfrm>
        <a:off x="4349024" y="372009"/>
        <a:ext cx="1967749" cy="1554850"/>
      </dsp:txXfrm>
    </dsp:sp>
    <dsp:sp modelId="{656E6156-4BEA-46C2-BD77-90C75A943D98}">
      <dsp:nvSpPr>
        <dsp:cNvPr id="0" name=""/>
        <dsp:cNvSpPr/>
      </dsp:nvSpPr>
      <dsp:spPr>
        <a:xfrm rot="20700000">
          <a:off x="5148325" y="3090324"/>
          <a:ext cx="1899153" cy="619349"/>
        </a:xfrm>
        <a:prstGeom prst="leftArrow">
          <a:avLst>
            <a:gd name="adj1" fmla="val 60000"/>
            <a:gd name="adj2" fmla="val 50000"/>
          </a:avLst>
        </a:prstGeom>
        <a:solidFill>
          <a:schemeClr val="accent5">
            <a:hueOff val="7200000"/>
            <a:satOff val="-29122"/>
            <a:lumOff val="-32549"/>
            <a:alphaOff val="0"/>
          </a:schemeClr>
        </a:solidFill>
        <a:ln w="9525" cap="flat" cmpd="sng" algn="ctr">
          <a:solidFill>
            <a:schemeClr val="lt1">
              <a:hueOff val="0"/>
              <a:satOff val="0"/>
              <a:lumOff val="0"/>
              <a:alphaOff val="0"/>
            </a:schemeClr>
          </a:solidFill>
          <a:prstDash val="solid"/>
        </a:ln>
        <a:effectLst>
          <a:outerShdw blurRad="40000" dist="23000" dir="5400000" rotWithShape="0">
            <a:srgbClr val="000000">
              <a:alpha val="35000"/>
            </a:srgbClr>
          </a:outerShdw>
        </a:effectLst>
        <a:sp3d z="-54080" prstMaterial="plastic">
          <a:bevelT w="25400" h="25400"/>
          <a:bevelB w="25400" h="25400"/>
        </a:sp3d>
      </dsp:spPr>
      <dsp:style>
        <a:lnRef idx="1">
          <a:scrgbClr r="0" g="0" b="0"/>
        </a:lnRef>
        <a:fillRef idx="1">
          <a:scrgbClr r="0" g="0" b="0"/>
        </a:fillRef>
        <a:effectRef idx="2">
          <a:scrgbClr r="0" g="0" b="0"/>
        </a:effectRef>
        <a:fontRef idx="minor">
          <a:schemeClr val="lt1"/>
        </a:fontRef>
      </dsp:style>
    </dsp:sp>
    <dsp:sp modelId="{D9FF18C2-6243-4FA2-9D7F-2120CBDB6574}">
      <dsp:nvSpPr>
        <dsp:cNvPr id="0" name=""/>
        <dsp:cNvSpPr/>
      </dsp:nvSpPr>
      <dsp:spPr>
        <a:xfrm>
          <a:off x="5982874" y="2328431"/>
          <a:ext cx="2064497" cy="1651598"/>
        </a:xfrm>
        <a:prstGeom prst="roundRect">
          <a:avLst>
            <a:gd name="adj" fmla="val 10000"/>
          </a:avLst>
        </a:prstGeom>
        <a:solidFill>
          <a:schemeClr val="accent5">
            <a:hueOff val="7200000"/>
            <a:satOff val="-29122"/>
            <a:lumOff val="-32549"/>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en-US" sz="2400" kern="1200" dirty="0" smtClean="0"/>
            <a:t>Change in Consumer Taste</a:t>
          </a:r>
          <a:endParaRPr lang="en-US" sz="2400" kern="1200" dirty="0"/>
        </a:p>
      </dsp:txBody>
      <dsp:txXfrm>
        <a:off x="6031248" y="2376805"/>
        <a:ext cx="1967749" cy="1554850"/>
      </dsp:txXfrm>
    </dsp:sp>
  </dsp:spTree>
</dsp:drawing>
</file>

<file path=ppt/diagrams/layout1.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2946400"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886" tIns="45943" rIns="91886" bIns="45943" numCol="1" anchor="t" anchorCtr="0" compatLnSpc="1">
            <a:prstTxWarp prst="textNoShape">
              <a:avLst/>
            </a:prstTxWarp>
          </a:bodyPr>
          <a:lstStyle>
            <a:lvl1pPr defTabSz="919163">
              <a:defRPr sz="1200"/>
            </a:lvl1pPr>
          </a:lstStyle>
          <a:p>
            <a:endParaRPr lang="en-US" altLang="zh-TW"/>
          </a:p>
        </p:txBody>
      </p:sp>
      <p:sp>
        <p:nvSpPr>
          <p:cNvPr id="29699" name="Rectangle 3"/>
          <p:cNvSpPr>
            <a:spLocks noGrp="1" noChangeArrowheads="1"/>
          </p:cNvSpPr>
          <p:nvPr>
            <p:ph type="dt" sz="quarter" idx="1"/>
          </p:nvPr>
        </p:nvSpPr>
        <p:spPr bwMode="auto">
          <a:xfrm>
            <a:off x="3851275" y="0"/>
            <a:ext cx="294481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886" tIns="45943" rIns="91886" bIns="45943" numCol="1" anchor="t" anchorCtr="0" compatLnSpc="1">
            <a:prstTxWarp prst="textNoShape">
              <a:avLst/>
            </a:prstTxWarp>
          </a:bodyPr>
          <a:lstStyle>
            <a:lvl1pPr algn="r" defTabSz="919163">
              <a:defRPr sz="1200"/>
            </a:lvl1pPr>
          </a:lstStyle>
          <a:p>
            <a:endParaRPr lang="en-US" altLang="zh-TW"/>
          </a:p>
        </p:txBody>
      </p:sp>
      <p:sp>
        <p:nvSpPr>
          <p:cNvPr id="29700" name="Rectangle 4"/>
          <p:cNvSpPr>
            <a:spLocks noGrp="1" noChangeArrowheads="1"/>
          </p:cNvSpPr>
          <p:nvPr>
            <p:ph type="ftr" sz="quarter" idx="2"/>
          </p:nvPr>
        </p:nvSpPr>
        <p:spPr bwMode="auto">
          <a:xfrm>
            <a:off x="0" y="9429750"/>
            <a:ext cx="29464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886" tIns="45943" rIns="91886" bIns="45943" numCol="1" anchor="b" anchorCtr="0" compatLnSpc="1">
            <a:prstTxWarp prst="textNoShape">
              <a:avLst/>
            </a:prstTxWarp>
          </a:bodyPr>
          <a:lstStyle>
            <a:lvl1pPr defTabSz="919163">
              <a:defRPr sz="1200"/>
            </a:lvl1pPr>
          </a:lstStyle>
          <a:p>
            <a:endParaRPr lang="en-US" altLang="zh-TW"/>
          </a:p>
        </p:txBody>
      </p:sp>
      <p:sp>
        <p:nvSpPr>
          <p:cNvPr id="29701" name="Rectangle 5"/>
          <p:cNvSpPr>
            <a:spLocks noGrp="1" noChangeArrowheads="1"/>
          </p:cNvSpPr>
          <p:nvPr>
            <p:ph type="sldNum" sz="quarter" idx="3"/>
          </p:nvPr>
        </p:nvSpPr>
        <p:spPr bwMode="auto">
          <a:xfrm>
            <a:off x="3851275" y="9429750"/>
            <a:ext cx="2944813"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886" tIns="45943" rIns="91886" bIns="45943" numCol="1" anchor="b" anchorCtr="0" compatLnSpc="1">
            <a:prstTxWarp prst="textNoShape">
              <a:avLst/>
            </a:prstTxWarp>
          </a:bodyPr>
          <a:lstStyle>
            <a:lvl1pPr algn="r" defTabSz="919163">
              <a:defRPr sz="1200"/>
            </a:lvl1pPr>
          </a:lstStyle>
          <a:p>
            <a:fld id="{FA80BCA7-DBD0-4C27-8883-8CB6FFCF4990}" type="slidenum">
              <a:rPr lang="en-US" altLang="zh-TW"/>
              <a:pPr/>
              <a:t>‹#›</a:t>
            </a:fld>
            <a:endParaRPr lang="en-US" altLang="zh-TW"/>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bwMode="auto">
          <a:xfrm>
            <a:off x="0" y="0"/>
            <a:ext cx="2946400"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886" tIns="45943" rIns="91886" bIns="45943" numCol="1" anchor="t" anchorCtr="0" compatLnSpc="1">
            <a:prstTxWarp prst="textNoShape">
              <a:avLst/>
            </a:prstTxWarp>
          </a:bodyPr>
          <a:lstStyle>
            <a:lvl1pPr defTabSz="919163">
              <a:defRPr sz="1200"/>
            </a:lvl1pPr>
          </a:lstStyle>
          <a:p>
            <a:endParaRPr lang="en-US" altLang="zh-TW"/>
          </a:p>
        </p:txBody>
      </p:sp>
      <p:sp>
        <p:nvSpPr>
          <p:cNvPr id="40963" name="Rectangle 3"/>
          <p:cNvSpPr>
            <a:spLocks noGrp="1" noChangeArrowheads="1"/>
          </p:cNvSpPr>
          <p:nvPr>
            <p:ph type="dt" idx="1"/>
          </p:nvPr>
        </p:nvSpPr>
        <p:spPr bwMode="auto">
          <a:xfrm>
            <a:off x="3851275" y="0"/>
            <a:ext cx="294481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886" tIns="45943" rIns="91886" bIns="45943" numCol="1" anchor="t" anchorCtr="0" compatLnSpc="1">
            <a:prstTxWarp prst="textNoShape">
              <a:avLst/>
            </a:prstTxWarp>
          </a:bodyPr>
          <a:lstStyle>
            <a:lvl1pPr algn="r" defTabSz="919163">
              <a:defRPr sz="1200"/>
            </a:lvl1pPr>
          </a:lstStyle>
          <a:p>
            <a:endParaRPr lang="en-US" altLang="zh-TW"/>
          </a:p>
        </p:txBody>
      </p:sp>
      <p:sp>
        <p:nvSpPr>
          <p:cNvPr id="36868" name="Rectangle 4"/>
          <p:cNvSpPr>
            <a:spLocks noGrp="1" noRot="1" noChangeAspect="1" noChangeArrowheads="1" noTextEdit="1"/>
          </p:cNvSpPr>
          <p:nvPr>
            <p:ph type="sldImg" idx="2"/>
          </p:nvPr>
        </p:nvSpPr>
        <p:spPr bwMode="auto">
          <a:xfrm>
            <a:off x="920750" y="744538"/>
            <a:ext cx="4962525" cy="37211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5" name="Rectangle 5"/>
          <p:cNvSpPr>
            <a:spLocks noGrp="1" noChangeArrowheads="1"/>
          </p:cNvSpPr>
          <p:nvPr>
            <p:ph type="body" sz="quarter" idx="3"/>
          </p:nvPr>
        </p:nvSpPr>
        <p:spPr bwMode="auto">
          <a:xfrm>
            <a:off x="847725" y="4713288"/>
            <a:ext cx="5102225" cy="446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886" tIns="45943" rIns="91886" bIns="45943" numCol="1" anchor="t" anchorCtr="0" compatLnSpc="1">
            <a:prstTxWarp prst="textNoShape">
              <a:avLst/>
            </a:prstTxWarp>
          </a:bodyPr>
          <a:lstStyle/>
          <a:p>
            <a:pPr lvl="0"/>
            <a:r>
              <a:rPr lang="zh-TW" altLang="en-US" noProof="0" dirty="0" smtClean="0"/>
              <a:t>按一下以編輯母片</a:t>
            </a:r>
          </a:p>
          <a:p>
            <a:pPr lvl="1"/>
            <a:r>
              <a:rPr lang="zh-TW" altLang="en-US" noProof="0" dirty="0" smtClean="0"/>
              <a:t>第二層</a:t>
            </a:r>
          </a:p>
          <a:p>
            <a:pPr lvl="2"/>
            <a:r>
              <a:rPr lang="zh-TW" altLang="en-US" noProof="0" dirty="0" smtClean="0"/>
              <a:t>第三層</a:t>
            </a:r>
          </a:p>
          <a:p>
            <a:pPr lvl="3"/>
            <a:r>
              <a:rPr lang="zh-TW" altLang="en-US" noProof="0" dirty="0" smtClean="0"/>
              <a:t>第四層</a:t>
            </a:r>
          </a:p>
          <a:p>
            <a:pPr lvl="4"/>
            <a:r>
              <a:rPr lang="zh-TW" altLang="en-US" noProof="0" dirty="0" smtClean="0"/>
              <a:t>第五層</a:t>
            </a:r>
          </a:p>
        </p:txBody>
      </p:sp>
      <p:sp>
        <p:nvSpPr>
          <p:cNvPr id="40966" name="Rectangle 6"/>
          <p:cNvSpPr>
            <a:spLocks noGrp="1" noChangeArrowheads="1"/>
          </p:cNvSpPr>
          <p:nvPr>
            <p:ph type="ftr" sz="quarter" idx="4"/>
          </p:nvPr>
        </p:nvSpPr>
        <p:spPr bwMode="auto">
          <a:xfrm>
            <a:off x="0" y="9429750"/>
            <a:ext cx="29464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886" tIns="45943" rIns="91886" bIns="45943" numCol="1" anchor="b" anchorCtr="0" compatLnSpc="1">
            <a:prstTxWarp prst="textNoShape">
              <a:avLst/>
            </a:prstTxWarp>
          </a:bodyPr>
          <a:lstStyle>
            <a:lvl1pPr defTabSz="919163">
              <a:defRPr sz="1200"/>
            </a:lvl1pPr>
          </a:lstStyle>
          <a:p>
            <a:endParaRPr lang="en-US" altLang="zh-TW"/>
          </a:p>
        </p:txBody>
      </p:sp>
      <p:sp>
        <p:nvSpPr>
          <p:cNvPr id="40967" name="Rectangle 7"/>
          <p:cNvSpPr>
            <a:spLocks noGrp="1" noChangeArrowheads="1"/>
          </p:cNvSpPr>
          <p:nvPr>
            <p:ph type="sldNum" sz="quarter" idx="5"/>
          </p:nvPr>
        </p:nvSpPr>
        <p:spPr bwMode="auto">
          <a:xfrm>
            <a:off x="3851275" y="9429750"/>
            <a:ext cx="2944813"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886" tIns="45943" rIns="91886" bIns="45943" numCol="1" anchor="b" anchorCtr="0" compatLnSpc="1">
            <a:prstTxWarp prst="textNoShape">
              <a:avLst/>
            </a:prstTxWarp>
          </a:bodyPr>
          <a:lstStyle>
            <a:lvl1pPr algn="r" defTabSz="919163">
              <a:defRPr sz="1200"/>
            </a:lvl1pPr>
          </a:lstStyle>
          <a:p>
            <a:fld id="{723D8FA4-D7AD-4337-85D3-7AE4DC295FF9}" type="slidenum">
              <a:rPr lang="en-US" altLang="zh-TW"/>
              <a:pPr/>
              <a:t>‹#›</a:t>
            </a:fld>
            <a:endParaRPr lang="en-US" altLang="zh-TW"/>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p:txBody>
          <a:bodyPr/>
          <a:lstStyle>
            <a:lvl1pPr defTabSz="919163" eaLnBrk="0" hangingPunct="0">
              <a:defRPr kumimoji="1">
                <a:solidFill>
                  <a:schemeClr val="tx1"/>
                </a:solidFill>
                <a:latin typeface="Arial" panose="020B0604020202020204" pitchFamily="34" charset="0"/>
                <a:ea typeface="新細明體" panose="02020500000000000000" pitchFamily="18" charset="-120"/>
              </a:defRPr>
            </a:lvl1pPr>
            <a:lvl2pPr marL="752475" indent="-288925" defTabSz="919163" eaLnBrk="0" hangingPunct="0">
              <a:defRPr kumimoji="1">
                <a:solidFill>
                  <a:schemeClr val="tx1"/>
                </a:solidFill>
                <a:latin typeface="Arial" panose="020B0604020202020204" pitchFamily="34" charset="0"/>
                <a:ea typeface="新細明體" panose="02020500000000000000" pitchFamily="18" charset="-120"/>
              </a:defRPr>
            </a:lvl2pPr>
            <a:lvl3pPr marL="1158875" indent="-231775" defTabSz="919163" eaLnBrk="0" hangingPunct="0">
              <a:defRPr kumimoji="1">
                <a:solidFill>
                  <a:schemeClr val="tx1"/>
                </a:solidFill>
                <a:latin typeface="Arial" panose="020B0604020202020204" pitchFamily="34" charset="0"/>
                <a:ea typeface="新細明體" panose="02020500000000000000" pitchFamily="18" charset="-120"/>
              </a:defRPr>
            </a:lvl3pPr>
            <a:lvl4pPr marL="1622425" indent="-231775" defTabSz="919163" eaLnBrk="0" hangingPunct="0">
              <a:defRPr kumimoji="1">
                <a:solidFill>
                  <a:schemeClr val="tx1"/>
                </a:solidFill>
                <a:latin typeface="Arial" panose="020B0604020202020204" pitchFamily="34" charset="0"/>
                <a:ea typeface="新細明體" panose="02020500000000000000" pitchFamily="18" charset="-120"/>
              </a:defRPr>
            </a:lvl4pPr>
            <a:lvl5pPr marL="2085975" indent="-231775" defTabSz="919163" eaLnBrk="0" hangingPunct="0">
              <a:defRPr kumimoji="1">
                <a:solidFill>
                  <a:schemeClr val="tx1"/>
                </a:solidFill>
                <a:latin typeface="Arial" panose="020B0604020202020204" pitchFamily="34" charset="0"/>
                <a:ea typeface="新細明體" panose="02020500000000000000" pitchFamily="18" charset="-120"/>
              </a:defRPr>
            </a:lvl5pPr>
            <a:lvl6pPr marL="25431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30003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575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9147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FA7EC35D-E963-4E00-8D5C-4BDBF53CE312}" type="slidenum">
              <a:rPr lang="en-US" altLang="zh-TW"/>
              <a:pPr eaLnBrk="1" hangingPunct="1"/>
              <a:t>1</a:t>
            </a:fld>
            <a:endParaRPr lang="en-US" altLang="zh-TW"/>
          </a:p>
        </p:txBody>
      </p:sp>
      <p:sp>
        <p:nvSpPr>
          <p:cNvPr id="37891" name="Rectangle 2"/>
          <p:cNvSpPr>
            <a:spLocks noGrp="1" noRot="1" noChangeAspect="1" noChangeArrowheads="1" noTextEdit="1"/>
          </p:cNvSpPr>
          <p:nvPr>
            <p:ph type="sldImg"/>
          </p:nvPr>
        </p:nvSpPr>
        <p:spPr>
          <a:xfrm>
            <a:off x="927100" y="746125"/>
            <a:ext cx="4960938" cy="3721100"/>
          </a:xfrm>
          <a:ln/>
        </p:spPr>
      </p:sp>
      <p:sp>
        <p:nvSpPr>
          <p:cNvPr id="37892" name="Rectangle 3"/>
          <p:cNvSpPr>
            <a:spLocks noGrp="1" noChangeArrowheads="1"/>
          </p:cNvSpPr>
          <p:nvPr>
            <p:ph type="body" idx="1"/>
          </p:nvPr>
        </p:nvSpPr>
        <p:spPr/>
        <p:txBody>
          <a:bodyPr/>
          <a:lstStyle/>
          <a:p>
            <a:pPr eaLnBrk="1" hangingPunct="1"/>
            <a:r>
              <a:rPr lang="en-US" altLang="zh-TW" b="1" dirty="0" smtClean="0">
                <a:latin typeface="Arial" panose="020B0604020202020204" pitchFamily="34" charset="0"/>
                <a:cs typeface="Arial" panose="020B0604020202020204" pitchFamily="34" charset="0"/>
              </a:rPr>
              <a:t>Introduction</a:t>
            </a:r>
          </a:p>
          <a:p>
            <a:pPr eaLnBrk="1" hangingPunct="1"/>
            <a:r>
              <a:rPr lang="en-US" altLang="zh-TW" dirty="0" smtClean="0">
                <a:latin typeface="Arial" panose="020B0604020202020204" pitchFamily="34" charset="0"/>
                <a:cs typeface="Arial" panose="020B0604020202020204" pitchFamily="34" charset="0"/>
              </a:rPr>
              <a:t>Subsequent</a:t>
            </a:r>
            <a:r>
              <a:rPr lang="en-US" altLang="zh-TW" baseline="0" dirty="0" smtClean="0">
                <a:latin typeface="Arial" panose="020B0604020202020204" pitchFamily="34" charset="0"/>
                <a:cs typeface="Arial" panose="020B0604020202020204" pitchFamily="34" charset="0"/>
              </a:rPr>
              <a:t> to students’ basic </a:t>
            </a:r>
            <a:r>
              <a:rPr lang="en-US" altLang="zh-TW" dirty="0" smtClean="0">
                <a:latin typeface="Arial" panose="020B0604020202020204" pitchFamily="34" charset="0"/>
                <a:cs typeface="Arial" panose="020B0604020202020204" pitchFamily="34" charset="0"/>
              </a:rPr>
              <a:t>understanding of the marketing environment and its concepts, students will gain in-depth knowledge of marketing management concepts and better understanding on how marketing strategies are applied in business scenarios through different activities. </a:t>
            </a:r>
          </a:p>
          <a:p>
            <a:pPr eaLnBrk="1" hangingPunct="1"/>
            <a:endParaRPr lang="en-US" altLang="zh-TW" dirty="0" smtClean="0">
              <a:latin typeface="Arial" panose="020B0604020202020204" pitchFamily="34" charset="0"/>
              <a:cs typeface="Arial" panose="020B0604020202020204" pitchFamily="34" charset="0"/>
            </a:endParaRPr>
          </a:p>
          <a:p>
            <a:pPr eaLnBrk="1" hangingPunct="1"/>
            <a:r>
              <a:rPr lang="en-US" altLang="zh-TW" b="1" dirty="0" smtClean="0">
                <a:latin typeface="Arial" panose="020B0604020202020204" pitchFamily="34" charset="0"/>
                <a:cs typeface="Arial" panose="020B0604020202020204" pitchFamily="34" charset="0"/>
              </a:rPr>
              <a:t>Duration</a:t>
            </a:r>
          </a:p>
          <a:p>
            <a:pPr eaLnBrk="1" hangingPunct="1"/>
            <a:r>
              <a:rPr lang="en-US" altLang="zh-TW" dirty="0" smtClean="0">
                <a:latin typeface="Arial" panose="020B0604020202020204" pitchFamily="34" charset="0"/>
                <a:cs typeface="Arial" panose="020B0604020202020204" pitchFamily="34" charset="0"/>
              </a:rPr>
              <a:t>Two 40-minute lessons</a:t>
            </a:r>
          </a:p>
          <a:p>
            <a:pPr eaLnBrk="1" hangingPunct="1"/>
            <a:endParaRPr lang="en-US" altLang="zh-TW" dirty="0" smtClean="0">
              <a:latin typeface="Arial" panose="020B0604020202020204" pitchFamily="34" charset="0"/>
              <a:cs typeface="Arial" panose="020B0604020202020204" pitchFamily="34" charset="0"/>
            </a:endParaRPr>
          </a:p>
          <a:p>
            <a:pPr eaLnBrk="1" hangingPunct="1"/>
            <a:r>
              <a:rPr lang="en-US" altLang="zh-TW" b="1" dirty="0" smtClean="0">
                <a:latin typeface="Arial" panose="020B0604020202020204" pitchFamily="34" charset="0"/>
                <a:cs typeface="Arial" panose="020B0604020202020204" pitchFamily="34" charset="0"/>
              </a:rPr>
              <a:t>Contents</a:t>
            </a:r>
          </a:p>
          <a:p>
            <a:pPr eaLnBrk="1" hangingPunct="1"/>
            <a:r>
              <a:rPr lang="en-US" altLang="zh-TW" dirty="0" smtClean="0">
                <a:latin typeface="Arial" panose="020B0604020202020204" pitchFamily="34" charset="0"/>
                <a:cs typeface="Arial" panose="020B0604020202020204" pitchFamily="34" charset="0"/>
              </a:rPr>
              <a:t>Lesson 1 – Market Segmentation and Market Positioning </a:t>
            </a:r>
          </a:p>
          <a:p>
            <a:pPr eaLnBrk="1" hangingPunct="1"/>
            <a:r>
              <a:rPr lang="en-US" altLang="zh-TW" dirty="0" smtClean="0">
                <a:latin typeface="Arial" panose="020B0604020202020204" pitchFamily="34" charset="0"/>
                <a:cs typeface="Arial" panose="020B0604020202020204" pitchFamily="34" charset="0"/>
              </a:rPr>
              <a:t>Lesson 2 – Marketing Mix</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p:txBody>
          <a:bodyPr/>
          <a:lstStyle>
            <a:lvl1pPr defTabSz="919163" eaLnBrk="0" hangingPunct="0">
              <a:defRPr kumimoji="1">
                <a:solidFill>
                  <a:schemeClr val="tx1"/>
                </a:solidFill>
                <a:latin typeface="Arial" panose="020B0604020202020204" pitchFamily="34" charset="0"/>
                <a:ea typeface="新細明體" panose="02020500000000000000" pitchFamily="18" charset="-120"/>
              </a:defRPr>
            </a:lvl1pPr>
            <a:lvl2pPr marL="752475" indent="-288925" defTabSz="919163" eaLnBrk="0" hangingPunct="0">
              <a:defRPr kumimoji="1">
                <a:solidFill>
                  <a:schemeClr val="tx1"/>
                </a:solidFill>
                <a:latin typeface="Arial" panose="020B0604020202020204" pitchFamily="34" charset="0"/>
                <a:ea typeface="新細明體" panose="02020500000000000000" pitchFamily="18" charset="-120"/>
              </a:defRPr>
            </a:lvl2pPr>
            <a:lvl3pPr marL="1158875" indent="-231775" defTabSz="919163" eaLnBrk="0" hangingPunct="0">
              <a:defRPr kumimoji="1">
                <a:solidFill>
                  <a:schemeClr val="tx1"/>
                </a:solidFill>
                <a:latin typeface="Arial" panose="020B0604020202020204" pitchFamily="34" charset="0"/>
                <a:ea typeface="新細明體" panose="02020500000000000000" pitchFamily="18" charset="-120"/>
              </a:defRPr>
            </a:lvl3pPr>
            <a:lvl4pPr marL="1622425" indent="-231775" defTabSz="919163" eaLnBrk="0" hangingPunct="0">
              <a:defRPr kumimoji="1">
                <a:solidFill>
                  <a:schemeClr val="tx1"/>
                </a:solidFill>
                <a:latin typeface="Arial" panose="020B0604020202020204" pitchFamily="34" charset="0"/>
                <a:ea typeface="新細明體" panose="02020500000000000000" pitchFamily="18" charset="-120"/>
              </a:defRPr>
            </a:lvl4pPr>
            <a:lvl5pPr marL="2085975" indent="-231775" defTabSz="919163" eaLnBrk="0" hangingPunct="0">
              <a:defRPr kumimoji="1">
                <a:solidFill>
                  <a:schemeClr val="tx1"/>
                </a:solidFill>
                <a:latin typeface="Arial" panose="020B0604020202020204" pitchFamily="34" charset="0"/>
                <a:ea typeface="新細明體" panose="02020500000000000000" pitchFamily="18" charset="-120"/>
              </a:defRPr>
            </a:lvl5pPr>
            <a:lvl6pPr marL="25431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30003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575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9147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AB526839-8023-43C9-98FB-9C4DB0C5B235}" type="slidenum">
              <a:rPr lang="en-US" altLang="zh-TW"/>
              <a:pPr eaLnBrk="1" hangingPunct="1"/>
              <a:t>10</a:t>
            </a:fld>
            <a:endParaRPr lang="en-US" altLang="zh-TW"/>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xfrm>
            <a:off x="847725" y="4602163"/>
            <a:ext cx="5102225" cy="4649787"/>
          </a:xfrm>
        </p:spPr>
        <p:txBody>
          <a:bodyPr/>
          <a:lstStyle/>
          <a:p>
            <a:pPr eaLnBrk="1" hangingPunct="1"/>
            <a:r>
              <a:rPr lang="en-US" altLang="zh-TW" dirty="0" smtClean="0">
                <a:latin typeface="Arial" panose="020B0604020202020204" pitchFamily="34" charset="0"/>
              </a:rPr>
              <a:t>The above market positioning map shows how footwear are differentiated from each other through market positioning.</a:t>
            </a:r>
            <a:r>
              <a:rPr lang="en-US" altLang="zh-TW" i="1" dirty="0" smtClean="0">
                <a:latin typeface="Arial" panose="020B0604020202020204" pitchFamily="34" charset="0"/>
              </a:rPr>
              <a:t/>
            </a:r>
            <a:br>
              <a:rPr lang="en-US" altLang="zh-TW" i="1" dirty="0" smtClean="0">
                <a:latin typeface="Arial" panose="020B0604020202020204" pitchFamily="34" charset="0"/>
              </a:rPr>
            </a:br>
            <a:endParaRPr lang="en-US" altLang="zh-TW" i="1" dirty="0" smtClean="0">
              <a:latin typeface="Arial" panose="020B0604020202020204" pitchFamily="34" charset="0"/>
            </a:endParaRPr>
          </a:p>
          <a:p>
            <a:pPr eaLnBrk="1" hangingPunct="1"/>
            <a:r>
              <a:rPr lang="en-US" altLang="zh-TW" i="1" dirty="0" smtClean="0">
                <a:latin typeface="Arial" panose="020B0604020202020204" pitchFamily="34" charset="0"/>
              </a:rPr>
              <a:t>Such examples are:</a:t>
            </a:r>
          </a:p>
          <a:p>
            <a:pPr eaLnBrk="1" hangingPunct="1"/>
            <a:r>
              <a:rPr lang="en-US" altLang="zh-TW" dirty="0" smtClean="0">
                <a:latin typeface="Arial" panose="020B0604020202020204" pitchFamily="34" charset="0"/>
              </a:rPr>
              <a:t>For the sport shoes category, some brands position themselves as professional athletes' footwear such as </a:t>
            </a:r>
            <a:r>
              <a:rPr lang="en-US" altLang="zh-TW" b="1" dirty="0" smtClean="0">
                <a:latin typeface="Arial" panose="020B0604020202020204" pitchFamily="34" charset="0"/>
              </a:rPr>
              <a:t>Nike</a:t>
            </a:r>
            <a:r>
              <a:rPr lang="en-US" altLang="zh-TW" dirty="0" smtClean="0">
                <a:latin typeface="Arial" panose="020B0604020202020204" pitchFamily="34" charset="0"/>
              </a:rPr>
              <a:t> and </a:t>
            </a:r>
            <a:r>
              <a:rPr lang="en-US" altLang="zh-TW" b="1" dirty="0" smtClean="0">
                <a:latin typeface="Arial" panose="020B0604020202020204" pitchFamily="34" charset="0"/>
              </a:rPr>
              <a:t>Adidas </a:t>
            </a:r>
            <a:r>
              <a:rPr lang="en-US" altLang="zh-TW" dirty="0" smtClean="0">
                <a:latin typeface="Arial" panose="020B0604020202020204" pitchFamily="34" charset="0"/>
              </a:rPr>
              <a:t>while others such as </a:t>
            </a:r>
            <a:r>
              <a:rPr kumimoji="1" lang="en-US" altLang="zh-TW" sz="1200" b="1" kern="1200" dirty="0" smtClean="0">
                <a:solidFill>
                  <a:schemeClr val="tx1"/>
                </a:solidFill>
                <a:latin typeface="Arial" panose="020B0604020202020204" pitchFamily="34" charset="0"/>
                <a:ea typeface="新細明體" pitchFamily="18" charset="-120"/>
                <a:cs typeface="+mn-cs"/>
              </a:rPr>
              <a:t>Converse</a:t>
            </a:r>
            <a:r>
              <a:rPr lang="en-US" altLang="zh-TW" dirty="0" smtClean="0">
                <a:latin typeface="Arial" panose="020B0604020202020204" pitchFamily="34" charset="0"/>
              </a:rPr>
              <a:t> will position themselves as stylish casual footwear. To further differentiate the brand from it’s competitors, some brands such as </a:t>
            </a:r>
            <a:r>
              <a:rPr lang="en-US" altLang="zh-TW" b="1" dirty="0" smtClean="0">
                <a:latin typeface="Arial" panose="020B0604020202020204" pitchFamily="34" charset="0"/>
              </a:rPr>
              <a:t>Nike</a:t>
            </a:r>
            <a:r>
              <a:rPr lang="en-US" altLang="zh-TW" dirty="0" smtClean="0">
                <a:latin typeface="Arial" panose="020B0604020202020204" pitchFamily="34" charset="0"/>
              </a:rPr>
              <a:t> will build strong associations with basketball through constant support of the sports.</a:t>
            </a:r>
          </a:p>
          <a:p>
            <a:pPr eaLnBrk="1" hangingPunct="1"/>
            <a:endParaRPr lang="en-US" altLang="zh-TW" dirty="0" smtClean="0">
              <a:latin typeface="Arial" panose="020B0604020202020204" pitchFamily="34" charset="0"/>
            </a:endParaRPr>
          </a:p>
          <a:p>
            <a:pPr eaLnBrk="1" hangingPunct="1"/>
            <a:r>
              <a:rPr lang="en-US" altLang="zh-TW" dirty="0" smtClean="0">
                <a:latin typeface="Arial" panose="020B0604020202020204" pitchFamily="34" charset="0"/>
              </a:rPr>
              <a:t>In another way, for</a:t>
            </a:r>
            <a:r>
              <a:rPr lang="en-US" altLang="zh-TW" baseline="0" dirty="0" smtClean="0">
                <a:latin typeface="Arial" panose="020B0604020202020204" pitchFamily="34" charset="0"/>
              </a:rPr>
              <a:t> instance, </a:t>
            </a:r>
            <a:r>
              <a:rPr lang="en-US" altLang="zh-TW" b="1" dirty="0" smtClean="0">
                <a:latin typeface="Arial" panose="020B0604020202020204" pitchFamily="34" charset="0"/>
              </a:rPr>
              <a:t>Mizuno</a:t>
            </a:r>
            <a:r>
              <a:rPr lang="en-US" altLang="zh-TW" dirty="0" smtClean="0">
                <a:latin typeface="Arial" panose="020B0604020202020204" pitchFamily="34" charset="0"/>
              </a:rPr>
              <a:t> is strongly tied with running sports / events and </a:t>
            </a:r>
            <a:r>
              <a:rPr lang="en-US" altLang="zh-TW" b="1" dirty="0" smtClean="0">
                <a:latin typeface="Arial" panose="020B0604020202020204" pitchFamily="34" charset="0"/>
              </a:rPr>
              <a:t>Head</a:t>
            </a:r>
            <a:r>
              <a:rPr lang="en-US" altLang="zh-TW" dirty="0" smtClean="0">
                <a:latin typeface="Arial" panose="020B0604020202020204" pitchFamily="34" charset="0"/>
              </a:rPr>
              <a:t> is well known for producing sport shoes specially for tennis.</a:t>
            </a:r>
          </a:p>
          <a:p>
            <a:pPr eaLnBrk="1" hangingPunct="1"/>
            <a:r>
              <a:rPr lang="en-US" altLang="zh-TW" dirty="0" smtClean="0">
                <a:latin typeface="Arial" panose="020B0604020202020204" pitchFamily="34" charset="0"/>
              </a:rPr>
              <a:t>For the dress shoes category, </a:t>
            </a:r>
            <a:r>
              <a:rPr lang="en-US" altLang="zh-TW" b="1" dirty="0" err="1" smtClean="0">
                <a:latin typeface="Arial" panose="020B0604020202020204" pitchFamily="34" charset="0"/>
              </a:rPr>
              <a:t>Ecco</a:t>
            </a:r>
            <a:r>
              <a:rPr lang="en-US" altLang="zh-TW" dirty="0" smtClean="0">
                <a:latin typeface="Arial" panose="020B0604020202020204" pitchFamily="34" charset="0"/>
              </a:rPr>
              <a:t> positions its brand as comfort while </a:t>
            </a:r>
            <a:r>
              <a:rPr lang="en-US" altLang="zh-TW" b="1" dirty="0" err="1" smtClean="0">
                <a:latin typeface="Arial" panose="020B0604020202020204" pitchFamily="34" charset="0"/>
              </a:rPr>
              <a:t>Geox</a:t>
            </a:r>
            <a:r>
              <a:rPr lang="en-US" altLang="zh-TW" dirty="0" smtClean="0">
                <a:latin typeface="Arial" panose="020B0604020202020204" pitchFamily="34" charset="0"/>
              </a:rPr>
              <a:t> positions its brand as “shoes that breathe”.</a:t>
            </a:r>
          </a:p>
          <a:p>
            <a:pPr eaLnBrk="1" hangingPunct="1"/>
            <a:endParaRPr lang="en-US" altLang="zh-TW" dirty="0" smtClean="0">
              <a:latin typeface="Arial" panose="020B0604020202020204" pitchFamily="34" charset="0"/>
            </a:endParaRPr>
          </a:p>
          <a:p>
            <a:pPr eaLnBrk="1" hangingPunct="1"/>
            <a:r>
              <a:rPr lang="en-US" altLang="zh-TW" dirty="0" smtClean="0">
                <a:latin typeface="Arial" panose="020B0604020202020204" pitchFamily="34" charset="0"/>
              </a:rPr>
              <a:t>Given the above examples, marketers use marketing positioning strategies to create positioning (perception) in the minds of the target customers.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p:txBody>
          <a:bodyPr/>
          <a:lstStyle>
            <a:lvl1pPr defTabSz="919163" eaLnBrk="0" hangingPunct="0">
              <a:defRPr kumimoji="1">
                <a:solidFill>
                  <a:schemeClr val="tx1"/>
                </a:solidFill>
                <a:latin typeface="Arial" panose="020B0604020202020204" pitchFamily="34" charset="0"/>
                <a:ea typeface="新細明體" panose="02020500000000000000" pitchFamily="18" charset="-120"/>
              </a:defRPr>
            </a:lvl1pPr>
            <a:lvl2pPr marL="752475" indent="-288925" defTabSz="919163" eaLnBrk="0" hangingPunct="0">
              <a:defRPr kumimoji="1">
                <a:solidFill>
                  <a:schemeClr val="tx1"/>
                </a:solidFill>
                <a:latin typeface="Arial" panose="020B0604020202020204" pitchFamily="34" charset="0"/>
                <a:ea typeface="新細明體" panose="02020500000000000000" pitchFamily="18" charset="-120"/>
              </a:defRPr>
            </a:lvl2pPr>
            <a:lvl3pPr marL="1158875" indent="-231775" defTabSz="919163" eaLnBrk="0" hangingPunct="0">
              <a:defRPr kumimoji="1">
                <a:solidFill>
                  <a:schemeClr val="tx1"/>
                </a:solidFill>
                <a:latin typeface="Arial" panose="020B0604020202020204" pitchFamily="34" charset="0"/>
                <a:ea typeface="新細明體" panose="02020500000000000000" pitchFamily="18" charset="-120"/>
              </a:defRPr>
            </a:lvl3pPr>
            <a:lvl4pPr marL="1622425" indent="-231775" defTabSz="919163" eaLnBrk="0" hangingPunct="0">
              <a:defRPr kumimoji="1">
                <a:solidFill>
                  <a:schemeClr val="tx1"/>
                </a:solidFill>
                <a:latin typeface="Arial" panose="020B0604020202020204" pitchFamily="34" charset="0"/>
                <a:ea typeface="新細明體" panose="02020500000000000000" pitchFamily="18" charset="-120"/>
              </a:defRPr>
            </a:lvl4pPr>
            <a:lvl5pPr marL="2085975" indent="-231775" defTabSz="919163" eaLnBrk="0" hangingPunct="0">
              <a:defRPr kumimoji="1">
                <a:solidFill>
                  <a:schemeClr val="tx1"/>
                </a:solidFill>
                <a:latin typeface="Arial" panose="020B0604020202020204" pitchFamily="34" charset="0"/>
                <a:ea typeface="新細明體" panose="02020500000000000000" pitchFamily="18" charset="-120"/>
              </a:defRPr>
            </a:lvl5pPr>
            <a:lvl6pPr marL="25431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30003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575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9147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9FDF9B3F-A9FF-4CA3-9FD1-CEE6D24AA473}" type="slidenum">
              <a:rPr lang="en-US" altLang="zh-TW"/>
              <a:pPr eaLnBrk="1" hangingPunct="1"/>
              <a:t>11</a:t>
            </a:fld>
            <a:endParaRPr lang="en-US" altLang="zh-TW"/>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xfrm>
            <a:off x="827088" y="4527550"/>
            <a:ext cx="5103812" cy="4506913"/>
          </a:xfrm>
        </p:spPr>
        <p:txBody>
          <a:bodyPr/>
          <a:lstStyle/>
          <a:p>
            <a:pPr eaLnBrk="1" hangingPunct="1">
              <a:lnSpc>
                <a:spcPct val="90000"/>
              </a:lnSpc>
            </a:pPr>
            <a:r>
              <a:rPr lang="en-US" altLang="zh-TW" b="1" dirty="0" smtClean="0">
                <a:latin typeface="Arial" panose="020B0604020202020204" pitchFamily="34" charset="0"/>
              </a:rPr>
              <a:t>Conclusion to Lesson 1:</a:t>
            </a:r>
          </a:p>
          <a:p>
            <a:pPr eaLnBrk="1" hangingPunct="1">
              <a:lnSpc>
                <a:spcPct val="90000"/>
              </a:lnSpc>
              <a:buFont typeface="Calibri" panose="020F0502020204030204" pitchFamily="34" charset="0"/>
              <a:buNone/>
            </a:pPr>
            <a:r>
              <a:rPr lang="en-US" altLang="zh-TW" dirty="0" smtClean="0">
                <a:latin typeface="Arial" panose="020B0604020202020204" pitchFamily="34" charset="0"/>
              </a:rPr>
              <a:t>No </a:t>
            </a:r>
            <a:r>
              <a:rPr lang="en-US" altLang="zh-TW" dirty="0" err="1" smtClean="0">
                <a:latin typeface="Arial" panose="020B0604020202020204" pitchFamily="34" charset="0"/>
              </a:rPr>
              <a:t>organisation</a:t>
            </a:r>
            <a:r>
              <a:rPr lang="en-US" altLang="zh-TW" dirty="0" smtClean="0">
                <a:latin typeface="Arial" panose="020B0604020202020204" pitchFamily="34" charset="0"/>
              </a:rPr>
              <a:t> has the resources to develop different products and tailor their marketing strategies to address the various needs of consumers in a market.</a:t>
            </a:r>
          </a:p>
          <a:p>
            <a:pPr eaLnBrk="1" hangingPunct="1">
              <a:lnSpc>
                <a:spcPct val="35000"/>
              </a:lnSpc>
              <a:buFont typeface="Calibri" panose="020F0502020204030204" pitchFamily="34" charset="0"/>
              <a:buNone/>
            </a:pPr>
            <a:endParaRPr lang="en-US" altLang="zh-TW" dirty="0" smtClean="0">
              <a:latin typeface="Arial" panose="020B0604020202020204" pitchFamily="34" charset="0"/>
            </a:endParaRPr>
          </a:p>
          <a:p>
            <a:pPr eaLnBrk="1" hangingPunct="1">
              <a:lnSpc>
                <a:spcPct val="90000"/>
              </a:lnSpc>
              <a:buFont typeface="Calibri" panose="020F0502020204030204" pitchFamily="34" charset="0"/>
              <a:buNone/>
            </a:pPr>
            <a:r>
              <a:rPr lang="en-US" altLang="zh-TW" dirty="0" smtClean="0">
                <a:latin typeface="Arial" panose="020B0604020202020204" pitchFamily="34" charset="0"/>
              </a:rPr>
              <a:t>If </a:t>
            </a:r>
            <a:r>
              <a:rPr lang="en-US" altLang="zh-TW" dirty="0" err="1" smtClean="0">
                <a:latin typeface="Arial" panose="020B0604020202020204" pitchFamily="34" charset="0"/>
              </a:rPr>
              <a:t>organisations</a:t>
            </a:r>
            <a:r>
              <a:rPr lang="en-US" altLang="zh-TW" dirty="0" smtClean="0">
                <a:latin typeface="Arial" panose="020B0604020202020204" pitchFamily="34" charset="0"/>
              </a:rPr>
              <a:t> ignore heterogeneous markets and adopt the same marketing strategy for all markets, a disappointing sales level will result.</a:t>
            </a:r>
          </a:p>
          <a:p>
            <a:pPr eaLnBrk="1" hangingPunct="1">
              <a:lnSpc>
                <a:spcPct val="30000"/>
              </a:lnSpc>
              <a:buFont typeface="Calibri" panose="020F0502020204030204" pitchFamily="34" charset="0"/>
              <a:buNone/>
            </a:pPr>
            <a:endParaRPr lang="en-US" altLang="zh-TW" dirty="0" smtClean="0">
              <a:latin typeface="Arial" panose="020B0604020202020204" pitchFamily="34" charset="0"/>
            </a:endParaRPr>
          </a:p>
          <a:p>
            <a:pPr eaLnBrk="1" hangingPunct="1">
              <a:lnSpc>
                <a:spcPct val="90000"/>
              </a:lnSpc>
              <a:buFont typeface="Calibri" panose="020F0502020204030204" pitchFamily="34" charset="0"/>
              <a:buNone/>
            </a:pPr>
            <a:r>
              <a:rPr lang="en-US" altLang="zh-TW" dirty="0" smtClean="0">
                <a:latin typeface="Arial" panose="020B0604020202020204" pitchFamily="34" charset="0"/>
              </a:rPr>
              <a:t>Very often, products offered by different companies within the same category can be quite similar </a:t>
            </a:r>
            <a:r>
              <a:rPr lang="en-US" altLang="zh-TW" i="1" dirty="0" smtClean="0">
                <a:latin typeface="Arial" panose="020B0604020202020204" pitchFamily="34" charset="0"/>
              </a:rPr>
              <a:t>(Such as Coke and Pepsi). </a:t>
            </a:r>
            <a:r>
              <a:rPr lang="en-US" altLang="zh-TW" dirty="0" smtClean="0">
                <a:latin typeface="Arial" panose="020B0604020202020204" pitchFamily="34" charset="0"/>
              </a:rPr>
              <a:t>Therefore differentiations through the use of marketing mix </a:t>
            </a:r>
            <a:r>
              <a:rPr lang="en-US" altLang="zh-TW" i="1" dirty="0" smtClean="0">
                <a:latin typeface="Arial" panose="020B0604020202020204" pitchFamily="34" charset="0"/>
              </a:rPr>
              <a:t>(4Ps:</a:t>
            </a:r>
            <a:r>
              <a:rPr lang="en-US" altLang="zh-TW" i="1" baseline="0" dirty="0" smtClean="0">
                <a:latin typeface="Arial" panose="020B0604020202020204" pitchFamily="34" charset="0"/>
              </a:rPr>
              <a:t> </a:t>
            </a:r>
            <a:r>
              <a:rPr lang="en-US" altLang="zh-TW" i="1" dirty="0" smtClean="0">
                <a:latin typeface="Arial" panose="020B0604020202020204" pitchFamily="34" charset="0"/>
              </a:rPr>
              <a:t>Product, Promotion, Price, Place)</a:t>
            </a:r>
            <a:r>
              <a:rPr lang="en-US" altLang="zh-TW" dirty="0" smtClean="0">
                <a:latin typeface="Arial" panose="020B0604020202020204" pitchFamily="34" charset="0"/>
              </a:rPr>
              <a:t> is necessary for companies to create distinctive brands and build closer customer connections and associations.</a:t>
            </a:r>
          </a:p>
          <a:p>
            <a:pPr eaLnBrk="1" hangingPunct="1">
              <a:lnSpc>
                <a:spcPct val="30000"/>
              </a:lnSpc>
              <a:buFont typeface="Calibri" panose="020F0502020204030204" pitchFamily="34" charset="0"/>
              <a:buNone/>
            </a:pPr>
            <a:endParaRPr lang="en-US" altLang="zh-TW" dirty="0" smtClean="0">
              <a:latin typeface="Arial" panose="020B0604020202020204" pitchFamily="34" charset="0"/>
            </a:endParaRPr>
          </a:p>
          <a:p>
            <a:pPr eaLnBrk="1" hangingPunct="1">
              <a:lnSpc>
                <a:spcPct val="90000"/>
              </a:lnSpc>
              <a:buFont typeface="Calibri" panose="020F0502020204030204" pitchFamily="34" charset="0"/>
              <a:buNone/>
            </a:pPr>
            <a:r>
              <a:rPr lang="en-US" altLang="zh-TW" dirty="0" smtClean="0">
                <a:latin typeface="Arial" panose="020B0604020202020204" pitchFamily="34" charset="0"/>
              </a:rPr>
              <a:t>Through the appropriate use of marketing mix (4Ps), emotional associations are formed to influence customers’ choice, build customer loyalty and maintain long-term profitable customer relationship.  This is why and how marketing positioning works.</a:t>
            </a:r>
          </a:p>
          <a:p>
            <a:pPr eaLnBrk="1" hangingPunct="1">
              <a:lnSpc>
                <a:spcPts val="100"/>
              </a:lnSpc>
              <a:buFont typeface="Calibri" panose="020F0502020204030204" pitchFamily="34" charset="0"/>
              <a:buAutoNum type="arabicPeriod"/>
            </a:pPr>
            <a:endParaRPr lang="en-US" altLang="zh-TW" dirty="0" smtClean="0">
              <a:latin typeface="Arial" panose="020B0604020202020204" pitchFamily="34" charset="0"/>
            </a:endParaRPr>
          </a:p>
          <a:p>
            <a:pPr eaLnBrk="1" hangingPunct="1">
              <a:lnSpc>
                <a:spcPct val="50000"/>
              </a:lnSpc>
              <a:buFont typeface="Calibri" panose="020F0502020204030204" pitchFamily="34" charset="0"/>
              <a:buNone/>
            </a:pPr>
            <a:endParaRPr lang="en-US" altLang="zh-TW" sz="1100" b="1" dirty="0" smtClean="0">
              <a:latin typeface="Arial" panose="020B0604020202020204" pitchFamily="34" charset="0"/>
            </a:endParaRPr>
          </a:p>
          <a:p>
            <a:pPr eaLnBrk="1" hangingPunct="1">
              <a:lnSpc>
                <a:spcPct val="90000"/>
              </a:lnSpc>
              <a:buFont typeface="Calibri" panose="020F0502020204030204" pitchFamily="34" charset="0"/>
              <a:buNone/>
            </a:pPr>
            <a:r>
              <a:rPr lang="en-US" altLang="zh-TW" sz="1100" b="1" dirty="0" smtClean="0">
                <a:latin typeface="Arial" panose="020B0604020202020204" pitchFamily="34" charset="0"/>
              </a:rPr>
              <a:t>Remarks:</a:t>
            </a:r>
          </a:p>
          <a:p>
            <a:pPr eaLnBrk="1" hangingPunct="1">
              <a:lnSpc>
                <a:spcPct val="90000"/>
              </a:lnSpc>
            </a:pPr>
            <a:r>
              <a:rPr lang="en-US" altLang="zh-TW" sz="1100" dirty="0" smtClean="0">
                <a:latin typeface="Arial" panose="020B0604020202020204" pitchFamily="34" charset="0"/>
              </a:rPr>
              <a:t>A firm’s market positioning cannot be formed solely by the using the components of a product </a:t>
            </a:r>
            <a:r>
              <a:rPr lang="en-US" altLang="zh-TW" sz="1100" i="1" dirty="0" smtClean="0">
                <a:latin typeface="Arial" panose="020B0604020202020204" pitchFamily="34" charset="0"/>
              </a:rPr>
              <a:t>(brand name, quality level, packaging, design, features)</a:t>
            </a:r>
            <a:r>
              <a:rPr lang="en-US" altLang="zh-TW" sz="1100" dirty="0" smtClean="0">
                <a:latin typeface="Arial" panose="020B0604020202020204" pitchFamily="34" charset="0"/>
              </a:rPr>
              <a:t>. It requires the collective effort of the marketing mix </a:t>
            </a:r>
            <a:r>
              <a:rPr lang="en-US" altLang="zh-TW" sz="1100" i="1" dirty="0" smtClean="0">
                <a:latin typeface="Arial" panose="020B0604020202020204" pitchFamily="34" charset="0"/>
              </a:rPr>
              <a:t>(Product, Promotion, Price, Place)</a:t>
            </a:r>
            <a:r>
              <a:rPr lang="en-US" altLang="zh-TW" sz="1100" dirty="0" smtClean="0">
                <a:latin typeface="Arial" panose="020B0604020202020204" pitchFamily="34" charset="0"/>
              </a:rPr>
              <a:t> working closely together for maximum effectiveness.</a:t>
            </a:r>
          </a:p>
          <a:p>
            <a:pPr eaLnBrk="1" hangingPunct="1">
              <a:lnSpc>
                <a:spcPts val="100"/>
              </a:lnSpc>
              <a:buFont typeface="Calibri" panose="020F0502020204030204" pitchFamily="34" charset="0"/>
              <a:buNone/>
            </a:pPr>
            <a:endParaRPr lang="en-US" altLang="zh-TW" sz="1100" dirty="0" smtClean="0">
              <a:latin typeface="Arial" panose="020B0604020202020204" pitchFamily="34" charset="0"/>
            </a:endParaRPr>
          </a:p>
          <a:p>
            <a:pPr eaLnBrk="1" hangingPunct="1">
              <a:lnSpc>
                <a:spcPct val="90000"/>
              </a:lnSpc>
            </a:pPr>
            <a:r>
              <a:rPr lang="en-US" altLang="zh-TW" sz="1100" b="1" dirty="0" smtClean="0">
                <a:latin typeface="Arial" panose="020B0604020202020204" pitchFamily="34" charset="0"/>
              </a:rPr>
              <a:t>Source: </a:t>
            </a:r>
            <a:r>
              <a:rPr lang="en-US" altLang="zh-TW" sz="1100" dirty="0" smtClean="0">
                <a:latin typeface="Arial" panose="020B0604020202020204" pitchFamily="34" charset="0"/>
              </a:rPr>
              <a:t>Introduction to Business Studies, Revised Edition, C. N. Cheng, Hong Kong Educational Publishing Co., 2000.</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xfrm>
            <a:off x="3852863" y="9431338"/>
            <a:ext cx="2944812" cy="495300"/>
          </a:xfrm>
        </p:spPr>
        <p:txBody>
          <a:bodyPr/>
          <a:lstStyle>
            <a:lvl1pPr defTabSz="919163" eaLnBrk="0" hangingPunct="0">
              <a:defRPr kumimoji="1">
                <a:solidFill>
                  <a:schemeClr val="tx1"/>
                </a:solidFill>
                <a:latin typeface="Arial" panose="020B0604020202020204" pitchFamily="34" charset="0"/>
                <a:ea typeface="新細明體" panose="02020500000000000000" pitchFamily="18" charset="-120"/>
              </a:defRPr>
            </a:lvl1pPr>
            <a:lvl2pPr marL="752475" indent="-288925" defTabSz="919163" eaLnBrk="0" hangingPunct="0">
              <a:defRPr kumimoji="1">
                <a:solidFill>
                  <a:schemeClr val="tx1"/>
                </a:solidFill>
                <a:latin typeface="Arial" panose="020B0604020202020204" pitchFamily="34" charset="0"/>
                <a:ea typeface="新細明體" panose="02020500000000000000" pitchFamily="18" charset="-120"/>
              </a:defRPr>
            </a:lvl2pPr>
            <a:lvl3pPr marL="1158875" indent="-231775" defTabSz="919163" eaLnBrk="0" hangingPunct="0">
              <a:defRPr kumimoji="1">
                <a:solidFill>
                  <a:schemeClr val="tx1"/>
                </a:solidFill>
                <a:latin typeface="Arial" panose="020B0604020202020204" pitchFamily="34" charset="0"/>
                <a:ea typeface="新細明體" panose="02020500000000000000" pitchFamily="18" charset="-120"/>
              </a:defRPr>
            </a:lvl3pPr>
            <a:lvl4pPr marL="1622425" indent="-231775" defTabSz="919163" eaLnBrk="0" hangingPunct="0">
              <a:defRPr kumimoji="1">
                <a:solidFill>
                  <a:schemeClr val="tx1"/>
                </a:solidFill>
                <a:latin typeface="Arial" panose="020B0604020202020204" pitchFamily="34" charset="0"/>
                <a:ea typeface="新細明體" panose="02020500000000000000" pitchFamily="18" charset="-120"/>
              </a:defRPr>
            </a:lvl4pPr>
            <a:lvl5pPr marL="2085975" indent="-231775" defTabSz="919163" eaLnBrk="0" hangingPunct="0">
              <a:defRPr kumimoji="1">
                <a:solidFill>
                  <a:schemeClr val="tx1"/>
                </a:solidFill>
                <a:latin typeface="Arial" panose="020B0604020202020204" pitchFamily="34" charset="0"/>
                <a:ea typeface="新細明體" panose="02020500000000000000" pitchFamily="18" charset="-120"/>
              </a:defRPr>
            </a:lvl5pPr>
            <a:lvl6pPr marL="25431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30003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575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9147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A0B92E54-EDF3-450B-AC69-703F2882E808}" type="slidenum">
              <a:rPr lang="en-US" altLang="zh-TW"/>
              <a:pPr eaLnBrk="1" hangingPunct="1"/>
              <a:t>12</a:t>
            </a:fld>
            <a:endParaRPr lang="en-US" altLang="zh-TW"/>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xfrm>
            <a:off x="847725" y="4713288"/>
            <a:ext cx="5102225" cy="5002212"/>
          </a:xfrm>
        </p:spPr>
        <p:txBody>
          <a:bodyPr/>
          <a:lstStyle/>
          <a:p>
            <a:pPr eaLnBrk="1" hangingPunct="1">
              <a:lnSpc>
                <a:spcPct val="80000"/>
              </a:lnSpc>
            </a:pPr>
            <a:r>
              <a:rPr lang="en-US" altLang="zh-TW" b="1" dirty="0" smtClean="0">
                <a:latin typeface="Arial" panose="020B0604020202020204" pitchFamily="34" charset="0"/>
                <a:cs typeface="Arial" panose="020B0604020202020204" pitchFamily="34" charset="0"/>
              </a:rPr>
              <a:t>Activity 3</a:t>
            </a:r>
          </a:p>
          <a:p>
            <a:pPr eaLnBrk="1" hangingPunct="1">
              <a:lnSpc>
                <a:spcPct val="80000"/>
              </a:lnSpc>
            </a:pPr>
            <a:endParaRPr lang="en-US" altLang="zh-TW" b="1" dirty="0" smtClean="0">
              <a:latin typeface="Arial" panose="020B0604020202020204" pitchFamily="34" charset="0"/>
              <a:cs typeface="Arial" panose="020B0604020202020204" pitchFamily="34" charset="0"/>
            </a:endParaRPr>
          </a:p>
          <a:p>
            <a:pPr eaLnBrk="1" hangingPunct="1">
              <a:lnSpc>
                <a:spcPct val="80000"/>
              </a:lnSpc>
              <a:buFont typeface="Calibri" panose="020F0502020204030204" pitchFamily="34" charset="0"/>
              <a:buNone/>
            </a:pPr>
            <a:r>
              <a:rPr lang="en-US" altLang="zh-TW" dirty="0" smtClean="0">
                <a:latin typeface="Arial" panose="020B0604020202020204" pitchFamily="34" charset="0"/>
                <a:cs typeface="Arial" panose="020B0604020202020204" pitchFamily="34" charset="0"/>
              </a:rPr>
              <a:t>Referring to student worksheet p.5, brief students on the store’s background and the owner’s objectives.</a:t>
            </a:r>
          </a:p>
          <a:p>
            <a:pPr eaLnBrk="1" hangingPunct="1">
              <a:lnSpc>
                <a:spcPct val="80000"/>
              </a:lnSpc>
              <a:buFont typeface="Calibri" panose="020F0502020204030204" pitchFamily="34" charset="0"/>
              <a:buNone/>
            </a:pPr>
            <a:endParaRPr lang="en-US" altLang="zh-TW" dirty="0" smtClean="0">
              <a:latin typeface="Arial" panose="020B0604020202020204" pitchFamily="34" charset="0"/>
              <a:cs typeface="Arial" panose="020B0604020202020204" pitchFamily="34" charset="0"/>
            </a:endParaRPr>
          </a:p>
          <a:p>
            <a:pPr eaLnBrk="1" hangingPunct="1">
              <a:lnSpc>
                <a:spcPct val="90000"/>
              </a:lnSpc>
              <a:buFont typeface="Calibri" panose="020F0502020204030204" pitchFamily="34" charset="0"/>
              <a:buNone/>
            </a:pPr>
            <a:r>
              <a:rPr lang="en-US" altLang="zh-TW" dirty="0" smtClean="0">
                <a:latin typeface="Arial" panose="020B0604020202020204" pitchFamily="34" charset="0"/>
                <a:cs typeface="Arial" panose="020B0604020202020204" pitchFamily="34" charset="0"/>
              </a:rPr>
              <a:t>Students were asked to complete Student Worksheet pp5-6 before attending the next lesson for further discussion.</a:t>
            </a:r>
          </a:p>
          <a:p>
            <a:pPr>
              <a:lnSpc>
                <a:spcPct val="80000"/>
              </a:lnSpc>
            </a:pPr>
            <a:endParaRPr lang="en-US" altLang="zh-TW" dirty="0" smtClean="0">
              <a:latin typeface="Arial" panose="020B0604020202020204" pitchFamily="34" charset="0"/>
              <a:cs typeface="Arial" panose="020B0604020202020204" pitchFamily="34" charset="0"/>
            </a:endParaRPr>
          </a:p>
          <a:p>
            <a:pPr>
              <a:lnSpc>
                <a:spcPct val="80000"/>
              </a:lnSpc>
            </a:pPr>
            <a:endParaRPr lang="en-US" altLang="zh-TW" dirty="0" smtClean="0">
              <a:latin typeface="Arial" panose="020B0604020202020204" pitchFamily="34" charset="0"/>
              <a:cs typeface="Arial" panose="020B0604020202020204" pitchFamily="34" charset="0"/>
            </a:endParaRPr>
          </a:p>
          <a:p>
            <a:pPr>
              <a:lnSpc>
                <a:spcPct val="80000"/>
              </a:lnSpc>
            </a:pPr>
            <a:r>
              <a:rPr lang="en-US" altLang="zh-TW" b="1" dirty="0" smtClean="0">
                <a:latin typeface="Arial" panose="020B0604020202020204" pitchFamily="34" charset="0"/>
                <a:cs typeface="Arial" panose="020B0604020202020204" pitchFamily="34" charset="0"/>
              </a:rPr>
              <a:t>End of Lesson 1</a:t>
            </a:r>
            <a:r>
              <a:rPr lang="en-US" altLang="zh-TW" dirty="0" smtClean="0">
                <a:latin typeface="Arial" panose="020B0604020202020204" pitchFamily="34" charset="0"/>
                <a:cs typeface="Arial" panose="020B0604020202020204" pitchFamily="34" charset="0"/>
              </a:rPr>
              <a:t> </a:t>
            </a:r>
          </a:p>
          <a:p>
            <a:pPr>
              <a:lnSpc>
                <a:spcPct val="80000"/>
              </a:lnSpc>
            </a:pPr>
            <a:endParaRPr lang="en-US" altLang="zh-TW" dirty="0" smtClean="0">
              <a:latin typeface="Arial" panose="020B0604020202020204" pitchFamily="34" charset="0"/>
              <a:cs typeface="Arial" panose="020B0604020202020204" pitchFamily="34" charset="0"/>
            </a:endParaRPr>
          </a:p>
          <a:p>
            <a:pPr>
              <a:lnSpc>
                <a:spcPct val="80000"/>
              </a:lnSpc>
            </a:pPr>
            <a:endParaRPr lang="en-US" altLang="zh-TW" dirty="0" smtClean="0">
              <a:latin typeface="Arial" panose="020B0604020202020204" pitchFamily="34" charset="0"/>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p:txBody>
          <a:bodyPr/>
          <a:lstStyle>
            <a:lvl1pPr defTabSz="919163" eaLnBrk="0" hangingPunct="0">
              <a:defRPr kumimoji="1">
                <a:solidFill>
                  <a:schemeClr val="tx1"/>
                </a:solidFill>
                <a:latin typeface="Arial" panose="020B0604020202020204" pitchFamily="34" charset="0"/>
                <a:ea typeface="新細明體" panose="02020500000000000000" pitchFamily="18" charset="-120"/>
              </a:defRPr>
            </a:lvl1pPr>
            <a:lvl2pPr marL="752475" indent="-288925" defTabSz="919163" eaLnBrk="0" hangingPunct="0">
              <a:defRPr kumimoji="1">
                <a:solidFill>
                  <a:schemeClr val="tx1"/>
                </a:solidFill>
                <a:latin typeface="Arial" panose="020B0604020202020204" pitchFamily="34" charset="0"/>
                <a:ea typeface="新細明體" panose="02020500000000000000" pitchFamily="18" charset="-120"/>
              </a:defRPr>
            </a:lvl2pPr>
            <a:lvl3pPr marL="1158875" indent="-231775" defTabSz="919163" eaLnBrk="0" hangingPunct="0">
              <a:defRPr kumimoji="1">
                <a:solidFill>
                  <a:schemeClr val="tx1"/>
                </a:solidFill>
                <a:latin typeface="Arial" panose="020B0604020202020204" pitchFamily="34" charset="0"/>
                <a:ea typeface="新細明體" panose="02020500000000000000" pitchFamily="18" charset="-120"/>
              </a:defRPr>
            </a:lvl3pPr>
            <a:lvl4pPr marL="1622425" indent="-231775" defTabSz="919163" eaLnBrk="0" hangingPunct="0">
              <a:defRPr kumimoji="1">
                <a:solidFill>
                  <a:schemeClr val="tx1"/>
                </a:solidFill>
                <a:latin typeface="Arial" panose="020B0604020202020204" pitchFamily="34" charset="0"/>
                <a:ea typeface="新細明體" panose="02020500000000000000" pitchFamily="18" charset="-120"/>
              </a:defRPr>
            </a:lvl4pPr>
            <a:lvl5pPr marL="2085975" indent="-231775" defTabSz="919163" eaLnBrk="0" hangingPunct="0">
              <a:defRPr kumimoji="1">
                <a:solidFill>
                  <a:schemeClr val="tx1"/>
                </a:solidFill>
                <a:latin typeface="Arial" panose="020B0604020202020204" pitchFamily="34" charset="0"/>
                <a:ea typeface="新細明體" panose="02020500000000000000" pitchFamily="18" charset="-120"/>
              </a:defRPr>
            </a:lvl5pPr>
            <a:lvl6pPr marL="25431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30003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575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9147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CB09A7CD-58AA-4EB6-A9F8-D0D443689D2F}" type="slidenum">
              <a:rPr lang="en-US" altLang="zh-TW"/>
              <a:pPr eaLnBrk="1" hangingPunct="1"/>
              <a:t>13</a:t>
            </a:fld>
            <a:endParaRPr lang="en-US" altLang="zh-TW"/>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p:txBody>
          <a:bodyPr/>
          <a:lstStyle/>
          <a:p>
            <a:pPr marL="228600" indent="-228600" eaLnBrk="1" hangingPunct="1"/>
            <a:r>
              <a:rPr lang="en-US" altLang="zh-TW" b="1" dirty="0" smtClean="0">
                <a:latin typeface="Arial" panose="020B0604020202020204" pitchFamily="34" charset="0"/>
              </a:rPr>
              <a:t>Lesson 2 </a:t>
            </a:r>
          </a:p>
          <a:p>
            <a:pPr marL="228600" indent="-228600" eaLnBrk="1" hangingPunct="1"/>
            <a:endParaRPr lang="en-US" altLang="zh-TW" b="1" dirty="0" smtClean="0">
              <a:latin typeface="Arial" panose="020B0604020202020204" pitchFamily="34" charset="0"/>
            </a:endParaRPr>
          </a:p>
          <a:p>
            <a:pPr marL="228600" indent="-228600" eaLnBrk="1" hangingPunct="1">
              <a:lnSpc>
                <a:spcPct val="85000"/>
              </a:lnSpc>
            </a:pPr>
            <a:r>
              <a:rPr lang="en-US" altLang="zh-TW" dirty="0" smtClean="0">
                <a:latin typeface="Arial" panose="020B0604020202020204" pitchFamily="34" charset="0"/>
                <a:cs typeface="Arial" panose="020B0604020202020204" pitchFamily="34" charset="0"/>
              </a:rPr>
              <a:t>1. Begin the lesson by recapping the case of </a:t>
            </a:r>
            <a:r>
              <a:rPr lang="en-US" altLang="zh-TW" b="1" dirty="0" smtClean="0">
                <a:latin typeface="Arial" panose="020B0604020202020204" pitchFamily="34" charset="0"/>
                <a:cs typeface="Arial" panose="020B0604020202020204" pitchFamily="34" charset="0"/>
              </a:rPr>
              <a:t>Activity 3 </a:t>
            </a:r>
            <a:r>
              <a:rPr lang="en-US" altLang="zh-TW" dirty="0" smtClean="0">
                <a:latin typeface="Arial" panose="020B0604020202020204" pitchFamily="34" charset="0"/>
                <a:cs typeface="Arial" panose="020B0604020202020204" pitchFamily="34" charset="0"/>
              </a:rPr>
              <a:t>and brief students</a:t>
            </a:r>
            <a:r>
              <a:rPr lang="en-US" altLang="zh-TW" baseline="0" dirty="0" smtClean="0">
                <a:latin typeface="Arial" panose="020B0604020202020204" pitchFamily="34" charset="0"/>
                <a:cs typeface="Arial" panose="020B0604020202020204" pitchFamily="34" charset="0"/>
              </a:rPr>
              <a:t> </a:t>
            </a:r>
            <a:r>
              <a:rPr lang="en-US" altLang="zh-TW" dirty="0" smtClean="0">
                <a:latin typeface="Arial" panose="020B0604020202020204" pitchFamily="34" charset="0"/>
                <a:cs typeface="Arial" panose="020B0604020202020204" pitchFamily="34" charset="0"/>
              </a:rPr>
              <a:t>about the review of current business. </a:t>
            </a:r>
          </a:p>
          <a:p>
            <a:pPr marL="228600" indent="-228600" eaLnBrk="1" hangingPunct="1">
              <a:lnSpc>
                <a:spcPct val="85000"/>
              </a:lnSpc>
            </a:pPr>
            <a:r>
              <a:rPr lang="en-US" altLang="zh-TW" dirty="0" smtClean="0">
                <a:latin typeface="Arial" panose="020B0604020202020204" pitchFamily="34" charset="0"/>
                <a:cs typeface="Arial" panose="020B0604020202020204" pitchFamily="34" charset="0"/>
              </a:rPr>
              <a:t>2. Check and discuss answers of the Activity with students using the</a:t>
            </a:r>
            <a:r>
              <a:rPr lang="en-US" altLang="zh-TW" baseline="0" dirty="0" smtClean="0">
                <a:latin typeface="Arial" panose="020B0604020202020204" pitchFamily="34" charset="0"/>
                <a:cs typeface="Arial" panose="020B0604020202020204" pitchFamily="34" charset="0"/>
              </a:rPr>
              <a:t> </a:t>
            </a:r>
            <a:r>
              <a:rPr lang="en-US" altLang="zh-TW" dirty="0" smtClean="0">
                <a:latin typeface="Arial" panose="020B0604020202020204" pitchFamily="34" charset="0"/>
                <a:cs typeface="Arial" panose="020B0604020202020204" pitchFamily="34" charset="0"/>
              </a:rPr>
              <a:t>following slides. </a:t>
            </a:r>
          </a:p>
          <a:p>
            <a:pPr marL="228600" indent="-228600" eaLnBrk="1" hangingPunct="1"/>
            <a:endParaRPr lang="en-US" altLang="zh-TW" dirty="0" smtClean="0">
              <a:latin typeface="Arial" panose="020B0604020202020204" pitchFamily="34" charset="0"/>
              <a:cs typeface="Arial" panose="020B0604020202020204" pitchFamily="34" charset="0"/>
            </a:endParaRPr>
          </a:p>
          <a:p>
            <a:pPr marL="228600" indent="-228600" eaLnBrk="1" hangingPunct="1">
              <a:buFont typeface="Calibri" panose="020F0502020204030204" pitchFamily="34" charset="0"/>
              <a:buNone/>
            </a:pPr>
            <a:r>
              <a:rPr lang="en-US" altLang="zh-TW" sz="1100" b="1" dirty="0" smtClean="0">
                <a:latin typeface="Arial" panose="020B0604020202020204" pitchFamily="34" charset="0"/>
                <a:cs typeface="Arial" panose="020B0604020202020204" pitchFamily="34" charset="0"/>
              </a:rPr>
              <a:t>Remarks:</a:t>
            </a:r>
          </a:p>
          <a:p>
            <a:pPr marL="228600" indent="-228600" eaLnBrk="1" hangingPunct="1">
              <a:buFont typeface="Calibri" panose="020F0502020204030204" pitchFamily="34" charset="0"/>
              <a:buAutoNum type="arabicPeriod"/>
            </a:pPr>
            <a:r>
              <a:rPr lang="en-US" altLang="zh-TW" sz="1100" dirty="0" smtClean="0">
                <a:latin typeface="Arial" panose="020B0604020202020204" pitchFamily="34" charset="0"/>
                <a:cs typeface="Arial" panose="020B0604020202020204" pitchFamily="34" charset="0"/>
              </a:rPr>
              <a:t>There are no model answers for the questions in Activity 3.</a:t>
            </a:r>
          </a:p>
          <a:p>
            <a:pPr marL="228600" indent="-228600" eaLnBrk="1" hangingPunct="1">
              <a:buFont typeface="Calibri" panose="020F0502020204030204" pitchFamily="34" charset="0"/>
              <a:buAutoNum type="arabicPeriod"/>
            </a:pPr>
            <a:r>
              <a:rPr lang="en-US" altLang="zh-TW" sz="1100" dirty="0" smtClean="0">
                <a:latin typeface="Arial" panose="020B0604020202020204" pitchFamily="34" charset="0"/>
                <a:cs typeface="Arial" panose="020B0604020202020204" pitchFamily="34" charset="0"/>
              </a:rPr>
              <a:t>Students’ answers should be justified by the effectiveness and coherent of their choices.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p:txBody>
          <a:bodyPr/>
          <a:lstStyle>
            <a:lvl1pPr defTabSz="919163" eaLnBrk="0" hangingPunct="0">
              <a:defRPr kumimoji="1">
                <a:solidFill>
                  <a:schemeClr val="tx1"/>
                </a:solidFill>
                <a:latin typeface="Arial" panose="020B0604020202020204" pitchFamily="34" charset="0"/>
                <a:ea typeface="新細明體" panose="02020500000000000000" pitchFamily="18" charset="-120"/>
              </a:defRPr>
            </a:lvl1pPr>
            <a:lvl2pPr marL="752475" indent="-288925" defTabSz="919163" eaLnBrk="0" hangingPunct="0">
              <a:defRPr kumimoji="1">
                <a:solidFill>
                  <a:schemeClr val="tx1"/>
                </a:solidFill>
                <a:latin typeface="Arial" panose="020B0604020202020204" pitchFamily="34" charset="0"/>
                <a:ea typeface="新細明體" panose="02020500000000000000" pitchFamily="18" charset="-120"/>
              </a:defRPr>
            </a:lvl2pPr>
            <a:lvl3pPr marL="1158875" indent="-231775" defTabSz="919163" eaLnBrk="0" hangingPunct="0">
              <a:defRPr kumimoji="1">
                <a:solidFill>
                  <a:schemeClr val="tx1"/>
                </a:solidFill>
                <a:latin typeface="Arial" panose="020B0604020202020204" pitchFamily="34" charset="0"/>
                <a:ea typeface="新細明體" panose="02020500000000000000" pitchFamily="18" charset="-120"/>
              </a:defRPr>
            </a:lvl3pPr>
            <a:lvl4pPr marL="1622425" indent="-231775" defTabSz="919163" eaLnBrk="0" hangingPunct="0">
              <a:defRPr kumimoji="1">
                <a:solidFill>
                  <a:schemeClr val="tx1"/>
                </a:solidFill>
                <a:latin typeface="Arial" panose="020B0604020202020204" pitchFamily="34" charset="0"/>
                <a:ea typeface="新細明體" panose="02020500000000000000" pitchFamily="18" charset="-120"/>
              </a:defRPr>
            </a:lvl4pPr>
            <a:lvl5pPr marL="2085975" indent="-231775" defTabSz="919163" eaLnBrk="0" hangingPunct="0">
              <a:defRPr kumimoji="1">
                <a:solidFill>
                  <a:schemeClr val="tx1"/>
                </a:solidFill>
                <a:latin typeface="Arial" panose="020B0604020202020204" pitchFamily="34" charset="0"/>
                <a:ea typeface="新細明體" panose="02020500000000000000" pitchFamily="18" charset="-120"/>
              </a:defRPr>
            </a:lvl5pPr>
            <a:lvl6pPr marL="25431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30003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575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9147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077394CA-3A7A-4E64-844F-D59AA78CA794}" type="slidenum">
              <a:rPr lang="en-US" altLang="zh-TW"/>
              <a:pPr eaLnBrk="1" hangingPunct="1"/>
              <a:t>14</a:t>
            </a:fld>
            <a:endParaRPr lang="en-US" altLang="zh-TW"/>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xfrm>
            <a:off x="847725" y="4713288"/>
            <a:ext cx="5102225" cy="5002212"/>
          </a:xfrm>
        </p:spPr>
        <p:txBody>
          <a:bodyPr/>
          <a:lstStyle/>
          <a:p>
            <a:pPr eaLnBrk="1" hangingPunct="1">
              <a:lnSpc>
                <a:spcPct val="90000"/>
              </a:lnSpc>
            </a:pPr>
            <a:r>
              <a:rPr lang="en-US" altLang="zh-TW" dirty="0" smtClean="0">
                <a:latin typeface="Arial" panose="020B0604020202020204" pitchFamily="34" charset="0"/>
                <a:cs typeface="Arial" panose="020B0604020202020204" pitchFamily="34" charset="0"/>
              </a:rPr>
              <a:t>Revise the concept of 4Ps by asking students “</a:t>
            </a:r>
            <a:r>
              <a:rPr lang="en-US" altLang="zh-TW" b="1" dirty="0" smtClean="0">
                <a:solidFill>
                  <a:srgbClr val="004A82"/>
                </a:solidFill>
                <a:latin typeface="Arial" panose="020B0604020202020204" pitchFamily="34" charset="0"/>
                <a:cs typeface="+mn-cs"/>
              </a:rPr>
              <a:t>What are</a:t>
            </a:r>
            <a:r>
              <a:rPr lang="en-US" altLang="zh-TW" b="1" baseline="0" dirty="0" smtClean="0">
                <a:solidFill>
                  <a:srgbClr val="004A82"/>
                </a:solidFill>
                <a:latin typeface="Arial" panose="020B0604020202020204" pitchFamily="34" charset="0"/>
                <a:cs typeface="+mn-cs"/>
              </a:rPr>
              <a:t> the 4Ps of marketing mix?</a:t>
            </a:r>
            <a:r>
              <a:rPr lang="en-US" altLang="zh-TW" b="1" dirty="0" smtClean="0">
                <a:solidFill>
                  <a:srgbClr val="004A82"/>
                </a:solidFill>
                <a:latin typeface="Arial" panose="020B0604020202020204" pitchFamily="34" charset="0"/>
              </a:rPr>
              <a:t>”</a:t>
            </a:r>
          </a:p>
          <a:p>
            <a:pPr eaLnBrk="1" hangingPunct="1">
              <a:lnSpc>
                <a:spcPct val="90000"/>
              </a:lnSpc>
            </a:pPr>
            <a:endParaRPr lang="en-US" altLang="zh-TW" dirty="0" smtClean="0">
              <a:latin typeface="Arial" panose="020B0604020202020204" pitchFamily="34" charset="0"/>
              <a:cs typeface="Arial" panose="020B0604020202020204" pitchFamily="34" charset="0"/>
            </a:endParaRPr>
          </a:p>
          <a:p>
            <a:pPr eaLnBrk="1" hangingPunct="1">
              <a:lnSpc>
                <a:spcPct val="90000"/>
              </a:lnSpc>
            </a:pPr>
            <a:r>
              <a:rPr lang="en-US" altLang="zh-TW" b="1" dirty="0" smtClean="0">
                <a:latin typeface="Arial" panose="020B0604020202020204" pitchFamily="34" charset="0"/>
                <a:cs typeface="Arial" panose="020B0604020202020204" pitchFamily="34" charset="0"/>
              </a:rPr>
              <a:t>Suggested Answers:</a:t>
            </a:r>
          </a:p>
          <a:p>
            <a:pPr eaLnBrk="1" hangingPunct="1">
              <a:lnSpc>
                <a:spcPct val="90000"/>
              </a:lnSpc>
            </a:pPr>
            <a:r>
              <a:rPr lang="en-US" altLang="zh-TW" dirty="0" smtClean="0">
                <a:latin typeface="Arial" panose="020B0604020202020204" pitchFamily="34" charset="0"/>
                <a:cs typeface="Arial" panose="020B0604020202020204" pitchFamily="34" charset="0"/>
              </a:rPr>
              <a:t>4Ps are Product, Price, Promotion, and Place. </a:t>
            </a:r>
          </a:p>
          <a:p>
            <a:pPr eaLnBrk="1" hangingPunct="1">
              <a:lnSpc>
                <a:spcPct val="90000"/>
              </a:lnSpc>
              <a:buFont typeface="+mj-lt"/>
              <a:buNone/>
            </a:pPr>
            <a:endParaRPr lang="en-US" altLang="zh-TW" dirty="0" smtClean="0">
              <a:latin typeface="Arial" panose="020B0604020202020204" pitchFamily="34" charset="0"/>
              <a:cs typeface="Arial" panose="020B0604020202020204" pitchFamily="34" charset="0"/>
            </a:endParaRPr>
          </a:p>
          <a:p>
            <a:pPr eaLnBrk="1" hangingPunct="1">
              <a:lnSpc>
                <a:spcPct val="90000"/>
              </a:lnSpc>
              <a:buFont typeface="+mj-lt"/>
              <a:buNone/>
            </a:pPr>
            <a:endParaRPr lang="en-US" altLang="zh-TW" sz="1000" dirty="0" smtClean="0">
              <a:latin typeface="Arial" panose="020B0604020202020204" pitchFamily="34" charset="0"/>
              <a:cs typeface="Arial" panose="020B0604020202020204" pitchFamily="34" charset="0"/>
            </a:endParaRPr>
          </a:p>
          <a:p>
            <a:pPr eaLnBrk="1" hangingPunct="1">
              <a:lnSpc>
                <a:spcPct val="90000"/>
              </a:lnSpc>
              <a:buFont typeface="+mj-lt"/>
              <a:buNone/>
            </a:pPr>
            <a:r>
              <a:rPr lang="en-US" altLang="zh-TW" sz="1100" b="1" dirty="0" smtClean="0">
                <a:latin typeface="Arial" panose="020B0604020202020204" pitchFamily="34" charset="0"/>
                <a:cs typeface="Arial" panose="020B0604020202020204" pitchFamily="34" charset="0"/>
              </a:rPr>
              <a:t>Remarks:</a:t>
            </a:r>
          </a:p>
          <a:p>
            <a:pPr eaLnBrk="1" hangingPunct="1">
              <a:lnSpc>
                <a:spcPct val="90000"/>
              </a:lnSpc>
            </a:pPr>
            <a:r>
              <a:rPr lang="en-US" altLang="zh-TW" sz="1100" i="1" dirty="0" smtClean="0">
                <a:latin typeface="Arial" panose="020B0604020202020204" pitchFamily="34" charset="0"/>
              </a:rPr>
              <a:t>Definition of Marketing Mix: </a:t>
            </a:r>
            <a:r>
              <a:rPr lang="en-US" altLang="zh-TW" sz="1100" dirty="0" smtClean="0">
                <a:latin typeface="Arial" panose="020B0604020202020204" pitchFamily="34" charset="0"/>
              </a:rPr>
              <a:t>The set of controllable, tactical marketing tools that the firm blends to produce the response it wants in the target market. The marketing mix consists of everything the firm can do to influence the demand for its products. The many possibilities can be grouped into four variables known as the “four Ps”: product, price, place, and promotion.</a:t>
            </a:r>
          </a:p>
          <a:p>
            <a:pPr eaLnBrk="1" hangingPunct="1">
              <a:lnSpc>
                <a:spcPct val="90000"/>
              </a:lnSpc>
            </a:pPr>
            <a:endParaRPr lang="en-US" altLang="zh-TW" sz="1100" dirty="0" smtClean="0">
              <a:latin typeface="Arial" panose="020B0604020202020204" pitchFamily="34" charset="0"/>
            </a:endParaRPr>
          </a:p>
          <a:p>
            <a:pPr eaLnBrk="1" hangingPunct="1">
              <a:lnSpc>
                <a:spcPct val="90000"/>
              </a:lnSpc>
            </a:pPr>
            <a:endParaRPr lang="en-US" altLang="zh-TW" sz="1100" dirty="0" smtClean="0">
              <a:latin typeface="Arial" panose="020B0604020202020204" pitchFamily="34" charset="0"/>
            </a:endParaRPr>
          </a:p>
          <a:p>
            <a:pPr eaLnBrk="1" hangingPunct="1">
              <a:lnSpc>
                <a:spcPct val="90000"/>
              </a:lnSpc>
            </a:pPr>
            <a:r>
              <a:rPr lang="en-US" altLang="zh-TW" sz="1000" dirty="0" smtClean="0">
                <a:latin typeface="Arial" panose="020B0604020202020204" pitchFamily="34" charset="0"/>
              </a:rPr>
              <a:t>.</a:t>
            </a:r>
          </a:p>
          <a:p>
            <a:pPr eaLnBrk="1" hangingPunct="1">
              <a:lnSpc>
                <a:spcPct val="90000"/>
              </a:lnSpc>
            </a:pPr>
            <a:endParaRPr lang="en-US" altLang="zh-TW" sz="1000" dirty="0" smtClean="0">
              <a:latin typeface="Arial" panose="020B0604020202020204" pitchFamily="34" charset="0"/>
            </a:endParaRPr>
          </a:p>
          <a:p>
            <a:pPr eaLnBrk="1" hangingPunct="1">
              <a:lnSpc>
                <a:spcPct val="90000"/>
              </a:lnSpc>
            </a:pPr>
            <a:endParaRPr lang="en-US" altLang="zh-TW" sz="1000" dirty="0" smtClean="0">
              <a:latin typeface="Arial" panose="020B0604020202020204" pitchFamily="34" charset="0"/>
            </a:endParaRPr>
          </a:p>
          <a:p>
            <a:pPr eaLnBrk="1" hangingPunct="1">
              <a:lnSpc>
                <a:spcPct val="90000"/>
              </a:lnSpc>
              <a:buFont typeface="+mj-lt"/>
              <a:buNone/>
            </a:pPr>
            <a:endParaRPr lang="en-US" altLang="zh-TW" sz="1000" dirty="0" smtClean="0">
              <a:latin typeface="Arial" panose="020B0604020202020204" pitchFamily="34" charset="0"/>
            </a:endParaRPr>
          </a:p>
          <a:p>
            <a:pPr eaLnBrk="1" hangingPunct="1">
              <a:lnSpc>
                <a:spcPct val="90000"/>
              </a:lnSpc>
              <a:buFont typeface="+mj-lt"/>
              <a:buNone/>
            </a:pPr>
            <a:endParaRPr lang="en-US" altLang="zh-TW" sz="1000" dirty="0" smtClean="0">
              <a:latin typeface="Arial" panose="020B0604020202020204" pitchFamily="34" charset="0"/>
            </a:endParaRPr>
          </a:p>
          <a:p>
            <a:pPr eaLnBrk="1" hangingPunct="1">
              <a:lnSpc>
                <a:spcPct val="90000"/>
              </a:lnSpc>
              <a:buFont typeface="+mj-lt"/>
              <a:buNone/>
            </a:pPr>
            <a:endParaRPr lang="en-US" altLang="zh-TW" sz="1000" b="1" dirty="0" smtClean="0">
              <a:latin typeface="Arial" panose="020B0604020202020204" pitchFamily="34" charset="0"/>
            </a:endParaRPr>
          </a:p>
          <a:p>
            <a:pPr eaLnBrk="1" hangingPunct="1">
              <a:lnSpc>
                <a:spcPct val="90000"/>
              </a:lnSpc>
              <a:buFont typeface="+mj-lt"/>
              <a:buNone/>
            </a:pPr>
            <a:endParaRPr lang="en-US" altLang="zh-TW" sz="1000" b="1" dirty="0" smtClean="0">
              <a:latin typeface="Arial" panose="020B0604020202020204" pitchFamily="34" charset="0"/>
            </a:endParaRPr>
          </a:p>
          <a:p>
            <a:pPr eaLnBrk="1" hangingPunct="1">
              <a:lnSpc>
                <a:spcPct val="90000"/>
              </a:lnSpc>
              <a:buFont typeface="+mj-lt"/>
              <a:buNone/>
            </a:pPr>
            <a:endParaRPr lang="en-US" altLang="zh-TW" sz="1000" b="1" dirty="0" smtClean="0">
              <a:latin typeface="Arial" panose="020B0604020202020204" pitchFamily="34" charset="0"/>
            </a:endParaRPr>
          </a:p>
          <a:p>
            <a:pPr eaLnBrk="1" hangingPunct="1">
              <a:buFont typeface="+mj-lt"/>
              <a:buNone/>
            </a:pPr>
            <a:r>
              <a:rPr lang="en-US" altLang="zh-TW" sz="1100" b="1" dirty="0" smtClean="0">
                <a:latin typeface="Arial" panose="020B0604020202020204" pitchFamily="34" charset="0"/>
              </a:rPr>
              <a:t>Source: </a:t>
            </a:r>
            <a:r>
              <a:rPr lang="en-US" altLang="zh-TW" sz="1100" dirty="0" smtClean="0">
                <a:latin typeface="Arial" panose="020B0604020202020204" pitchFamily="34" charset="0"/>
              </a:rPr>
              <a:t>Introduction to Business Studies, Revised Edition, C. N. Cheng, Hong Kong Educational Publishing Co., 2000.</a:t>
            </a:r>
            <a:endParaRPr lang="en-US" altLang="zh-TW" sz="1100" dirty="0" smtClean="0">
              <a:latin typeface="Arial" panose="020B0604020202020204" pitchFamily="34" charset="0"/>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p:txBody>
          <a:bodyPr/>
          <a:lstStyle>
            <a:lvl1pPr defTabSz="919163" eaLnBrk="0" hangingPunct="0">
              <a:defRPr kumimoji="1">
                <a:solidFill>
                  <a:schemeClr val="tx1"/>
                </a:solidFill>
                <a:latin typeface="Arial" panose="020B0604020202020204" pitchFamily="34" charset="0"/>
                <a:ea typeface="新細明體" panose="02020500000000000000" pitchFamily="18" charset="-120"/>
              </a:defRPr>
            </a:lvl1pPr>
            <a:lvl2pPr marL="752475" indent="-288925" defTabSz="919163" eaLnBrk="0" hangingPunct="0">
              <a:defRPr kumimoji="1">
                <a:solidFill>
                  <a:schemeClr val="tx1"/>
                </a:solidFill>
                <a:latin typeface="Arial" panose="020B0604020202020204" pitchFamily="34" charset="0"/>
                <a:ea typeface="新細明體" panose="02020500000000000000" pitchFamily="18" charset="-120"/>
              </a:defRPr>
            </a:lvl2pPr>
            <a:lvl3pPr marL="1158875" indent="-231775" defTabSz="919163" eaLnBrk="0" hangingPunct="0">
              <a:defRPr kumimoji="1">
                <a:solidFill>
                  <a:schemeClr val="tx1"/>
                </a:solidFill>
                <a:latin typeface="Arial" panose="020B0604020202020204" pitchFamily="34" charset="0"/>
                <a:ea typeface="新細明體" panose="02020500000000000000" pitchFamily="18" charset="-120"/>
              </a:defRPr>
            </a:lvl3pPr>
            <a:lvl4pPr marL="1622425" indent="-231775" defTabSz="919163" eaLnBrk="0" hangingPunct="0">
              <a:defRPr kumimoji="1">
                <a:solidFill>
                  <a:schemeClr val="tx1"/>
                </a:solidFill>
                <a:latin typeface="Arial" panose="020B0604020202020204" pitchFamily="34" charset="0"/>
                <a:ea typeface="新細明體" panose="02020500000000000000" pitchFamily="18" charset="-120"/>
              </a:defRPr>
            </a:lvl4pPr>
            <a:lvl5pPr marL="2085975" indent="-231775" defTabSz="919163" eaLnBrk="0" hangingPunct="0">
              <a:defRPr kumimoji="1">
                <a:solidFill>
                  <a:schemeClr val="tx1"/>
                </a:solidFill>
                <a:latin typeface="Arial" panose="020B0604020202020204" pitchFamily="34" charset="0"/>
                <a:ea typeface="新細明體" panose="02020500000000000000" pitchFamily="18" charset="-120"/>
              </a:defRPr>
            </a:lvl5pPr>
            <a:lvl6pPr marL="25431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30003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575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9147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A10E3A41-0550-4C45-934D-B86F7C3DB493}" type="slidenum">
              <a:rPr lang="en-US" altLang="zh-TW"/>
              <a:pPr eaLnBrk="1" hangingPunct="1"/>
              <a:t>15</a:t>
            </a:fld>
            <a:endParaRPr lang="en-US" altLang="zh-TW"/>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p:txBody>
          <a:bodyPr/>
          <a:lstStyle/>
          <a:p>
            <a:pPr eaLnBrk="1" hangingPunct="1">
              <a:buFont typeface="Calibri" panose="020F0502020204030204" pitchFamily="34" charset="0"/>
              <a:buNone/>
            </a:pPr>
            <a:r>
              <a:rPr lang="en-US" altLang="zh-TW" dirty="0" smtClean="0">
                <a:latin typeface="Arial" panose="020B0604020202020204" pitchFamily="34" charset="0"/>
              </a:rPr>
              <a:t>Ask students to share their</a:t>
            </a:r>
            <a:r>
              <a:rPr lang="en-US" altLang="zh-TW" baseline="0" dirty="0" smtClean="0">
                <a:latin typeface="Arial" panose="020B0604020202020204" pitchFamily="34" charset="0"/>
              </a:rPr>
              <a:t> answers on Student Worksheet p.5-6</a:t>
            </a:r>
            <a:r>
              <a:rPr lang="en-US" altLang="zh-TW" dirty="0" smtClean="0">
                <a:latin typeface="Arial" panose="020B0604020202020204" pitchFamily="34" charset="0"/>
              </a:rPr>
              <a:t>.</a:t>
            </a:r>
          </a:p>
          <a:p>
            <a:pPr eaLnBrk="1" hangingPunct="1">
              <a:buFont typeface="Calibri" panose="020F0502020204030204" pitchFamily="34" charset="0"/>
              <a:buChar char="•"/>
            </a:pPr>
            <a:endParaRPr lang="en-US" altLang="zh-TW" dirty="0" smtClean="0">
              <a:latin typeface="Arial" panose="020B0604020202020204" pitchFamily="34" charset="0"/>
            </a:endParaRPr>
          </a:p>
          <a:p>
            <a:pPr eaLnBrk="1" hangingPunct="1">
              <a:buFont typeface="Calibri" panose="020F0502020204030204" pitchFamily="34" charset="0"/>
              <a:buNone/>
            </a:pPr>
            <a:r>
              <a:rPr lang="en-US" altLang="zh-TW" dirty="0" smtClean="0">
                <a:latin typeface="Arial" panose="020B0604020202020204" pitchFamily="34" charset="0"/>
              </a:rPr>
              <a:t>Go to the following slides for the suggested answers.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p:txBody>
          <a:bodyPr/>
          <a:lstStyle>
            <a:lvl1pPr defTabSz="919163" eaLnBrk="0" hangingPunct="0">
              <a:defRPr kumimoji="1">
                <a:solidFill>
                  <a:schemeClr val="tx1"/>
                </a:solidFill>
                <a:latin typeface="Arial" panose="020B0604020202020204" pitchFamily="34" charset="0"/>
                <a:ea typeface="新細明體" panose="02020500000000000000" pitchFamily="18" charset="-120"/>
              </a:defRPr>
            </a:lvl1pPr>
            <a:lvl2pPr marL="752475" indent="-288925" defTabSz="919163" eaLnBrk="0" hangingPunct="0">
              <a:defRPr kumimoji="1">
                <a:solidFill>
                  <a:schemeClr val="tx1"/>
                </a:solidFill>
                <a:latin typeface="Arial" panose="020B0604020202020204" pitchFamily="34" charset="0"/>
                <a:ea typeface="新細明體" panose="02020500000000000000" pitchFamily="18" charset="-120"/>
              </a:defRPr>
            </a:lvl2pPr>
            <a:lvl3pPr marL="1158875" indent="-231775" defTabSz="919163" eaLnBrk="0" hangingPunct="0">
              <a:defRPr kumimoji="1">
                <a:solidFill>
                  <a:schemeClr val="tx1"/>
                </a:solidFill>
                <a:latin typeface="Arial" panose="020B0604020202020204" pitchFamily="34" charset="0"/>
                <a:ea typeface="新細明體" panose="02020500000000000000" pitchFamily="18" charset="-120"/>
              </a:defRPr>
            </a:lvl3pPr>
            <a:lvl4pPr marL="1622425" indent="-231775" defTabSz="919163" eaLnBrk="0" hangingPunct="0">
              <a:defRPr kumimoji="1">
                <a:solidFill>
                  <a:schemeClr val="tx1"/>
                </a:solidFill>
                <a:latin typeface="Arial" panose="020B0604020202020204" pitchFamily="34" charset="0"/>
                <a:ea typeface="新細明體" panose="02020500000000000000" pitchFamily="18" charset="-120"/>
              </a:defRPr>
            </a:lvl4pPr>
            <a:lvl5pPr marL="2085975" indent="-231775" defTabSz="919163" eaLnBrk="0" hangingPunct="0">
              <a:defRPr kumimoji="1">
                <a:solidFill>
                  <a:schemeClr val="tx1"/>
                </a:solidFill>
                <a:latin typeface="Arial" panose="020B0604020202020204" pitchFamily="34" charset="0"/>
                <a:ea typeface="新細明體" panose="02020500000000000000" pitchFamily="18" charset="-120"/>
              </a:defRPr>
            </a:lvl5pPr>
            <a:lvl6pPr marL="25431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30003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575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9147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714A3AD1-5CAD-454A-930C-83EA575D0A5F}" type="slidenum">
              <a:rPr lang="en-US" altLang="zh-TW"/>
              <a:pPr eaLnBrk="1" hangingPunct="1"/>
              <a:t>16</a:t>
            </a:fld>
            <a:endParaRPr lang="en-US" altLang="zh-TW"/>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p:txBody>
          <a:bodyPr/>
          <a:lstStyle/>
          <a:p>
            <a:pPr marL="190500" indent="-190500" eaLnBrk="1" hangingPunct="1">
              <a:lnSpc>
                <a:spcPct val="80000"/>
              </a:lnSpc>
            </a:pPr>
            <a:r>
              <a:rPr lang="en-US" altLang="zh-TW" b="1" dirty="0" smtClean="0">
                <a:latin typeface="Arial" panose="020B0604020202020204" pitchFamily="34" charset="0"/>
                <a:cs typeface="Arial" panose="020B0604020202020204" pitchFamily="34" charset="0"/>
              </a:rPr>
              <a:t>Suggested Answers: Product</a:t>
            </a:r>
          </a:p>
          <a:p>
            <a:pPr marL="190500" indent="-190500" eaLnBrk="1" hangingPunct="1">
              <a:lnSpc>
                <a:spcPct val="80000"/>
              </a:lnSpc>
              <a:buFont typeface="Calibri" panose="020F0502020204030204" pitchFamily="34" charset="0"/>
              <a:buAutoNum type="arabicPeriod"/>
            </a:pPr>
            <a:r>
              <a:rPr lang="en-US" altLang="zh-TW" i="1" dirty="0" smtClean="0">
                <a:latin typeface="Arial" panose="020B0604020202020204" pitchFamily="34" charset="0"/>
                <a:cs typeface="Arial" panose="020B0604020202020204" pitchFamily="34" charset="0"/>
              </a:rPr>
              <a:t>Variety: </a:t>
            </a:r>
            <a:r>
              <a:rPr lang="en-US" altLang="zh-TW" dirty="0" smtClean="0">
                <a:latin typeface="Arial" panose="020B0604020202020204" pitchFamily="34" charset="0"/>
                <a:cs typeface="Arial" panose="020B0604020202020204" pitchFamily="34" charset="0"/>
              </a:rPr>
              <a:t>By offering a wide range of products, Patrick’s shop can attract a wider range of customers.</a:t>
            </a:r>
          </a:p>
          <a:p>
            <a:pPr marL="190500" indent="-190500" eaLnBrk="1" hangingPunct="1">
              <a:lnSpc>
                <a:spcPct val="80000"/>
              </a:lnSpc>
              <a:buFont typeface="Calibri" panose="020F0502020204030204" pitchFamily="34" charset="0"/>
              <a:buAutoNum type="arabicPeriod"/>
            </a:pPr>
            <a:r>
              <a:rPr lang="en-US" altLang="zh-TW" i="1" dirty="0" smtClean="0">
                <a:latin typeface="Arial" panose="020B0604020202020204" pitchFamily="34" charset="0"/>
                <a:cs typeface="Arial" panose="020B0604020202020204" pitchFamily="34" charset="0"/>
              </a:rPr>
              <a:t>Quality:</a:t>
            </a:r>
            <a:r>
              <a:rPr lang="en-US" altLang="zh-TW" dirty="0" smtClean="0">
                <a:latin typeface="Arial" panose="020B0604020202020204" pitchFamily="34" charset="0"/>
                <a:cs typeface="Arial" panose="020B0604020202020204" pitchFamily="34" charset="0"/>
              </a:rPr>
              <a:t> Though Patrick does not manufacture his own products, choosing products with good quality is an important decision to make.</a:t>
            </a:r>
          </a:p>
          <a:p>
            <a:pPr marL="190500" indent="-190500" eaLnBrk="1" hangingPunct="1">
              <a:lnSpc>
                <a:spcPct val="80000"/>
              </a:lnSpc>
              <a:buFont typeface="Calibri" panose="020F0502020204030204" pitchFamily="34" charset="0"/>
              <a:buAutoNum type="arabicPeriod"/>
            </a:pPr>
            <a:r>
              <a:rPr lang="en-US" altLang="zh-TW" i="1" dirty="0" smtClean="0">
                <a:latin typeface="Arial" panose="020B0604020202020204" pitchFamily="34" charset="0"/>
                <a:cs typeface="Arial" panose="020B0604020202020204" pitchFamily="34" charset="0"/>
              </a:rPr>
              <a:t>Features:</a:t>
            </a:r>
            <a:r>
              <a:rPr lang="en-US" altLang="zh-TW" dirty="0" smtClean="0">
                <a:latin typeface="Arial" panose="020B0604020202020204" pitchFamily="34" charset="0"/>
                <a:cs typeface="Arial" panose="020B0604020202020204" pitchFamily="34" charset="0"/>
              </a:rPr>
              <a:t> Same as point 2. Choosing products with great features is an important decision for the success of his shop.</a:t>
            </a:r>
          </a:p>
          <a:p>
            <a:pPr marL="190500" indent="-190500" eaLnBrk="1" hangingPunct="1">
              <a:lnSpc>
                <a:spcPct val="80000"/>
              </a:lnSpc>
              <a:buFont typeface="Calibri" panose="020F0502020204030204" pitchFamily="34" charset="0"/>
              <a:buAutoNum type="arabicPeriod"/>
            </a:pPr>
            <a:r>
              <a:rPr lang="en-US" altLang="zh-TW" i="1" dirty="0" smtClean="0">
                <a:latin typeface="Arial" panose="020B0604020202020204" pitchFamily="34" charset="0"/>
                <a:cs typeface="Arial" panose="020B0604020202020204" pitchFamily="34" charset="0"/>
              </a:rPr>
              <a:t>Services:</a:t>
            </a:r>
            <a:r>
              <a:rPr lang="en-US" altLang="zh-TW" dirty="0" smtClean="0">
                <a:latin typeface="Arial" panose="020B0604020202020204" pitchFamily="34" charset="0"/>
                <a:cs typeface="Arial" panose="020B0604020202020204" pitchFamily="34" charset="0"/>
              </a:rPr>
              <a:t> Staff are friendly but lacking professional product knowledge. Training is suggested to improve </a:t>
            </a:r>
            <a:r>
              <a:rPr lang="en-US" altLang="zh-TW" dirty="0" smtClean="0">
                <a:latin typeface="Arial" panose="020B0604020202020204" pitchFamily="34" charset="0"/>
                <a:cs typeface="Arial" panose="020B0604020202020204" pitchFamily="34" charset="0"/>
              </a:rPr>
              <a:t>their</a:t>
            </a:r>
            <a:r>
              <a:rPr lang="en-US" altLang="zh-TW" baseline="0" dirty="0" smtClean="0">
                <a:latin typeface="Arial" panose="020B0604020202020204" pitchFamily="34" charset="0"/>
                <a:cs typeface="Arial" panose="020B0604020202020204" pitchFamily="34" charset="0"/>
              </a:rPr>
              <a:t> </a:t>
            </a:r>
            <a:r>
              <a:rPr lang="en-US" altLang="zh-TW" dirty="0" smtClean="0">
                <a:latin typeface="Arial" panose="020B0604020202020204" pitchFamily="34" charset="0"/>
                <a:cs typeface="Arial" panose="020B0604020202020204" pitchFamily="34" charset="0"/>
              </a:rPr>
              <a:t>knowledge </a:t>
            </a:r>
            <a:r>
              <a:rPr lang="en-US" altLang="zh-TW" dirty="0" smtClean="0">
                <a:latin typeface="Arial" panose="020B0604020202020204" pitchFamily="34" charset="0"/>
                <a:cs typeface="Arial" panose="020B0604020202020204" pitchFamily="34" charset="0"/>
              </a:rPr>
              <a:t>and professionalism.</a:t>
            </a:r>
          </a:p>
          <a:p>
            <a:pPr marL="190500" indent="-190500" eaLnBrk="1" hangingPunct="1">
              <a:lnSpc>
                <a:spcPct val="80000"/>
              </a:lnSpc>
              <a:buFont typeface="Calibri" panose="020F0502020204030204" pitchFamily="34" charset="0"/>
              <a:buAutoNum type="arabicPeriod"/>
            </a:pPr>
            <a:r>
              <a:rPr lang="en-US" altLang="zh-TW" i="1" dirty="0" smtClean="0">
                <a:latin typeface="Arial" panose="020B0604020202020204" pitchFamily="34" charset="0"/>
                <a:cs typeface="Arial" panose="020B0604020202020204" pitchFamily="34" charset="0"/>
              </a:rPr>
              <a:t>After Sale Services: </a:t>
            </a:r>
            <a:r>
              <a:rPr lang="en-US" altLang="zh-TW" dirty="0" smtClean="0">
                <a:latin typeface="Arial" panose="020B0604020202020204" pitchFamily="34" charset="0"/>
                <a:cs typeface="Arial" panose="020B0604020202020204" pitchFamily="34" charset="0"/>
              </a:rPr>
              <a:t>Repairs, support, and warranties are always considered when deciding to purchase an electronic product.</a:t>
            </a:r>
          </a:p>
          <a:p>
            <a:pPr marL="190500" indent="-190500" eaLnBrk="1" hangingPunct="1">
              <a:lnSpc>
                <a:spcPct val="30000"/>
              </a:lnSpc>
            </a:pPr>
            <a:endParaRPr lang="en-US" altLang="zh-TW" b="1" dirty="0" smtClean="0">
              <a:latin typeface="Arial" panose="020B0604020202020204" pitchFamily="34" charset="0"/>
              <a:cs typeface="Arial" panose="020B0604020202020204" pitchFamily="34" charset="0"/>
            </a:endParaRPr>
          </a:p>
          <a:p>
            <a:pPr marL="190500" indent="-190500" eaLnBrk="1" hangingPunct="1">
              <a:lnSpc>
                <a:spcPct val="80000"/>
              </a:lnSpc>
            </a:pPr>
            <a:r>
              <a:rPr lang="en-US" altLang="zh-TW" sz="1000" b="1" dirty="0" smtClean="0">
                <a:latin typeface="Arial" panose="020B0604020202020204" pitchFamily="34" charset="0"/>
                <a:cs typeface="Arial" panose="020B0604020202020204" pitchFamily="34" charset="0"/>
              </a:rPr>
              <a:t>Remarks:</a:t>
            </a:r>
          </a:p>
          <a:p>
            <a:pPr marL="0" indent="0" eaLnBrk="1" hangingPunct="1">
              <a:lnSpc>
                <a:spcPct val="80000"/>
              </a:lnSpc>
              <a:buFont typeface="Calibri" panose="020F0502020204030204" pitchFamily="34" charset="0"/>
              <a:buNone/>
            </a:pPr>
            <a:r>
              <a:rPr lang="en-US" altLang="zh-TW" sz="1000" dirty="0" smtClean="0">
                <a:latin typeface="Arial" panose="020B0604020202020204" pitchFamily="34" charset="0"/>
                <a:cs typeface="Arial" panose="020B0604020202020204" pitchFamily="34" charset="0"/>
              </a:rPr>
              <a:t>Be aware that </a:t>
            </a:r>
            <a:r>
              <a:rPr lang="en-US" altLang="zh-TW" sz="1000" dirty="0" smtClean="0">
                <a:latin typeface="Arial" panose="020B0604020202020204" pitchFamily="34" charset="0"/>
                <a:cs typeface="Arial" panose="020B0604020202020204" pitchFamily="34" charset="0"/>
              </a:rPr>
              <a:t>customers of different </a:t>
            </a:r>
            <a:r>
              <a:rPr lang="en-US" altLang="zh-TW" sz="1000" dirty="0" smtClean="0">
                <a:latin typeface="Arial" panose="020B0604020202020204" pitchFamily="34" charset="0"/>
                <a:cs typeface="Arial" panose="020B0604020202020204" pitchFamily="34" charset="0"/>
              </a:rPr>
              <a:t>districts have different characteristics and attributes, you should take these</a:t>
            </a:r>
            <a:r>
              <a:rPr lang="en-US" altLang="zh-TW" sz="1000" baseline="0" dirty="0" smtClean="0">
                <a:latin typeface="Arial" panose="020B0604020202020204" pitchFamily="34" charset="0"/>
                <a:cs typeface="Arial" panose="020B0604020202020204" pitchFamily="34" charset="0"/>
              </a:rPr>
              <a:t> factors</a:t>
            </a:r>
            <a:r>
              <a:rPr lang="en-US" altLang="zh-TW" sz="1000" dirty="0" smtClean="0">
                <a:latin typeface="Arial" panose="020B0604020202020204" pitchFamily="34" charset="0"/>
                <a:cs typeface="Arial" panose="020B0604020202020204" pitchFamily="34" charset="0"/>
              </a:rPr>
              <a:t> into account when developing your marketing mix strategies. As mentioned previously, </a:t>
            </a:r>
            <a:r>
              <a:rPr lang="en-US" altLang="zh-TW" sz="1000" dirty="0" smtClean="0">
                <a:latin typeface="Arial" panose="020B0604020202020204" pitchFamily="34" charset="0"/>
                <a:cs typeface="Arial" panose="020B0604020202020204" pitchFamily="34" charset="0"/>
              </a:rPr>
              <a:t>Sham </a:t>
            </a:r>
            <a:r>
              <a:rPr lang="en-US" altLang="zh-TW" sz="1000" dirty="0" err="1" smtClean="0">
                <a:latin typeface="Arial" panose="020B0604020202020204" pitchFamily="34" charset="0"/>
                <a:cs typeface="Arial" panose="020B0604020202020204" pitchFamily="34" charset="0"/>
              </a:rPr>
              <a:t>Shui</a:t>
            </a:r>
            <a:r>
              <a:rPr lang="en-US" altLang="zh-TW" sz="1000" dirty="0" smtClean="0">
                <a:latin typeface="Arial" panose="020B0604020202020204" pitchFamily="34" charset="0"/>
                <a:cs typeface="Arial" panose="020B0604020202020204" pitchFamily="34" charset="0"/>
              </a:rPr>
              <a:t> Po is </a:t>
            </a:r>
            <a:r>
              <a:rPr lang="en-US" altLang="zh-TW" sz="1000" dirty="0" smtClean="0">
                <a:latin typeface="Arial" panose="020B0604020202020204" pitchFamily="34" charset="0"/>
                <a:cs typeface="Arial" panose="020B0604020202020204" pitchFamily="34" charset="0"/>
              </a:rPr>
              <a:t>a district that</a:t>
            </a:r>
            <a:r>
              <a:rPr lang="en-US" altLang="zh-TW" sz="1000" baseline="0" dirty="0" smtClean="0">
                <a:latin typeface="Arial" panose="020B0604020202020204" pitchFamily="34" charset="0"/>
                <a:cs typeface="Arial" panose="020B0604020202020204" pitchFamily="34" charset="0"/>
              </a:rPr>
              <a:t> </a:t>
            </a:r>
            <a:r>
              <a:rPr lang="en-US" altLang="zh-TW" sz="1000" dirty="0" smtClean="0">
                <a:latin typeface="Arial" panose="020B0604020202020204" pitchFamily="34" charset="0"/>
                <a:cs typeface="Arial" panose="020B0604020202020204" pitchFamily="34" charset="0"/>
              </a:rPr>
              <a:t>has </a:t>
            </a:r>
            <a:r>
              <a:rPr lang="en-US" altLang="zh-TW" sz="1000" dirty="0" smtClean="0">
                <a:latin typeface="Arial" panose="020B0604020202020204" pitchFamily="34" charset="0"/>
                <a:cs typeface="Arial" panose="020B0604020202020204" pitchFamily="34" charset="0"/>
              </a:rPr>
              <a:t>aged with a demographic profile limiting expansion. However, its location is </a:t>
            </a:r>
            <a:r>
              <a:rPr lang="en-US" altLang="zh-TW" sz="1000" dirty="0" err="1" smtClean="0">
                <a:latin typeface="Arial" panose="020B0604020202020204" pitchFamily="34" charset="0"/>
                <a:cs typeface="Arial" panose="020B0604020202020204" pitchFamily="34" charset="0"/>
              </a:rPr>
              <a:t>centralised</a:t>
            </a:r>
            <a:r>
              <a:rPr lang="en-US" altLang="zh-TW" sz="1000" dirty="0" smtClean="0">
                <a:latin typeface="Arial" panose="020B0604020202020204" pitchFamily="34" charset="0"/>
                <a:cs typeface="Arial" panose="020B0604020202020204" pitchFamily="34" charset="0"/>
              </a:rPr>
              <a:t> and well known for selling computer goods, and therefore attracts a large number of customers from other districts.</a:t>
            </a:r>
          </a:p>
          <a:p>
            <a:pPr marL="190500" indent="-190500" eaLnBrk="1" hangingPunct="1">
              <a:lnSpc>
                <a:spcPct val="80000"/>
              </a:lnSpc>
            </a:pPr>
            <a:endParaRPr lang="en-US" altLang="zh-TW" sz="1000" dirty="0" smtClean="0">
              <a:latin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p:txBody>
          <a:bodyPr/>
          <a:lstStyle>
            <a:lvl1pPr defTabSz="919163" eaLnBrk="0" hangingPunct="0">
              <a:defRPr kumimoji="1">
                <a:solidFill>
                  <a:schemeClr val="tx1"/>
                </a:solidFill>
                <a:latin typeface="Arial" panose="020B0604020202020204" pitchFamily="34" charset="0"/>
                <a:ea typeface="新細明體" panose="02020500000000000000" pitchFamily="18" charset="-120"/>
              </a:defRPr>
            </a:lvl1pPr>
            <a:lvl2pPr marL="752475" indent="-288925" defTabSz="919163" eaLnBrk="0" hangingPunct="0">
              <a:defRPr kumimoji="1">
                <a:solidFill>
                  <a:schemeClr val="tx1"/>
                </a:solidFill>
                <a:latin typeface="Arial" panose="020B0604020202020204" pitchFamily="34" charset="0"/>
                <a:ea typeface="新細明體" panose="02020500000000000000" pitchFamily="18" charset="-120"/>
              </a:defRPr>
            </a:lvl2pPr>
            <a:lvl3pPr marL="1158875" indent="-231775" defTabSz="919163" eaLnBrk="0" hangingPunct="0">
              <a:defRPr kumimoji="1">
                <a:solidFill>
                  <a:schemeClr val="tx1"/>
                </a:solidFill>
                <a:latin typeface="Arial" panose="020B0604020202020204" pitchFamily="34" charset="0"/>
                <a:ea typeface="新細明體" panose="02020500000000000000" pitchFamily="18" charset="-120"/>
              </a:defRPr>
            </a:lvl3pPr>
            <a:lvl4pPr marL="1622425" indent="-231775" defTabSz="919163" eaLnBrk="0" hangingPunct="0">
              <a:defRPr kumimoji="1">
                <a:solidFill>
                  <a:schemeClr val="tx1"/>
                </a:solidFill>
                <a:latin typeface="Arial" panose="020B0604020202020204" pitchFamily="34" charset="0"/>
                <a:ea typeface="新細明體" panose="02020500000000000000" pitchFamily="18" charset="-120"/>
              </a:defRPr>
            </a:lvl4pPr>
            <a:lvl5pPr marL="2085975" indent="-231775" defTabSz="919163" eaLnBrk="0" hangingPunct="0">
              <a:defRPr kumimoji="1">
                <a:solidFill>
                  <a:schemeClr val="tx1"/>
                </a:solidFill>
                <a:latin typeface="Arial" panose="020B0604020202020204" pitchFamily="34" charset="0"/>
                <a:ea typeface="新細明體" panose="02020500000000000000" pitchFamily="18" charset="-120"/>
              </a:defRPr>
            </a:lvl5pPr>
            <a:lvl6pPr marL="25431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30003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575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9147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7B8878C9-7DB9-4D7F-92E0-5C8FCEB6E96A}" type="slidenum">
              <a:rPr lang="en-US" altLang="zh-TW"/>
              <a:pPr eaLnBrk="1" hangingPunct="1"/>
              <a:t>17</a:t>
            </a:fld>
            <a:endParaRPr lang="en-US" altLang="zh-TW"/>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p:txBody>
          <a:bodyPr/>
          <a:lstStyle/>
          <a:p>
            <a:pPr marL="190500" indent="-190500" eaLnBrk="1" hangingPunct="1">
              <a:lnSpc>
                <a:spcPct val="90000"/>
              </a:lnSpc>
            </a:pPr>
            <a:r>
              <a:rPr lang="en-US" altLang="zh-TW" b="1" dirty="0" smtClean="0">
                <a:latin typeface="Arial" panose="020B0604020202020204" pitchFamily="34" charset="0"/>
              </a:rPr>
              <a:t>Suggested Answers: Price</a:t>
            </a:r>
          </a:p>
          <a:p>
            <a:pPr marL="190500" indent="-190500" eaLnBrk="1" hangingPunct="1">
              <a:lnSpc>
                <a:spcPct val="90000"/>
              </a:lnSpc>
              <a:buFont typeface="Calibri" panose="020F0502020204030204" pitchFamily="34" charset="0"/>
              <a:buAutoNum type="arabicPeriod"/>
            </a:pPr>
            <a:r>
              <a:rPr lang="en-US" altLang="zh-TW" i="1" dirty="0" smtClean="0">
                <a:latin typeface="Arial" panose="020B0604020202020204" pitchFamily="34" charset="0"/>
              </a:rPr>
              <a:t>List Price: </a:t>
            </a:r>
            <a:r>
              <a:rPr lang="en-US" altLang="zh-TW" dirty="0" smtClean="0">
                <a:latin typeface="Arial" panose="020B0604020202020204" pitchFamily="34" charset="0"/>
              </a:rPr>
              <a:t>It is important for Patrick to set the price to match target customers’ expectations. The list price should also match the product quality and the store location.</a:t>
            </a:r>
          </a:p>
          <a:p>
            <a:pPr marL="190500" indent="-190500" eaLnBrk="1" hangingPunct="1">
              <a:lnSpc>
                <a:spcPct val="90000"/>
              </a:lnSpc>
              <a:buFont typeface="Calibri" panose="020F0502020204030204" pitchFamily="34" charset="0"/>
              <a:buAutoNum type="arabicPeriod"/>
            </a:pPr>
            <a:r>
              <a:rPr lang="en-US" altLang="zh-TW" i="1" dirty="0" smtClean="0">
                <a:latin typeface="Arial" panose="020B0604020202020204" pitchFamily="34" charset="0"/>
              </a:rPr>
              <a:t>Promotional pricing: </a:t>
            </a:r>
            <a:r>
              <a:rPr lang="en-US" altLang="zh-TW" dirty="0" smtClean="0">
                <a:latin typeface="Arial" panose="020B0604020202020204" pitchFamily="34" charset="0"/>
              </a:rPr>
              <a:t>Temporarily pricing products below list price and sometimes even below cost to create buying excitement and urgency. Patrick can offer one or two products at promotional pricing to attract customers.</a:t>
            </a:r>
            <a:endParaRPr lang="en-US" altLang="zh-TW" i="1" dirty="0" smtClean="0">
              <a:latin typeface="Arial" panose="020B0604020202020204" pitchFamily="34" charset="0"/>
            </a:endParaRPr>
          </a:p>
          <a:p>
            <a:pPr marL="190500" indent="-190500" eaLnBrk="1" hangingPunct="1">
              <a:lnSpc>
                <a:spcPct val="90000"/>
              </a:lnSpc>
              <a:buFont typeface="Calibri" panose="020F0502020204030204" pitchFamily="34" charset="0"/>
              <a:buAutoNum type="arabicPeriod"/>
            </a:pPr>
            <a:r>
              <a:rPr lang="en-US" altLang="zh-TW" i="1" dirty="0" smtClean="0">
                <a:latin typeface="Arial" panose="020B0604020202020204" pitchFamily="34" charset="0"/>
              </a:rPr>
              <a:t>Discounts: </a:t>
            </a:r>
            <a:r>
              <a:rPr lang="en-US" altLang="zh-TW" dirty="0" smtClean="0">
                <a:latin typeface="Arial" panose="020B0604020202020204" pitchFamily="34" charset="0"/>
              </a:rPr>
              <a:t>Discount can be offered to customers for paying in cash</a:t>
            </a:r>
            <a:r>
              <a:rPr lang="en-US" altLang="zh-TW" i="1" dirty="0" smtClean="0">
                <a:latin typeface="Arial" panose="020B0604020202020204" pitchFamily="34" charset="0"/>
              </a:rPr>
              <a:t>.</a:t>
            </a:r>
          </a:p>
          <a:p>
            <a:pPr marL="190500" indent="-190500" eaLnBrk="1" hangingPunct="1">
              <a:lnSpc>
                <a:spcPct val="90000"/>
              </a:lnSpc>
              <a:buFont typeface="Calibri" panose="020F0502020204030204" pitchFamily="34" charset="0"/>
              <a:buAutoNum type="arabicPeriod"/>
            </a:pPr>
            <a:r>
              <a:rPr lang="en-US" altLang="zh-TW" i="1" dirty="0" smtClean="0">
                <a:latin typeface="Arial" panose="020B0604020202020204" pitchFamily="34" charset="0"/>
              </a:rPr>
              <a:t>Credit terms: </a:t>
            </a:r>
            <a:r>
              <a:rPr lang="en-US" altLang="zh-TW" dirty="0" smtClean="0">
                <a:latin typeface="Arial" panose="020B0604020202020204" pitchFamily="34" charset="0"/>
              </a:rPr>
              <a:t>The store can offer interest-free installment payments to further attract sales.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p:txBody>
          <a:bodyPr/>
          <a:lstStyle>
            <a:lvl1pPr defTabSz="919163" eaLnBrk="0" hangingPunct="0">
              <a:defRPr kumimoji="1">
                <a:solidFill>
                  <a:schemeClr val="tx1"/>
                </a:solidFill>
                <a:latin typeface="Arial" panose="020B0604020202020204" pitchFamily="34" charset="0"/>
                <a:ea typeface="新細明體" panose="02020500000000000000" pitchFamily="18" charset="-120"/>
              </a:defRPr>
            </a:lvl1pPr>
            <a:lvl2pPr marL="752475" indent="-288925" defTabSz="919163" eaLnBrk="0" hangingPunct="0">
              <a:defRPr kumimoji="1">
                <a:solidFill>
                  <a:schemeClr val="tx1"/>
                </a:solidFill>
                <a:latin typeface="Arial" panose="020B0604020202020204" pitchFamily="34" charset="0"/>
                <a:ea typeface="新細明體" panose="02020500000000000000" pitchFamily="18" charset="-120"/>
              </a:defRPr>
            </a:lvl2pPr>
            <a:lvl3pPr marL="1158875" indent="-231775" defTabSz="919163" eaLnBrk="0" hangingPunct="0">
              <a:defRPr kumimoji="1">
                <a:solidFill>
                  <a:schemeClr val="tx1"/>
                </a:solidFill>
                <a:latin typeface="Arial" panose="020B0604020202020204" pitchFamily="34" charset="0"/>
                <a:ea typeface="新細明體" panose="02020500000000000000" pitchFamily="18" charset="-120"/>
              </a:defRPr>
            </a:lvl3pPr>
            <a:lvl4pPr marL="1622425" indent="-231775" defTabSz="919163" eaLnBrk="0" hangingPunct="0">
              <a:defRPr kumimoji="1">
                <a:solidFill>
                  <a:schemeClr val="tx1"/>
                </a:solidFill>
                <a:latin typeface="Arial" panose="020B0604020202020204" pitchFamily="34" charset="0"/>
                <a:ea typeface="新細明體" panose="02020500000000000000" pitchFamily="18" charset="-120"/>
              </a:defRPr>
            </a:lvl4pPr>
            <a:lvl5pPr marL="2085975" indent="-231775" defTabSz="919163" eaLnBrk="0" hangingPunct="0">
              <a:defRPr kumimoji="1">
                <a:solidFill>
                  <a:schemeClr val="tx1"/>
                </a:solidFill>
                <a:latin typeface="Arial" panose="020B0604020202020204" pitchFamily="34" charset="0"/>
                <a:ea typeface="新細明體" panose="02020500000000000000" pitchFamily="18" charset="-120"/>
              </a:defRPr>
            </a:lvl5pPr>
            <a:lvl6pPr marL="25431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30003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575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9147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94FC4013-92C3-43F4-9649-0C464F8D7E10}" type="slidenum">
              <a:rPr lang="en-US" altLang="zh-TW"/>
              <a:pPr eaLnBrk="1" hangingPunct="1"/>
              <a:t>18</a:t>
            </a:fld>
            <a:endParaRPr lang="en-US" altLang="zh-TW"/>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p:txBody>
          <a:bodyPr/>
          <a:lstStyle/>
          <a:p>
            <a:pPr marL="190500" indent="-190500" eaLnBrk="1" hangingPunct="1"/>
            <a:r>
              <a:rPr lang="en-US" altLang="zh-TW" b="1" dirty="0" smtClean="0">
                <a:latin typeface="Arial" panose="020B0604020202020204" pitchFamily="34" charset="0"/>
              </a:rPr>
              <a:t>Suggested Answers: Promotion</a:t>
            </a:r>
          </a:p>
          <a:p>
            <a:pPr marL="190500" indent="-190500" eaLnBrk="1" hangingPunct="1">
              <a:buFont typeface="Calibri" panose="020F0502020204030204" pitchFamily="34" charset="0"/>
              <a:buAutoNum type="arabicPeriod"/>
            </a:pPr>
            <a:r>
              <a:rPr lang="en-US" altLang="zh-TW" i="1" dirty="0" smtClean="0">
                <a:latin typeface="Arial" panose="020B0604020202020204" pitchFamily="34" charset="0"/>
              </a:rPr>
              <a:t>Advertising: </a:t>
            </a:r>
            <a:r>
              <a:rPr lang="en-US" altLang="zh-TW" dirty="0" smtClean="0">
                <a:latin typeface="Arial" panose="020B0604020202020204" pitchFamily="34" charset="0"/>
              </a:rPr>
              <a:t>Advertising on social media to notify customers of discount promotions.</a:t>
            </a:r>
          </a:p>
          <a:p>
            <a:pPr marL="190500" indent="-190500" eaLnBrk="1" hangingPunct="1">
              <a:lnSpc>
                <a:spcPct val="55000"/>
              </a:lnSpc>
              <a:buFont typeface="Calibri" panose="020F0502020204030204" pitchFamily="34" charset="0"/>
              <a:buAutoNum type="arabicPeriod"/>
            </a:pPr>
            <a:endParaRPr lang="en-US" altLang="zh-TW" dirty="0" smtClean="0">
              <a:latin typeface="Arial" panose="020B0604020202020204" pitchFamily="34" charset="0"/>
            </a:endParaRPr>
          </a:p>
          <a:p>
            <a:pPr marL="190500" indent="-190500" eaLnBrk="1" hangingPunct="1">
              <a:buFont typeface="Calibri" panose="020F0502020204030204" pitchFamily="34" charset="0"/>
              <a:buAutoNum type="arabicPeriod"/>
            </a:pPr>
            <a:r>
              <a:rPr lang="en-US" altLang="zh-TW" i="1" dirty="0" smtClean="0">
                <a:latin typeface="Arial" panose="020B0604020202020204" pitchFamily="34" charset="0"/>
              </a:rPr>
              <a:t>Sales promotion:</a:t>
            </a:r>
            <a:r>
              <a:rPr lang="en-US" altLang="zh-TW" b="1" dirty="0" smtClean="0">
                <a:latin typeface="Arial" panose="020B0604020202020204" pitchFamily="34" charset="0"/>
              </a:rPr>
              <a:t> </a:t>
            </a:r>
            <a:r>
              <a:rPr lang="en-US" altLang="zh-TW" dirty="0" smtClean="0">
                <a:latin typeface="Arial" panose="020B0604020202020204" pitchFamily="34" charset="0"/>
              </a:rPr>
              <a:t>To attract customers to the store, sales promotion can be offered to build traffic and </a:t>
            </a:r>
            <a:r>
              <a:rPr lang="en-US" altLang="zh-TW" dirty="0" smtClean="0">
                <a:latin typeface="Arial" panose="020B0604020202020204" pitchFamily="34" charset="0"/>
              </a:rPr>
              <a:t>recognition. </a:t>
            </a:r>
            <a:r>
              <a:rPr lang="en-US" altLang="zh-TW" dirty="0" smtClean="0">
                <a:latin typeface="Arial" panose="020B0604020202020204" pitchFamily="34" charset="0"/>
              </a:rPr>
              <a:t>Promotions such as: coupons, contests, premiums, and others to attract consumer attention, and offer strong incentives to purchase.</a:t>
            </a:r>
          </a:p>
          <a:p>
            <a:pPr marL="190500" indent="-190500" eaLnBrk="1" hangingPunct="1">
              <a:lnSpc>
                <a:spcPct val="55000"/>
              </a:lnSpc>
              <a:buFont typeface="Calibri" panose="020F0502020204030204" pitchFamily="34" charset="0"/>
              <a:buAutoNum type="arabicPeriod"/>
            </a:pPr>
            <a:endParaRPr lang="en-US" altLang="zh-TW" dirty="0" smtClean="0">
              <a:latin typeface="Arial" panose="020B0604020202020204" pitchFamily="34" charset="0"/>
            </a:endParaRPr>
          </a:p>
          <a:p>
            <a:pPr marL="190500" indent="-190500" eaLnBrk="1" hangingPunct="1">
              <a:buFont typeface="Calibri" panose="020F0502020204030204" pitchFamily="34" charset="0"/>
              <a:buAutoNum type="arabicPeriod"/>
            </a:pPr>
            <a:r>
              <a:rPr lang="en-US" altLang="zh-TW" i="1" dirty="0" smtClean="0">
                <a:latin typeface="Arial" panose="020B0604020202020204" pitchFamily="34" charset="0"/>
              </a:rPr>
              <a:t>Personal selling: </a:t>
            </a:r>
            <a:r>
              <a:rPr lang="en-US" altLang="zh-TW" i="0" dirty="0" smtClean="0">
                <a:latin typeface="Arial" panose="020B0604020202020204" pitchFamily="34" charset="0"/>
              </a:rPr>
              <a:t>Patrick</a:t>
            </a:r>
            <a:r>
              <a:rPr lang="en-US" altLang="zh-TW" i="0" baseline="0" dirty="0" smtClean="0">
                <a:latin typeface="Arial" panose="020B0604020202020204" pitchFamily="34" charset="0"/>
              </a:rPr>
              <a:t> and staff may recommend products to customers according to their needs and preferences</a:t>
            </a:r>
            <a:r>
              <a:rPr lang="en-US" altLang="zh-TW" dirty="0" smtClean="0">
                <a:latin typeface="Arial" panose="020B0604020202020204" pitchFamily="34" charset="0"/>
              </a:rPr>
              <a:t>.</a:t>
            </a:r>
          </a:p>
          <a:p>
            <a:pPr marL="190500" indent="-190500" eaLnBrk="1" hangingPunct="1">
              <a:lnSpc>
                <a:spcPct val="55000"/>
              </a:lnSpc>
              <a:buFont typeface="Calibri" panose="020F0502020204030204" pitchFamily="34" charset="0"/>
              <a:buAutoNum type="arabicPeriod"/>
            </a:pPr>
            <a:endParaRPr lang="en-US" altLang="zh-TW" dirty="0" smtClean="0">
              <a:latin typeface="Arial" panose="020B0604020202020204" pitchFamily="34" charset="0"/>
            </a:endParaRPr>
          </a:p>
          <a:p>
            <a:pPr marL="190500" indent="-190500" eaLnBrk="1" hangingPunct="1">
              <a:buFont typeface="Calibri" panose="020F0502020204030204" pitchFamily="34" charset="0"/>
              <a:buAutoNum type="arabicPeriod"/>
            </a:pPr>
            <a:r>
              <a:rPr lang="en-US" altLang="zh-TW" i="1" dirty="0" smtClean="0">
                <a:latin typeface="Arial" panose="020B0604020202020204" pitchFamily="34" charset="0"/>
              </a:rPr>
              <a:t>Public relations: </a:t>
            </a:r>
            <a:r>
              <a:rPr lang="en-US" altLang="zh-TW" dirty="0" smtClean="0">
                <a:latin typeface="Arial" panose="020B0604020202020204" pitchFamily="34" charset="0"/>
              </a:rPr>
              <a:t>Use social media in conjunction with sales promotions to </a:t>
            </a:r>
            <a:r>
              <a:rPr lang="en-US" altLang="zh-TW" dirty="0" smtClean="0">
                <a:latin typeface="Arial" panose="020B0604020202020204" pitchFamily="34" charset="0"/>
              </a:rPr>
              <a:t>build</a:t>
            </a:r>
            <a:r>
              <a:rPr lang="en-US" altLang="zh-TW" baseline="0" dirty="0" smtClean="0">
                <a:latin typeface="Arial" panose="020B0604020202020204" pitchFamily="34" charset="0"/>
              </a:rPr>
              <a:t> </a:t>
            </a:r>
            <a:r>
              <a:rPr lang="en-US" altLang="zh-TW" baseline="0" dirty="0" smtClean="0">
                <a:latin typeface="Arial" panose="020B0604020202020204" pitchFamily="34" charset="0"/>
              </a:rPr>
              <a:t>awareness </a:t>
            </a:r>
            <a:r>
              <a:rPr lang="en-US" altLang="zh-TW" baseline="0" dirty="0" smtClean="0">
                <a:latin typeface="Arial" panose="020B0604020202020204" pitchFamily="34" charset="0"/>
              </a:rPr>
              <a:t>on the store among customers and </a:t>
            </a:r>
            <a:r>
              <a:rPr lang="en-US" altLang="zh-TW" dirty="0" smtClean="0">
                <a:latin typeface="Arial" panose="020B0604020202020204" pitchFamily="34" charset="0"/>
              </a:rPr>
              <a:t>generate stronger desire in</a:t>
            </a:r>
            <a:r>
              <a:rPr lang="en-US" altLang="zh-TW" baseline="0" dirty="0" smtClean="0">
                <a:latin typeface="Arial" panose="020B0604020202020204" pitchFamily="34" charset="0"/>
              </a:rPr>
              <a:t> buying</a:t>
            </a:r>
            <a:r>
              <a:rPr lang="en-US" altLang="zh-TW" dirty="0" smtClean="0">
                <a:latin typeface="Arial" panose="020B0604020202020204" pitchFamily="34" charset="0"/>
              </a:rPr>
              <a:t>.</a:t>
            </a:r>
            <a:endParaRPr lang="en-US" altLang="zh-TW" dirty="0" smtClean="0">
              <a:latin typeface="Arial" panose="020B0604020202020204" pitchFamily="34" charset="0"/>
            </a:endParaRPr>
          </a:p>
          <a:p>
            <a:pPr marL="190500" indent="-190500" eaLnBrk="1" hangingPunct="1">
              <a:buFont typeface="Calibri" panose="020F0502020204030204" pitchFamily="34" charset="0"/>
              <a:buAutoNum type="arabicPeriod"/>
            </a:pPr>
            <a:endParaRPr lang="en-US" altLang="zh-TW" sz="1000" dirty="0" smtClean="0">
              <a:latin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p:txBody>
          <a:bodyPr/>
          <a:lstStyle>
            <a:lvl1pPr defTabSz="919163" eaLnBrk="0" hangingPunct="0">
              <a:defRPr kumimoji="1">
                <a:solidFill>
                  <a:schemeClr val="tx1"/>
                </a:solidFill>
                <a:latin typeface="Arial" panose="020B0604020202020204" pitchFamily="34" charset="0"/>
                <a:ea typeface="新細明體" panose="02020500000000000000" pitchFamily="18" charset="-120"/>
              </a:defRPr>
            </a:lvl1pPr>
            <a:lvl2pPr marL="752475" indent="-288925" defTabSz="919163" eaLnBrk="0" hangingPunct="0">
              <a:defRPr kumimoji="1">
                <a:solidFill>
                  <a:schemeClr val="tx1"/>
                </a:solidFill>
                <a:latin typeface="Arial" panose="020B0604020202020204" pitchFamily="34" charset="0"/>
                <a:ea typeface="新細明體" panose="02020500000000000000" pitchFamily="18" charset="-120"/>
              </a:defRPr>
            </a:lvl2pPr>
            <a:lvl3pPr marL="1158875" indent="-231775" defTabSz="919163" eaLnBrk="0" hangingPunct="0">
              <a:defRPr kumimoji="1">
                <a:solidFill>
                  <a:schemeClr val="tx1"/>
                </a:solidFill>
                <a:latin typeface="Arial" panose="020B0604020202020204" pitchFamily="34" charset="0"/>
                <a:ea typeface="新細明體" panose="02020500000000000000" pitchFamily="18" charset="-120"/>
              </a:defRPr>
            </a:lvl3pPr>
            <a:lvl4pPr marL="1622425" indent="-231775" defTabSz="919163" eaLnBrk="0" hangingPunct="0">
              <a:defRPr kumimoji="1">
                <a:solidFill>
                  <a:schemeClr val="tx1"/>
                </a:solidFill>
                <a:latin typeface="Arial" panose="020B0604020202020204" pitchFamily="34" charset="0"/>
                <a:ea typeface="新細明體" panose="02020500000000000000" pitchFamily="18" charset="-120"/>
              </a:defRPr>
            </a:lvl4pPr>
            <a:lvl5pPr marL="2085975" indent="-231775" defTabSz="919163" eaLnBrk="0" hangingPunct="0">
              <a:defRPr kumimoji="1">
                <a:solidFill>
                  <a:schemeClr val="tx1"/>
                </a:solidFill>
                <a:latin typeface="Arial" panose="020B0604020202020204" pitchFamily="34" charset="0"/>
                <a:ea typeface="新細明體" panose="02020500000000000000" pitchFamily="18" charset="-120"/>
              </a:defRPr>
            </a:lvl5pPr>
            <a:lvl6pPr marL="25431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30003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575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9147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89B61629-915B-4895-B7BB-8146C4EA212D}" type="slidenum">
              <a:rPr lang="en-US" altLang="zh-TW"/>
              <a:pPr eaLnBrk="1" hangingPunct="1"/>
              <a:t>19</a:t>
            </a:fld>
            <a:endParaRPr lang="en-US" altLang="zh-TW"/>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xfrm>
            <a:off x="877888" y="4530725"/>
            <a:ext cx="5102225" cy="4283075"/>
          </a:xfrm>
        </p:spPr>
        <p:txBody>
          <a:bodyPr/>
          <a:lstStyle/>
          <a:p>
            <a:pPr marL="190500" indent="-190500" eaLnBrk="1" hangingPunct="1"/>
            <a:r>
              <a:rPr lang="en-US" altLang="zh-TW" sz="1100" b="1" dirty="0" smtClean="0">
                <a:latin typeface="Arial" panose="020B0604020202020204" pitchFamily="34" charset="0"/>
              </a:rPr>
              <a:t>Suggested Answers: Place (also known as Distribution)</a:t>
            </a:r>
          </a:p>
          <a:p>
            <a:pPr marL="190500" indent="-190500" eaLnBrk="1" hangingPunct="1">
              <a:lnSpc>
                <a:spcPct val="10000"/>
              </a:lnSpc>
              <a:buFont typeface="Calibri" panose="020F0502020204030204" pitchFamily="34" charset="0"/>
              <a:buAutoNum type="arabicPeriod"/>
            </a:pPr>
            <a:endParaRPr lang="en-US" altLang="zh-TW" sz="1100" dirty="0" smtClean="0">
              <a:latin typeface="Arial" panose="020B0604020202020204" pitchFamily="34" charset="0"/>
            </a:endParaRPr>
          </a:p>
          <a:p>
            <a:pPr marL="190500" indent="-190500" eaLnBrk="1" hangingPunct="1">
              <a:buFont typeface="Calibri" panose="020F0502020204030204" pitchFamily="34" charset="0"/>
              <a:buAutoNum type="arabicPeriod"/>
            </a:pPr>
            <a:r>
              <a:rPr lang="en-US" altLang="zh-TW" sz="1100" i="1" dirty="0" smtClean="0">
                <a:latin typeface="Arial" panose="020B0604020202020204" pitchFamily="34" charset="0"/>
              </a:rPr>
              <a:t>Locations:</a:t>
            </a:r>
            <a:r>
              <a:rPr lang="en-US" altLang="zh-TW" sz="1100" dirty="0" smtClean="0">
                <a:latin typeface="Arial" panose="020B0604020202020204" pitchFamily="34" charset="0"/>
              </a:rPr>
              <a:t> To build a customer base, the store </a:t>
            </a:r>
            <a:r>
              <a:rPr lang="en-US" altLang="zh-TW" sz="1100" dirty="0" smtClean="0">
                <a:latin typeface="Arial" panose="020B0604020202020204" pitchFamily="34" charset="0"/>
              </a:rPr>
              <a:t>could </a:t>
            </a:r>
            <a:r>
              <a:rPr lang="en-US" altLang="zh-TW" sz="1100" dirty="0" smtClean="0">
                <a:latin typeface="Arial" panose="020B0604020202020204" pitchFamily="34" charset="0"/>
              </a:rPr>
              <a:t>be relocated to shopping districts such as </a:t>
            </a:r>
            <a:r>
              <a:rPr lang="en-US" altLang="zh-TW" sz="1100" dirty="0" err="1" smtClean="0">
                <a:latin typeface="Arial" panose="020B0604020202020204" pitchFamily="34" charset="0"/>
              </a:rPr>
              <a:t>MongKok</a:t>
            </a:r>
            <a:r>
              <a:rPr lang="en-US" altLang="zh-TW" sz="1100" dirty="0" smtClean="0">
                <a:latin typeface="Arial" panose="020B0604020202020204" pitchFamily="34" charset="0"/>
              </a:rPr>
              <a:t>, </a:t>
            </a:r>
            <a:r>
              <a:rPr lang="en-US" altLang="zh-TW" sz="1100" dirty="0" err="1" smtClean="0">
                <a:latin typeface="Arial" panose="020B0604020202020204" pitchFamily="34" charset="0"/>
              </a:rPr>
              <a:t>Tsim</a:t>
            </a:r>
            <a:r>
              <a:rPr lang="en-US" altLang="zh-TW" sz="1100" dirty="0" smtClean="0">
                <a:latin typeface="Arial" panose="020B0604020202020204" pitchFamily="34" charset="0"/>
              </a:rPr>
              <a:t> </a:t>
            </a:r>
            <a:r>
              <a:rPr lang="en-US" altLang="zh-TW" sz="1100" dirty="0" err="1" smtClean="0">
                <a:latin typeface="Arial" panose="020B0604020202020204" pitchFamily="34" charset="0"/>
              </a:rPr>
              <a:t>ShaTsui</a:t>
            </a:r>
            <a:r>
              <a:rPr lang="en-US" altLang="zh-TW" sz="1100" dirty="0" smtClean="0">
                <a:latin typeface="Arial" panose="020B0604020202020204" pitchFamily="34" charset="0"/>
              </a:rPr>
              <a:t>, or Causeway Bay to attract new customers.</a:t>
            </a:r>
          </a:p>
          <a:p>
            <a:pPr marL="190500" indent="-190500" eaLnBrk="1" hangingPunct="1">
              <a:lnSpc>
                <a:spcPct val="10000"/>
              </a:lnSpc>
              <a:buFont typeface="Calibri" panose="020F0502020204030204" pitchFamily="34" charset="0"/>
              <a:buAutoNum type="arabicPeriod"/>
            </a:pPr>
            <a:endParaRPr lang="en-US" altLang="zh-TW" sz="1100" dirty="0" smtClean="0">
              <a:latin typeface="Arial" panose="020B0604020202020204" pitchFamily="34" charset="0"/>
            </a:endParaRPr>
          </a:p>
          <a:p>
            <a:pPr marL="190500" indent="-190500" eaLnBrk="1" hangingPunct="1">
              <a:buFont typeface="Calibri" panose="020F0502020204030204" pitchFamily="34" charset="0"/>
              <a:buAutoNum type="arabicPeriod"/>
            </a:pPr>
            <a:r>
              <a:rPr lang="en-US" altLang="zh-TW" sz="1100" i="1" dirty="0" smtClean="0">
                <a:latin typeface="Arial" panose="020B0604020202020204" pitchFamily="34" charset="0"/>
              </a:rPr>
              <a:t>Inventory:</a:t>
            </a:r>
            <a:r>
              <a:rPr lang="en-US" altLang="zh-TW" sz="1100" dirty="0" smtClean="0">
                <a:latin typeface="Arial" panose="020B0604020202020204" pitchFamily="34" charset="0"/>
              </a:rPr>
              <a:t> Improve inventory management by tracking previously sold products and control warehouse stock levels. This practice can effectively reduce cost</a:t>
            </a:r>
            <a:r>
              <a:rPr lang="en-US" altLang="zh-TW" sz="1100" baseline="0" dirty="0" smtClean="0">
                <a:latin typeface="Arial" panose="020B0604020202020204" pitchFamily="34" charset="0"/>
              </a:rPr>
              <a:t> and</a:t>
            </a:r>
            <a:r>
              <a:rPr lang="en-US" altLang="zh-TW" sz="1100" dirty="0" smtClean="0">
                <a:latin typeface="Arial" panose="020B0604020202020204" pitchFamily="34" charset="0"/>
              </a:rPr>
              <a:t> risk of over stocking.</a:t>
            </a:r>
          </a:p>
          <a:p>
            <a:pPr marL="190500" indent="-190500" eaLnBrk="1" hangingPunct="1">
              <a:lnSpc>
                <a:spcPct val="10000"/>
              </a:lnSpc>
              <a:buFont typeface="Calibri" panose="020F0502020204030204" pitchFamily="34" charset="0"/>
              <a:buAutoNum type="arabicPeriod"/>
            </a:pPr>
            <a:endParaRPr lang="en-US" altLang="zh-TW" sz="1100" dirty="0" smtClean="0">
              <a:latin typeface="Arial" panose="020B0604020202020204" pitchFamily="34" charset="0"/>
            </a:endParaRPr>
          </a:p>
          <a:p>
            <a:pPr marL="190500" indent="-190500" eaLnBrk="1" hangingPunct="1">
              <a:buFont typeface="Calibri" panose="020F0502020204030204" pitchFamily="34" charset="0"/>
              <a:buAutoNum type="arabicPeriod"/>
            </a:pPr>
            <a:r>
              <a:rPr lang="en-US" altLang="zh-TW" sz="1100" i="1" dirty="0" smtClean="0">
                <a:latin typeface="Arial" panose="020B0604020202020204" pitchFamily="34" charset="0"/>
              </a:rPr>
              <a:t>Logistics:</a:t>
            </a:r>
            <a:r>
              <a:rPr lang="en-US" altLang="zh-TW" sz="1100" dirty="0" smtClean="0">
                <a:latin typeface="Arial" panose="020B0604020202020204" pitchFamily="34" charset="0"/>
              </a:rPr>
              <a:t> Also known as physical distribution. Patrick can consider outsourcing to a logistics firm to manage the physical distribution of products. Offering a return and refund</a:t>
            </a:r>
            <a:r>
              <a:rPr lang="en-US" altLang="zh-TW" sz="1100" baseline="0" dirty="0" smtClean="0">
                <a:latin typeface="Arial" panose="020B0604020202020204" pitchFamily="34" charset="0"/>
              </a:rPr>
              <a:t> policy can boost up sales. </a:t>
            </a:r>
            <a:endParaRPr lang="en-US" altLang="zh-TW" sz="1100" dirty="0" smtClean="0">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p:txBody>
          <a:bodyPr/>
          <a:lstStyle>
            <a:lvl1pPr defTabSz="919163" eaLnBrk="0" hangingPunct="0">
              <a:defRPr kumimoji="1">
                <a:solidFill>
                  <a:schemeClr val="tx1"/>
                </a:solidFill>
                <a:latin typeface="Arial" panose="020B0604020202020204" pitchFamily="34" charset="0"/>
                <a:ea typeface="新細明體" panose="02020500000000000000" pitchFamily="18" charset="-120"/>
              </a:defRPr>
            </a:lvl1pPr>
            <a:lvl2pPr marL="752475" indent="-288925" defTabSz="919163" eaLnBrk="0" hangingPunct="0">
              <a:defRPr kumimoji="1">
                <a:solidFill>
                  <a:schemeClr val="tx1"/>
                </a:solidFill>
                <a:latin typeface="Arial" panose="020B0604020202020204" pitchFamily="34" charset="0"/>
                <a:ea typeface="新細明體" panose="02020500000000000000" pitchFamily="18" charset="-120"/>
              </a:defRPr>
            </a:lvl2pPr>
            <a:lvl3pPr marL="1158875" indent="-231775" defTabSz="919163" eaLnBrk="0" hangingPunct="0">
              <a:defRPr kumimoji="1">
                <a:solidFill>
                  <a:schemeClr val="tx1"/>
                </a:solidFill>
                <a:latin typeface="Arial" panose="020B0604020202020204" pitchFamily="34" charset="0"/>
                <a:ea typeface="新細明體" panose="02020500000000000000" pitchFamily="18" charset="-120"/>
              </a:defRPr>
            </a:lvl3pPr>
            <a:lvl4pPr marL="1622425" indent="-231775" defTabSz="919163" eaLnBrk="0" hangingPunct="0">
              <a:defRPr kumimoji="1">
                <a:solidFill>
                  <a:schemeClr val="tx1"/>
                </a:solidFill>
                <a:latin typeface="Arial" panose="020B0604020202020204" pitchFamily="34" charset="0"/>
                <a:ea typeface="新細明體" panose="02020500000000000000" pitchFamily="18" charset="-120"/>
              </a:defRPr>
            </a:lvl4pPr>
            <a:lvl5pPr marL="2085975" indent="-231775" defTabSz="919163" eaLnBrk="0" hangingPunct="0">
              <a:defRPr kumimoji="1">
                <a:solidFill>
                  <a:schemeClr val="tx1"/>
                </a:solidFill>
                <a:latin typeface="Arial" panose="020B0604020202020204" pitchFamily="34" charset="0"/>
                <a:ea typeface="新細明體" panose="02020500000000000000" pitchFamily="18" charset="-120"/>
              </a:defRPr>
            </a:lvl5pPr>
            <a:lvl6pPr marL="25431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30003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575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9147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34DF9286-A210-4593-A50B-E74B85E2657C}" type="slidenum">
              <a:rPr lang="en-US" altLang="zh-TW"/>
              <a:pPr eaLnBrk="1" hangingPunct="1"/>
              <a:t>2</a:t>
            </a:fld>
            <a:endParaRPr lang="en-US" altLang="zh-TW"/>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xfrm>
            <a:off x="847725" y="4713288"/>
            <a:ext cx="5102225" cy="4576762"/>
          </a:xfrm>
        </p:spPr>
        <p:txBody>
          <a:bodyPr/>
          <a:lstStyle/>
          <a:p>
            <a:pPr marL="228600" indent="-228600" eaLnBrk="1" hangingPunct="1"/>
            <a:r>
              <a:rPr lang="en-US" altLang="zh-TW" b="1" dirty="0" smtClean="0">
                <a:latin typeface="Arial" panose="020B0604020202020204" pitchFamily="34" charset="0"/>
              </a:rPr>
              <a:t>Lesson 1</a:t>
            </a:r>
            <a:r>
              <a:rPr lang="en-US" altLang="zh-TW" b="1" i="1" dirty="0" smtClean="0">
                <a:latin typeface="Arial" panose="020B0604020202020204" pitchFamily="34" charset="0"/>
              </a:rPr>
              <a:t> </a:t>
            </a:r>
          </a:p>
          <a:p>
            <a:pPr marL="228600" indent="-228600" eaLnBrk="1" hangingPunct="1"/>
            <a:endParaRPr lang="en-US" altLang="zh-TW" sz="1100" b="1" i="1" dirty="0" smtClean="0">
              <a:latin typeface="Arial" panose="020B0604020202020204" pitchFamily="34" charset="0"/>
            </a:endParaRPr>
          </a:p>
          <a:p>
            <a:pPr marL="228600" indent="-228600" eaLnBrk="1" hangingPunct="1">
              <a:buFontTx/>
              <a:buAutoNum type="arabicPeriod"/>
            </a:pPr>
            <a:r>
              <a:rPr lang="en-US" altLang="zh-TW" sz="1100" dirty="0" smtClean="0">
                <a:latin typeface="Arial" panose="020B0604020202020204" pitchFamily="34" charset="0"/>
              </a:rPr>
              <a:t>Revise the marketing concepts (M06) with students. </a:t>
            </a:r>
          </a:p>
          <a:p>
            <a:pPr marL="228600" indent="-228600" eaLnBrk="1" hangingPunct="1">
              <a:buFontTx/>
              <a:buAutoNum type="arabicPeriod"/>
            </a:pPr>
            <a:r>
              <a:rPr lang="en-US" altLang="zh-TW" sz="1100" dirty="0" smtClean="0">
                <a:latin typeface="Arial" panose="020B0604020202020204" pitchFamily="34" charset="0"/>
              </a:rPr>
              <a:t>Teacher </a:t>
            </a:r>
            <a:r>
              <a:rPr lang="en-US" altLang="zh-TW" sz="1100" baseline="0" dirty="0" smtClean="0">
                <a:latin typeface="Arial" panose="020B0604020202020204" pitchFamily="34" charset="0"/>
              </a:rPr>
              <a:t>a</a:t>
            </a:r>
            <a:r>
              <a:rPr lang="en-US" altLang="zh-TW" sz="1100" dirty="0" smtClean="0">
                <a:latin typeface="Arial" panose="020B0604020202020204" pitchFamily="34" charset="0"/>
              </a:rPr>
              <a:t>sks students </a:t>
            </a:r>
            <a:r>
              <a:rPr lang="en-US" altLang="zh-TW" sz="1100" b="1" i="1" dirty="0" smtClean="0">
                <a:latin typeface="Arial" panose="020B0604020202020204" pitchFamily="34" charset="0"/>
              </a:rPr>
              <a:t>“What are customer’s needs and / or wants from a pair of footwear?”</a:t>
            </a:r>
          </a:p>
          <a:p>
            <a:pPr marL="228600" indent="-228600" eaLnBrk="1" hangingPunct="1">
              <a:spcBef>
                <a:spcPct val="0"/>
              </a:spcBef>
              <a:buFontTx/>
              <a:buAutoNum type="arabicPeriod"/>
            </a:pPr>
            <a:r>
              <a:rPr lang="en-US" altLang="zh-TW" sz="1100" dirty="0" smtClean="0">
                <a:latin typeface="Arial" panose="020B0604020202020204" pitchFamily="34" charset="0"/>
              </a:rPr>
              <a:t>Ask volunteers to express their thoughts. Their answers may include:</a:t>
            </a:r>
            <a:endParaRPr lang="en-US" altLang="zh-TW" sz="1100" u="sng" dirty="0" smtClean="0">
              <a:latin typeface="Arial" panose="020B0604020202020204" pitchFamily="34" charset="0"/>
            </a:endParaRPr>
          </a:p>
          <a:p>
            <a:pPr marL="230188" lvl="1" indent="177800" eaLnBrk="1" hangingPunct="1">
              <a:buFontTx/>
              <a:buChar char="•"/>
            </a:pPr>
            <a:r>
              <a:rPr lang="en-US" altLang="zh-TW" sz="1100" dirty="0" smtClean="0">
                <a:latin typeface="Arial" panose="020B0604020202020204" pitchFamily="34" charset="0"/>
              </a:rPr>
              <a:t>Protect feet from harm </a:t>
            </a:r>
          </a:p>
          <a:p>
            <a:pPr marL="230188" lvl="1" indent="177800" eaLnBrk="1" hangingPunct="1">
              <a:buFontTx/>
              <a:buChar char="•"/>
            </a:pPr>
            <a:r>
              <a:rPr lang="en-US" altLang="zh-TW" sz="1100" dirty="0" smtClean="0">
                <a:latin typeface="Arial" panose="020B0604020202020204" pitchFamily="34" charset="0"/>
              </a:rPr>
              <a:t>Protect ankle from twisting </a:t>
            </a:r>
          </a:p>
          <a:p>
            <a:pPr marL="230188" lvl="1" indent="177800" eaLnBrk="1" hangingPunct="1">
              <a:buFontTx/>
              <a:buChar char="•"/>
            </a:pPr>
            <a:r>
              <a:rPr lang="en-US" altLang="zh-TW" sz="1100" dirty="0" smtClean="0">
                <a:latin typeface="Arial" panose="020B0604020202020204" pitchFamily="34" charset="0"/>
              </a:rPr>
              <a:t>Provide comfort</a:t>
            </a:r>
          </a:p>
          <a:p>
            <a:pPr marL="230188" lvl="1" indent="177800" eaLnBrk="1" hangingPunct="1">
              <a:buFontTx/>
              <a:buChar char="•"/>
            </a:pPr>
            <a:r>
              <a:rPr lang="en-US" altLang="zh-TW" sz="1100" dirty="0" smtClean="0">
                <a:latin typeface="Arial" panose="020B0604020202020204" pitchFamily="34" charset="0"/>
              </a:rPr>
              <a:t>Run on grassy fields</a:t>
            </a:r>
          </a:p>
          <a:p>
            <a:pPr marL="230188" lvl="1" indent="177800" eaLnBrk="1" hangingPunct="1">
              <a:buFontTx/>
              <a:buChar char="•"/>
            </a:pPr>
            <a:r>
              <a:rPr lang="en-US" altLang="zh-TW" sz="1100" dirty="0" smtClean="0">
                <a:latin typeface="Arial" panose="020B0604020202020204" pitchFamily="34" charset="0"/>
              </a:rPr>
              <a:t>Provide good grip on sand and rocky surfaces </a:t>
            </a:r>
          </a:p>
          <a:p>
            <a:pPr marL="230188" lvl="1" indent="177800" eaLnBrk="1" hangingPunct="1">
              <a:buFontTx/>
              <a:buChar char="•"/>
            </a:pPr>
            <a:r>
              <a:rPr lang="en-US" altLang="zh-TW" sz="1100" dirty="0" smtClean="0">
                <a:latin typeface="Arial" panose="020B0604020202020204" pitchFamily="34" charset="0"/>
              </a:rPr>
              <a:t>Trendy and stylish</a:t>
            </a:r>
          </a:p>
          <a:p>
            <a:pPr marL="230188" lvl="1" indent="177800" eaLnBrk="1" hangingPunct="1">
              <a:buFontTx/>
              <a:buChar char="•"/>
            </a:pPr>
            <a:r>
              <a:rPr lang="en-US" altLang="zh-TW" sz="1100" dirty="0" smtClean="0">
                <a:latin typeface="Arial" panose="020B0604020202020204" pitchFamily="34" charset="0"/>
              </a:rPr>
              <a:t>Brand name and value </a:t>
            </a:r>
          </a:p>
          <a:p>
            <a:pPr marL="230188" lvl="1" indent="177800" eaLnBrk="1" hangingPunct="1">
              <a:buFontTx/>
              <a:buChar char="•"/>
            </a:pPr>
            <a:r>
              <a:rPr lang="en-US" altLang="zh-TW" sz="1100" dirty="0" smtClean="0">
                <a:latin typeface="Arial" panose="020B0604020202020204" pitchFamily="34" charset="0"/>
              </a:rPr>
              <a:t>Increase body height </a:t>
            </a:r>
          </a:p>
          <a:p>
            <a:pPr marL="228600" indent="-228600" eaLnBrk="1" hangingPunct="1">
              <a:buFontTx/>
              <a:buAutoNum type="arabicPeriod"/>
            </a:pPr>
            <a:r>
              <a:rPr lang="en-US" altLang="zh-TW" sz="1100" dirty="0" smtClean="0">
                <a:latin typeface="Arial" panose="020B0604020202020204" pitchFamily="34" charset="0"/>
              </a:rPr>
              <a:t>Based on students’ feedback, teacher </a:t>
            </a:r>
            <a:r>
              <a:rPr lang="en-US" altLang="zh-TW" sz="1100" dirty="0" err="1" smtClean="0">
                <a:latin typeface="Arial" panose="020B0604020202020204" pitchFamily="34" charset="0"/>
              </a:rPr>
              <a:t>emphasises</a:t>
            </a:r>
            <a:r>
              <a:rPr lang="en-US" altLang="zh-TW" sz="1100" dirty="0" smtClean="0">
                <a:latin typeface="Arial" panose="020B0604020202020204" pitchFamily="34" charset="0"/>
              </a:rPr>
              <a:t> that people buy a product (such as footwear) because they have certain need(s) / want(s) to satisfy. As explained in Topic M06, customers having similar need(s) / want(s) / preferences for a certain product from a market segment.</a:t>
            </a:r>
          </a:p>
          <a:p>
            <a:pPr marL="228600" indent="-228600" eaLnBrk="1" hangingPunct="1">
              <a:buFontTx/>
              <a:buAutoNum type="arabicPeriod"/>
            </a:pPr>
            <a:r>
              <a:rPr lang="en-US" altLang="zh-TW" sz="1100" dirty="0" smtClean="0">
                <a:latin typeface="Arial" panose="020B0604020202020204" pitchFamily="34" charset="0"/>
              </a:rPr>
              <a:t>Teacher further asks students </a:t>
            </a:r>
            <a:r>
              <a:rPr lang="en-US" altLang="zh-TW" sz="1100" b="1" i="1" dirty="0" smtClean="0">
                <a:latin typeface="Arial" panose="020B0604020202020204" pitchFamily="34" charset="0"/>
              </a:rPr>
              <a:t>“Can you identify the target customers / market segments of different footwear?”</a:t>
            </a:r>
            <a:endParaRPr lang="en-US" altLang="zh-TW" sz="1100" dirty="0" smtClean="0">
              <a:latin typeface="Arial" panose="020B0604020202020204" pitchFamily="34" charset="0"/>
            </a:endParaRPr>
          </a:p>
          <a:p>
            <a:pPr marL="228600" indent="-228600" eaLnBrk="1" hangingPunct="1">
              <a:buFontTx/>
              <a:buAutoNum type="arabicPeriod"/>
            </a:pPr>
            <a:r>
              <a:rPr lang="en-US" altLang="zh-TW" sz="1100" dirty="0" smtClean="0">
                <a:latin typeface="Arial" panose="020B0604020202020204" pitchFamily="34" charset="0"/>
              </a:rPr>
              <a:t>Show suggested answers in the next slide.</a:t>
            </a:r>
          </a:p>
          <a:p>
            <a:pPr marL="228600" indent="-228600" eaLnBrk="1" hangingPunct="1">
              <a:lnSpc>
                <a:spcPts val="300"/>
              </a:lnSpc>
            </a:pPr>
            <a:endParaRPr lang="en-US" altLang="zh-TW" sz="1100" dirty="0" smtClean="0">
              <a:latin typeface="Arial" panose="020B0604020202020204" pitchFamily="34" charset="0"/>
            </a:endParaRPr>
          </a:p>
          <a:p>
            <a:pPr marL="228600" indent="-228600" eaLnBrk="1" hangingPunct="1"/>
            <a:r>
              <a:rPr lang="en-US" altLang="zh-TW" sz="1100" b="1" dirty="0" smtClean="0">
                <a:latin typeface="Arial" panose="020B0604020202020204" pitchFamily="34" charset="0"/>
              </a:rPr>
              <a:t>Remarks:</a:t>
            </a:r>
          </a:p>
          <a:p>
            <a:pPr marL="228600" indent="-228600" eaLnBrk="1" hangingPunct="1"/>
            <a:r>
              <a:rPr lang="en-US" altLang="zh-TW" sz="1100" dirty="0" smtClean="0">
                <a:latin typeface="Arial" panose="020B0604020202020204" pitchFamily="34" charset="0"/>
              </a:rPr>
              <a:t>Footwear may include leather shoes, running shoes, sandals, and boots.</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lvl1pPr defTabSz="919163" eaLnBrk="0" hangingPunct="0">
              <a:defRPr kumimoji="1">
                <a:solidFill>
                  <a:schemeClr val="tx1"/>
                </a:solidFill>
                <a:latin typeface="Arial" panose="020B0604020202020204" pitchFamily="34" charset="0"/>
                <a:ea typeface="新細明體" panose="02020500000000000000" pitchFamily="18" charset="-120"/>
              </a:defRPr>
            </a:lvl1pPr>
            <a:lvl2pPr marL="752475" indent="-288925" defTabSz="919163" eaLnBrk="0" hangingPunct="0">
              <a:defRPr kumimoji="1">
                <a:solidFill>
                  <a:schemeClr val="tx1"/>
                </a:solidFill>
                <a:latin typeface="Arial" panose="020B0604020202020204" pitchFamily="34" charset="0"/>
                <a:ea typeface="新細明體" panose="02020500000000000000" pitchFamily="18" charset="-120"/>
              </a:defRPr>
            </a:lvl2pPr>
            <a:lvl3pPr marL="1158875" indent="-231775" defTabSz="919163" eaLnBrk="0" hangingPunct="0">
              <a:defRPr kumimoji="1">
                <a:solidFill>
                  <a:schemeClr val="tx1"/>
                </a:solidFill>
                <a:latin typeface="Arial" panose="020B0604020202020204" pitchFamily="34" charset="0"/>
                <a:ea typeface="新細明體" panose="02020500000000000000" pitchFamily="18" charset="-120"/>
              </a:defRPr>
            </a:lvl3pPr>
            <a:lvl4pPr marL="1622425" indent="-231775" defTabSz="919163" eaLnBrk="0" hangingPunct="0">
              <a:defRPr kumimoji="1">
                <a:solidFill>
                  <a:schemeClr val="tx1"/>
                </a:solidFill>
                <a:latin typeface="Arial" panose="020B0604020202020204" pitchFamily="34" charset="0"/>
                <a:ea typeface="新細明體" panose="02020500000000000000" pitchFamily="18" charset="-120"/>
              </a:defRPr>
            </a:lvl4pPr>
            <a:lvl5pPr marL="2085975" indent="-231775" defTabSz="919163" eaLnBrk="0" hangingPunct="0">
              <a:defRPr kumimoji="1">
                <a:solidFill>
                  <a:schemeClr val="tx1"/>
                </a:solidFill>
                <a:latin typeface="Arial" panose="020B0604020202020204" pitchFamily="34" charset="0"/>
                <a:ea typeface="新細明體" panose="02020500000000000000" pitchFamily="18" charset="-120"/>
              </a:defRPr>
            </a:lvl5pPr>
            <a:lvl6pPr marL="25431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30003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575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9147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CE521A8D-DBBC-469E-BC2B-C259D5500B35}" type="slidenum">
              <a:rPr lang="en-US" altLang="zh-TW"/>
              <a:pPr eaLnBrk="1" hangingPunct="1"/>
              <a:t>20</a:t>
            </a:fld>
            <a:endParaRPr lang="en-US" altLang="zh-TW"/>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xfrm>
            <a:off x="847725" y="4602163"/>
            <a:ext cx="5102225" cy="5113337"/>
          </a:xfrm>
        </p:spPr>
        <p:txBody>
          <a:bodyPr/>
          <a:lstStyle/>
          <a:p>
            <a:pPr marL="177800" indent="-177800" eaLnBrk="1" hangingPunct="1">
              <a:lnSpc>
                <a:spcPct val="150000"/>
              </a:lnSpc>
            </a:pPr>
            <a:r>
              <a:rPr lang="en-US" altLang="zh-TW" b="1" dirty="0" smtClean="0">
                <a:latin typeface="Arial" panose="020B0604020202020204" pitchFamily="34" charset="0"/>
              </a:rPr>
              <a:t>Conclusion to Activity 3:</a:t>
            </a:r>
          </a:p>
          <a:p>
            <a:pPr marL="177800" indent="-177800" eaLnBrk="1" hangingPunct="1">
              <a:buFont typeface="Calibri" panose="020F0502020204030204" pitchFamily="34" charset="0"/>
              <a:buAutoNum type="arabicPeriod"/>
            </a:pPr>
            <a:r>
              <a:rPr lang="en-US" altLang="zh-TW" dirty="0" smtClean="0">
                <a:latin typeface="Arial" panose="020B0604020202020204" pitchFamily="34" charset="0"/>
              </a:rPr>
              <a:t>The company designs an integrated marketing mix comprised of elements under its control – product, price, place, and promotion.</a:t>
            </a:r>
          </a:p>
          <a:p>
            <a:pPr marL="177800" indent="-177800" eaLnBrk="1" hangingPunct="1">
              <a:lnSpc>
                <a:spcPct val="30000"/>
              </a:lnSpc>
              <a:buFont typeface="Calibri" panose="020F0502020204030204" pitchFamily="34" charset="0"/>
              <a:buAutoNum type="arabicPeriod"/>
            </a:pPr>
            <a:endParaRPr lang="en-US" altLang="zh-TW" dirty="0" smtClean="0">
              <a:latin typeface="Arial" panose="020B0604020202020204" pitchFamily="34" charset="0"/>
            </a:endParaRPr>
          </a:p>
          <a:p>
            <a:pPr marL="177800" indent="-177800" eaLnBrk="1" hangingPunct="1">
              <a:buFont typeface="Calibri" panose="020F0502020204030204" pitchFamily="34" charset="0"/>
              <a:buAutoNum type="arabicPeriod"/>
            </a:pPr>
            <a:r>
              <a:rPr lang="en-US" altLang="zh-TW" dirty="0" smtClean="0">
                <a:latin typeface="Arial" panose="020B0604020202020204" pitchFamily="34" charset="0"/>
              </a:rPr>
              <a:t>To find the best marketing strategy and mix, the company implements a marketing analysis, planning, implementation, and control.</a:t>
            </a:r>
          </a:p>
          <a:p>
            <a:pPr marL="177800" indent="-177800" eaLnBrk="1" hangingPunct="1">
              <a:lnSpc>
                <a:spcPct val="30000"/>
              </a:lnSpc>
              <a:buFont typeface="Calibri" panose="020F0502020204030204" pitchFamily="34" charset="0"/>
              <a:buAutoNum type="arabicPeriod"/>
            </a:pPr>
            <a:endParaRPr lang="en-US" altLang="zh-TW" dirty="0" smtClean="0">
              <a:latin typeface="Arial" panose="020B0604020202020204" pitchFamily="34" charset="0"/>
            </a:endParaRPr>
          </a:p>
          <a:p>
            <a:pPr marL="177800" indent="-177800" eaLnBrk="1" hangingPunct="1">
              <a:buFont typeface="Calibri" panose="020F0502020204030204" pitchFamily="34" charset="0"/>
              <a:buAutoNum type="arabicPeriod"/>
            </a:pPr>
            <a:r>
              <a:rPr lang="en-US" altLang="zh-TW" dirty="0" smtClean="0">
                <a:latin typeface="Arial" panose="020B0604020202020204" pitchFamily="34" charset="0"/>
              </a:rPr>
              <a:t> An effective marketing program blends all of the marketing mix elements into an integrated marketing program designed to achieve the company’s marketing objectives by delivering value to consumers.</a:t>
            </a:r>
          </a:p>
          <a:p>
            <a:pPr marL="177800" indent="-177800" eaLnBrk="1" hangingPunct="1">
              <a:lnSpc>
                <a:spcPts val="300"/>
              </a:lnSpc>
              <a:buFont typeface="Calibri" panose="020F0502020204030204" pitchFamily="34" charset="0"/>
              <a:buAutoNum type="arabicPeriod"/>
            </a:pPr>
            <a:endParaRPr lang="en-US" altLang="zh-TW" dirty="0" smtClean="0">
              <a:latin typeface="Arial" panose="020B0604020202020204" pitchFamily="34" charset="0"/>
            </a:endParaRPr>
          </a:p>
          <a:p>
            <a:pPr marL="177800" indent="-177800" eaLnBrk="1" hangingPunct="1">
              <a:lnSpc>
                <a:spcPts val="300"/>
              </a:lnSpc>
              <a:buFont typeface="Calibri" panose="020F0502020204030204" pitchFamily="34" charset="0"/>
              <a:buAutoNum type="arabicPeriod"/>
            </a:pPr>
            <a:endParaRPr lang="en-US" altLang="zh-TW" dirty="0" smtClean="0">
              <a:latin typeface="Arial" panose="020B0604020202020204" pitchFamily="34" charset="0"/>
            </a:endParaRPr>
          </a:p>
          <a:p>
            <a:pPr marL="177800" indent="-177800" eaLnBrk="1" hangingPunct="1">
              <a:lnSpc>
                <a:spcPct val="85000"/>
              </a:lnSpc>
              <a:buFont typeface="Calibri" panose="020F0502020204030204" pitchFamily="34" charset="0"/>
              <a:buNone/>
            </a:pPr>
            <a:r>
              <a:rPr lang="en-US" altLang="zh-TW" dirty="0" smtClean="0">
                <a:latin typeface="Arial" panose="020B0604020202020204" pitchFamily="34" charset="0"/>
              </a:rPr>
              <a:t>After reviewing the conclusion with students, go to the next slide to begin </a:t>
            </a:r>
            <a:r>
              <a:rPr lang="en-US" altLang="zh-TW" b="1" i="1" dirty="0" smtClean="0">
                <a:latin typeface="Arial" panose="020B0604020202020204" pitchFamily="34" charset="0"/>
              </a:rPr>
              <a:t>Activity 4</a:t>
            </a:r>
            <a:r>
              <a:rPr lang="en-US" altLang="zh-TW" dirty="0" smtClean="0">
                <a:latin typeface="Arial" panose="020B0604020202020204" pitchFamily="34" charset="0"/>
              </a:rPr>
              <a:t>.</a:t>
            </a:r>
          </a:p>
          <a:p>
            <a:pPr marL="177800" indent="-177800" eaLnBrk="1" hangingPunct="1">
              <a:lnSpc>
                <a:spcPct val="30000"/>
              </a:lnSpc>
              <a:buFont typeface="Calibri" panose="020F0502020204030204" pitchFamily="34" charset="0"/>
              <a:buNone/>
            </a:pPr>
            <a:endParaRPr lang="en-US" altLang="zh-TW" dirty="0" smtClean="0">
              <a:latin typeface="Arial" panose="020B0604020202020204" pitchFamily="34" charset="0"/>
            </a:endParaRPr>
          </a:p>
          <a:p>
            <a:pPr marL="177800" indent="-177800" eaLnBrk="1" hangingPunct="1">
              <a:lnSpc>
                <a:spcPct val="30000"/>
              </a:lnSpc>
              <a:buFont typeface="Calibri" panose="020F0502020204030204" pitchFamily="34" charset="0"/>
              <a:buNone/>
            </a:pPr>
            <a:endParaRPr lang="en-US" altLang="zh-TW" dirty="0" smtClean="0">
              <a:latin typeface="Arial" panose="020B0604020202020204" pitchFamily="34" charset="0"/>
            </a:endParaRPr>
          </a:p>
          <a:p>
            <a:pPr marL="177800" indent="-177800" eaLnBrk="1" hangingPunct="1">
              <a:lnSpc>
                <a:spcPct val="30000"/>
              </a:lnSpc>
              <a:buFont typeface="Calibri" panose="020F0502020204030204" pitchFamily="34" charset="0"/>
              <a:buNone/>
            </a:pPr>
            <a:endParaRPr lang="en-US" altLang="zh-TW" dirty="0" smtClean="0">
              <a:latin typeface="Arial" panose="020B0604020202020204" pitchFamily="34" charset="0"/>
            </a:endParaRPr>
          </a:p>
          <a:p>
            <a:pPr marL="177800" indent="-177800" eaLnBrk="1" hangingPunct="1">
              <a:buFont typeface="Calibri" panose="020F0502020204030204" pitchFamily="34" charset="0"/>
              <a:buNone/>
            </a:pPr>
            <a:r>
              <a:rPr lang="en-US" altLang="zh-TW" sz="1100" b="1" dirty="0" smtClean="0">
                <a:latin typeface="Arial" panose="020B0604020202020204" pitchFamily="34" charset="0"/>
              </a:rPr>
              <a:t>Remarks:</a:t>
            </a:r>
          </a:p>
          <a:p>
            <a:pPr marL="177800" indent="-177800" eaLnBrk="1" hangingPunct="1">
              <a:buFont typeface="Calibri" panose="020F0502020204030204" pitchFamily="34" charset="0"/>
              <a:buNone/>
            </a:pPr>
            <a:r>
              <a:rPr lang="en-US" altLang="zh-TW" sz="1100" dirty="0" smtClean="0">
                <a:latin typeface="Arial" panose="020B0604020202020204" pitchFamily="34" charset="0"/>
              </a:rPr>
              <a:t>This </a:t>
            </a:r>
            <a:r>
              <a:rPr lang="en-US" altLang="zh-TW" sz="1100" dirty="0" smtClean="0">
                <a:latin typeface="Arial" panose="020B0604020202020204" pitchFamily="34" charset="0"/>
              </a:rPr>
              <a:t>activity is only an exercise to strengthen students’ understanding on the application of marketing mix in reviving a company.</a:t>
            </a:r>
          </a:p>
          <a:p>
            <a:pPr marL="177800" indent="-177800" eaLnBrk="1" hangingPunct="1">
              <a:lnSpc>
                <a:spcPts val="300"/>
              </a:lnSpc>
              <a:buFont typeface="Calibri" panose="020F0502020204030204" pitchFamily="34" charset="0"/>
              <a:buAutoNum type="arabicPeriod"/>
            </a:pPr>
            <a:endParaRPr lang="en-US" altLang="zh-TW" sz="1100" dirty="0" smtClean="0">
              <a:latin typeface="Arial" panose="020B0604020202020204" pitchFamily="34" charset="0"/>
            </a:endParaRPr>
          </a:p>
          <a:p>
            <a:pPr marL="177800" indent="-177800" eaLnBrk="1" hangingPunct="1">
              <a:lnSpc>
                <a:spcPts val="300"/>
              </a:lnSpc>
              <a:buFont typeface="Calibri" panose="020F0502020204030204" pitchFamily="34" charset="0"/>
              <a:buAutoNum type="arabicPeriod"/>
            </a:pPr>
            <a:endParaRPr lang="en-US" altLang="zh-TW" sz="1100" dirty="0" smtClean="0">
              <a:latin typeface="Arial" panose="020B0604020202020204" pitchFamily="34" charset="0"/>
            </a:endParaRPr>
          </a:p>
          <a:p>
            <a:pPr marL="177800" indent="-177800" eaLnBrk="1" hangingPunct="1">
              <a:lnSpc>
                <a:spcPts val="300"/>
              </a:lnSpc>
              <a:buFont typeface="Calibri" panose="020F0502020204030204" pitchFamily="34" charset="0"/>
              <a:buAutoNum type="arabicPeriod"/>
            </a:pPr>
            <a:endParaRPr lang="en-US" altLang="zh-TW" sz="1100" dirty="0" smtClean="0">
              <a:latin typeface="Arial" panose="020B0604020202020204" pitchFamily="34" charset="0"/>
            </a:endParaRPr>
          </a:p>
          <a:p>
            <a:pPr marL="177800" indent="-177800" eaLnBrk="1" hangingPunct="1">
              <a:lnSpc>
                <a:spcPts val="300"/>
              </a:lnSpc>
              <a:buFont typeface="Calibri" panose="020F0502020204030204" pitchFamily="34" charset="0"/>
              <a:buAutoNum type="arabicPeriod"/>
            </a:pPr>
            <a:endParaRPr lang="en-US" altLang="zh-TW" sz="1100" dirty="0" smtClean="0">
              <a:latin typeface="Arial" panose="020B0604020202020204" pitchFamily="34" charset="0"/>
            </a:endParaRPr>
          </a:p>
          <a:p>
            <a:pPr marL="177800" indent="-177800" eaLnBrk="1" hangingPunct="1">
              <a:lnSpc>
                <a:spcPts val="300"/>
              </a:lnSpc>
              <a:buFont typeface="Calibri" panose="020F0502020204030204" pitchFamily="34" charset="0"/>
              <a:buAutoNum type="arabicPeriod"/>
            </a:pPr>
            <a:endParaRPr lang="en-US" altLang="zh-TW" sz="1100" dirty="0" smtClean="0">
              <a:latin typeface="Arial" panose="020B0604020202020204" pitchFamily="34" charset="0"/>
            </a:endParaRPr>
          </a:p>
          <a:p>
            <a:pPr marL="177800" indent="-177800" eaLnBrk="1" hangingPunct="1">
              <a:lnSpc>
                <a:spcPct val="85000"/>
              </a:lnSpc>
            </a:pPr>
            <a:r>
              <a:rPr lang="en-US" altLang="zh-TW" sz="1100" b="1" dirty="0" smtClean="0">
                <a:latin typeface="Arial" panose="020B0604020202020204" pitchFamily="34" charset="0"/>
              </a:rPr>
              <a:t>Source: </a:t>
            </a:r>
            <a:r>
              <a:rPr lang="en-US" altLang="zh-TW" sz="1100" dirty="0" smtClean="0">
                <a:latin typeface="Arial" panose="020B0604020202020204" pitchFamily="34" charset="0"/>
              </a:rPr>
              <a:t>Marketing, an Introduction (Ninth Edition), Gary Armstrong, Philip Kotler, Pearson Prentice Hall, New Jersey, 2009.</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p:txBody>
          <a:bodyPr/>
          <a:lstStyle>
            <a:lvl1pPr defTabSz="919163" eaLnBrk="0" hangingPunct="0">
              <a:defRPr kumimoji="1">
                <a:solidFill>
                  <a:schemeClr val="tx1"/>
                </a:solidFill>
                <a:latin typeface="Arial" panose="020B0604020202020204" pitchFamily="34" charset="0"/>
                <a:ea typeface="新細明體" panose="02020500000000000000" pitchFamily="18" charset="-120"/>
              </a:defRPr>
            </a:lvl1pPr>
            <a:lvl2pPr marL="752475" indent="-288925" defTabSz="919163" eaLnBrk="0" hangingPunct="0">
              <a:defRPr kumimoji="1">
                <a:solidFill>
                  <a:schemeClr val="tx1"/>
                </a:solidFill>
                <a:latin typeface="Arial" panose="020B0604020202020204" pitchFamily="34" charset="0"/>
                <a:ea typeface="新細明體" panose="02020500000000000000" pitchFamily="18" charset="-120"/>
              </a:defRPr>
            </a:lvl2pPr>
            <a:lvl3pPr marL="1158875" indent="-231775" defTabSz="919163" eaLnBrk="0" hangingPunct="0">
              <a:defRPr kumimoji="1">
                <a:solidFill>
                  <a:schemeClr val="tx1"/>
                </a:solidFill>
                <a:latin typeface="Arial" panose="020B0604020202020204" pitchFamily="34" charset="0"/>
                <a:ea typeface="新細明體" panose="02020500000000000000" pitchFamily="18" charset="-120"/>
              </a:defRPr>
            </a:lvl3pPr>
            <a:lvl4pPr marL="1622425" indent="-231775" defTabSz="919163" eaLnBrk="0" hangingPunct="0">
              <a:defRPr kumimoji="1">
                <a:solidFill>
                  <a:schemeClr val="tx1"/>
                </a:solidFill>
                <a:latin typeface="Arial" panose="020B0604020202020204" pitchFamily="34" charset="0"/>
                <a:ea typeface="新細明體" panose="02020500000000000000" pitchFamily="18" charset="-120"/>
              </a:defRPr>
            </a:lvl4pPr>
            <a:lvl5pPr marL="2085975" indent="-231775" defTabSz="919163" eaLnBrk="0" hangingPunct="0">
              <a:defRPr kumimoji="1">
                <a:solidFill>
                  <a:schemeClr val="tx1"/>
                </a:solidFill>
                <a:latin typeface="Arial" panose="020B0604020202020204" pitchFamily="34" charset="0"/>
                <a:ea typeface="新細明體" panose="02020500000000000000" pitchFamily="18" charset="-120"/>
              </a:defRPr>
            </a:lvl5pPr>
            <a:lvl6pPr marL="25431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30003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575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9147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4133D721-4E86-4E56-9E88-79C026159EEC}" type="slidenum">
              <a:rPr lang="en-US" altLang="zh-TW"/>
              <a:pPr eaLnBrk="1" hangingPunct="1"/>
              <a:t>21</a:t>
            </a:fld>
            <a:endParaRPr lang="en-US" altLang="zh-TW"/>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pPr>
              <a:lnSpc>
                <a:spcPct val="80000"/>
              </a:lnSpc>
            </a:pPr>
            <a:r>
              <a:rPr lang="en-US" altLang="zh-TW" b="1" dirty="0" smtClean="0">
                <a:latin typeface="Arial" panose="020B0604020202020204" pitchFamily="34" charset="0"/>
                <a:cs typeface="Arial" panose="020B0604020202020204" pitchFamily="34" charset="0"/>
              </a:rPr>
              <a:t>Activity 4</a:t>
            </a:r>
          </a:p>
          <a:p>
            <a:pPr>
              <a:lnSpc>
                <a:spcPct val="80000"/>
              </a:lnSpc>
            </a:pPr>
            <a:endParaRPr lang="en-US" altLang="zh-TW" b="1" dirty="0" smtClean="0">
              <a:latin typeface="Arial" panose="020B0604020202020204" pitchFamily="34" charset="0"/>
              <a:cs typeface="Arial" panose="020B0604020202020204" pitchFamily="34" charset="0"/>
            </a:endParaRPr>
          </a:p>
          <a:p>
            <a:pPr eaLnBrk="1" hangingPunct="1">
              <a:buFont typeface="Calibri" panose="020F0502020204030204" pitchFamily="34" charset="0"/>
              <a:buNone/>
            </a:pPr>
            <a:r>
              <a:rPr lang="en-US" altLang="zh-TW" dirty="0" smtClean="0">
                <a:latin typeface="Arial" panose="020B0604020202020204" pitchFamily="34" charset="0"/>
                <a:cs typeface="Arial" panose="020B0604020202020204" pitchFamily="34" charset="0"/>
              </a:rPr>
              <a:t>Ask students to form into groups of 4-5. Teacher explains the activity and ask students to complete Activity on Student Worksheet p.7. </a:t>
            </a:r>
            <a:endParaRPr lang="en-US" altLang="zh-TW" sz="1000" dirty="0" smtClean="0">
              <a:latin typeface="Arial" panose="020B060402020202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p:txBody>
          <a:bodyPr/>
          <a:lstStyle>
            <a:lvl1pPr defTabSz="919163" eaLnBrk="0" hangingPunct="0">
              <a:defRPr kumimoji="1">
                <a:solidFill>
                  <a:schemeClr val="tx1"/>
                </a:solidFill>
                <a:latin typeface="Arial" panose="020B0604020202020204" pitchFamily="34" charset="0"/>
                <a:ea typeface="新細明體" panose="02020500000000000000" pitchFamily="18" charset="-120"/>
              </a:defRPr>
            </a:lvl1pPr>
            <a:lvl2pPr marL="752475" indent="-288925" defTabSz="919163" eaLnBrk="0" hangingPunct="0">
              <a:defRPr kumimoji="1">
                <a:solidFill>
                  <a:schemeClr val="tx1"/>
                </a:solidFill>
                <a:latin typeface="Arial" panose="020B0604020202020204" pitchFamily="34" charset="0"/>
                <a:ea typeface="新細明體" panose="02020500000000000000" pitchFamily="18" charset="-120"/>
              </a:defRPr>
            </a:lvl2pPr>
            <a:lvl3pPr marL="1158875" indent="-231775" defTabSz="919163" eaLnBrk="0" hangingPunct="0">
              <a:defRPr kumimoji="1">
                <a:solidFill>
                  <a:schemeClr val="tx1"/>
                </a:solidFill>
                <a:latin typeface="Arial" panose="020B0604020202020204" pitchFamily="34" charset="0"/>
                <a:ea typeface="新細明體" panose="02020500000000000000" pitchFamily="18" charset="-120"/>
              </a:defRPr>
            </a:lvl3pPr>
            <a:lvl4pPr marL="1622425" indent="-231775" defTabSz="919163" eaLnBrk="0" hangingPunct="0">
              <a:defRPr kumimoji="1">
                <a:solidFill>
                  <a:schemeClr val="tx1"/>
                </a:solidFill>
                <a:latin typeface="Arial" panose="020B0604020202020204" pitchFamily="34" charset="0"/>
                <a:ea typeface="新細明體" panose="02020500000000000000" pitchFamily="18" charset="-120"/>
              </a:defRPr>
            </a:lvl4pPr>
            <a:lvl5pPr marL="2085975" indent="-231775" defTabSz="919163" eaLnBrk="0" hangingPunct="0">
              <a:defRPr kumimoji="1">
                <a:solidFill>
                  <a:schemeClr val="tx1"/>
                </a:solidFill>
                <a:latin typeface="Arial" panose="020B0604020202020204" pitchFamily="34" charset="0"/>
                <a:ea typeface="新細明體" panose="02020500000000000000" pitchFamily="18" charset="-120"/>
              </a:defRPr>
            </a:lvl5pPr>
            <a:lvl6pPr marL="25431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30003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575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9147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D27FB9F9-3DE2-4DB1-AC3C-08351A57A11A}" type="slidenum">
              <a:rPr lang="en-US" altLang="zh-TW"/>
              <a:pPr eaLnBrk="1" hangingPunct="1"/>
              <a:t>22</a:t>
            </a:fld>
            <a:endParaRPr lang="en-US" altLang="zh-TW"/>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xfrm>
            <a:off x="847725" y="4745038"/>
            <a:ext cx="5102225" cy="4468812"/>
          </a:xfrm>
        </p:spPr>
        <p:txBody>
          <a:bodyPr/>
          <a:lstStyle/>
          <a:p>
            <a:pPr eaLnBrk="1" hangingPunct="1"/>
            <a:r>
              <a:rPr lang="en-US" altLang="zh-TW" dirty="0" smtClean="0">
                <a:latin typeface="Arial" panose="020B0604020202020204" pitchFamily="34" charset="0"/>
                <a:cs typeface="Arial" panose="020B0604020202020204" pitchFamily="34" charset="0"/>
              </a:rPr>
              <a:t>After students’ completion of the worksheet, go to the next slide for different marketing mix combinations.</a:t>
            </a:r>
          </a:p>
          <a:p>
            <a:pPr eaLnBrk="1" hangingPunct="1"/>
            <a:endParaRPr lang="en-US" altLang="zh-TW" dirty="0" smtClean="0">
              <a:latin typeface="Arial" panose="020B0604020202020204" pitchFamily="34" charset="0"/>
              <a:cs typeface="Arial" panose="020B0604020202020204" pitchFamily="34" charset="0"/>
            </a:endParaRPr>
          </a:p>
          <a:p>
            <a:pPr eaLnBrk="1" hangingPunct="1"/>
            <a:r>
              <a:rPr lang="en-US" altLang="zh-TW" b="1" dirty="0" smtClean="0">
                <a:latin typeface="Arial" panose="020B0604020202020204" pitchFamily="34" charset="0"/>
                <a:cs typeface="Arial" panose="020B0604020202020204" pitchFamily="34" charset="0"/>
              </a:rPr>
              <a:t>Suggested Answers:</a:t>
            </a:r>
          </a:p>
          <a:p>
            <a:pPr eaLnBrk="1" hangingPunct="1"/>
            <a:r>
              <a:rPr lang="en-US" altLang="zh-TW" i="1" dirty="0" smtClean="0">
                <a:latin typeface="Arial" panose="020B0604020202020204" pitchFamily="34" charset="0"/>
                <a:cs typeface="Arial" panose="020B0604020202020204" pitchFamily="34" charset="0"/>
              </a:rPr>
              <a:t>Example 1:</a:t>
            </a:r>
            <a:r>
              <a:rPr lang="en-US" altLang="zh-TW" dirty="0" smtClean="0">
                <a:latin typeface="Arial" panose="020B0604020202020204" pitchFamily="34" charset="0"/>
                <a:cs typeface="Arial" panose="020B0604020202020204" pitchFamily="34" charset="0"/>
              </a:rPr>
              <a:t> Dress (Product), $500 (Price), </a:t>
            </a:r>
            <a:r>
              <a:rPr lang="en-US" altLang="zh-TW" dirty="0" err="1" smtClean="0">
                <a:latin typeface="Arial" panose="020B0604020202020204" pitchFamily="34" charset="0"/>
                <a:cs typeface="Arial" panose="020B0604020202020204" pitchFamily="34" charset="0"/>
              </a:rPr>
              <a:t>Mong</a:t>
            </a:r>
            <a:r>
              <a:rPr lang="en-US" altLang="zh-TW" dirty="0" smtClean="0">
                <a:latin typeface="Arial" panose="020B0604020202020204" pitchFamily="34" charset="0"/>
                <a:cs typeface="Arial" panose="020B0604020202020204" pitchFamily="34" charset="0"/>
              </a:rPr>
              <a:t> </a:t>
            </a:r>
            <a:r>
              <a:rPr lang="en-US" altLang="zh-TW" dirty="0" err="1" smtClean="0">
                <a:latin typeface="Arial" panose="020B0604020202020204" pitchFamily="34" charset="0"/>
                <a:cs typeface="Arial" panose="020B0604020202020204" pitchFamily="34" charset="0"/>
              </a:rPr>
              <a:t>Kok</a:t>
            </a:r>
            <a:r>
              <a:rPr lang="en-US" altLang="zh-TW" dirty="0" smtClean="0">
                <a:latin typeface="Arial" panose="020B0604020202020204" pitchFamily="34" charset="0"/>
                <a:cs typeface="Arial" panose="020B0604020202020204" pitchFamily="34" charset="0"/>
              </a:rPr>
              <a:t> (Place), Advertisement on social</a:t>
            </a:r>
            <a:r>
              <a:rPr lang="en-US" altLang="zh-TW" baseline="0" dirty="0" smtClean="0">
                <a:latin typeface="Arial" panose="020B0604020202020204" pitchFamily="34" charset="0"/>
                <a:cs typeface="Arial" panose="020B0604020202020204" pitchFamily="34" charset="0"/>
              </a:rPr>
              <a:t> media</a:t>
            </a:r>
            <a:r>
              <a:rPr lang="en-US" altLang="zh-TW" dirty="0" smtClean="0">
                <a:latin typeface="Arial" panose="020B0604020202020204" pitchFamily="34" charset="0"/>
                <a:cs typeface="Arial" panose="020B0604020202020204" pitchFamily="34" charset="0"/>
              </a:rPr>
              <a:t> (Promotion).</a:t>
            </a:r>
          </a:p>
          <a:p>
            <a:pPr eaLnBrk="1" hangingPunct="1"/>
            <a:r>
              <a:rPr lang="en-US" altLang="zh-TW" i="1" dirty="0" smtClean="0">
                <a:latin typeface="Arial" panose="020B0604020202020204" pitchFamily="34" charset="0"/>
                <a:cs typeface="Arial" panose="020B0604020202020204" pitchFamily="34" charset="0"/>
              </a:rPr>
              <a:t>Example 2:</a:t>
            </a:r>
            <a:r>
              <a:rPr lang="en-US" altLang="zh-TW" dirty="0" smtClean="0">
                <a:latin typeface="Arial" panose="020B0604020202020204" pitchFamily="34" charset="0"/>
                <a:cs typeface="Arial" panose="020B0604020202020204" pitchFamily="34" charset="0"/>
              </a:rPr>
              <a:t> Watch (Product), $2,000 (Price), </a:t>
            </a:r>
            <a:r>
              <a:rPr lang="en-US" altLang="zh-TW" dirty="0" err="1" smtClean="0">
                <a:latin typeface="Arial" panose="020B0604020202020204" pitchFamily="34" charset="0"/>
                <a:cs typeface="Arial" panose="020B0604020202020204" pitchFamily="34" charset="0"/>
              </a:rPr>
              <a:t>Tsim</a:t>
            </a:r>
            <a:r>
              <a:rPr lang="en-US" altLang="zh-TW" dirty="0" smtClean="0">
                <a:latin typeface="Arial" panose="020B0604020202020204" pitchFamily="34" charset="0"/>
                <a:cs typeface="Arial" panose="020B0604020202020204" pitchFamily="34" charset="0"/>
              </a:rPr>
              <a:t> </a:t>
            </a:r>
            <a:r>
              <a:rPr lang="en-US" altLang="zh-TW" dirty="0" err="1" smtClean="0">
                <a:latin typeface="Arial" panose="020B0604020202020204" pitchFamily="34" charset="0"/>
                <a:cs typeface="Arial" panose="020B0604020202020204" pitchFamily="34" charset="0"/>
              </a:rPr>
              <a:t>Sha</a:t>
            </a:r>
            <a:r>
              <a:rPr lang="en-US" altLang="zh-TW" dirty="0" smtClean="0">
                <a:latin typeface="Arial" panose="020B0604020202020204" pitchFamily="34" charset="0"/>
                <a:cs typeface="Arial" panose="020B0604020202020204" pitchFamily="34" charset="0"/>
              </a:rPr>
              <a:t> </a:t>
            </a:r>
            <a:r>
              <a:rPr lang="en-US" altLang="zh-TW" dirty="0" err="1" smtClean="0">
                <a:latin typeface="Arial" panose="020B0604020202020204" pitchFamily="34" charset="0"/>
                <a:cs typeface="Arial" panose="020B0604020202020204" pitchFamily="34" charset="0"/>
              </a:rPr>
              <a:t>Tsui</a:t>
            </a:r>
            <a:r>
              <a:rPr lang="en-US" altLang="zh-TW" dirty="0" smtClean="0">
                <a:latin typeface="Arial" panose="020B0604020202020204" pitchFamily="34" charset="0"/>
                <a:cs typeface="Arial" panose="020B0604020202020204" pitchFamily="34" charset="0"/>
              </a:rPr>
              <a:t> (Place), Television commercial (Promotion).</a:t>
            </a:r>
          </a:p>
          <a:p>
            <a:pPr eaLnBrk="1" hangingPunct="1"/>
            <a:endParaRPr lang="en-US" altLang="zh-TW" sz="1100" dirty="0" smtClean="0">
              <a:latin typeface="Arial" panose="020B0604020202020204" pitchFamily="34" charset="0"/>
              <a:cs typeface="Arial" panose="020B0604020202020204" pitchFamily="34" charset="0"/>
            </a:endParaRPr>
          </a:p>
          <a:p>
            <a:pPr eaLnBrk="1" hangingPunct="1"/>
            <a:endParaRPr lang="en-US" altLang="zh-TW" sz="1100" dirty="0" smtClean="0">
              <a:latin typeface="Arial" panose="020B0604020202020204" pitchFamily="34" charset="0"/>
              <a:cs typeface="Arial" panose="020B0604020202020204" pitchFamily="34" charset="0"/>
            </a:endParaRPr>
          </a:p>
          <a:p>
            <a:pPr eaLnBrk="1" hangingPunct="1"/>
            <a:r>
              <a:rPr lang="en-US" altLang="zh-TW" sz="1100" b="1" dirty="0" smtClean="0">
                <a:latin typeface="Arial" panose="020B0604020202020204" pitchFamily="34" charset="0"/>
                <a:cs typeface="Arial" panose="020B0604020202020204" pitchFamily="34" charset="0"/>
              </a:rPr>
              <a:t>Remarks:</a:t>
            </a:r>
          </a:p>
          <a:p>
            <a:pPr eaLnBrk="1" hangingPunct="1">
              <a:buFont typeface="Calibri" panose="020F0502020204030204" pitchFamily="34" charset="0"/>
              <a:buNone/>
            </a:pPr>
            <a:r>
              <a:rPr lang="en-US" altLang="zh-TW" sz="1100" dirty="0" smtClean="0">
                <a:latin typeface="Arial" panose="020B0604020202020204" pitchFamily="34" charset="0"/>
                <a:cs typeface="Arial" panose="020B0604020202020204" pitchFamily="34" charset="0"/>
              </a:rPr>
              <a:t>Again, there are no absolute answers for the exercise. Students’ answers should be justified with appropriate combinations that create a market position matching the targeted customers.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p:txBody>
          <a:bodyPr/>
          <a:lstStyle>
            <a:lvl1pPr defTabSz="919163" eaLnBrk="0" hangingPunct="0">
              <a:defRPr kumimoji="1">
                <a:solidFill>
                  <a:schemeClr val="tx1"/>
                </a:solidFill>
                <a:latin typeface="Arial" panose="020B0604020202020204" pitchFamily="34" charset="0"/>
                <a:ea typeface="新細明體" panose="02020500000000000000" pitchFamily="18" charset="-120"/>
              </a:defRPr>
            </a:lvl1pPr>
            <a:lvl2pPr marL="752475" indent="-288925" defTabSz="919163" eaLnBrk="0" hangingPunct="0">
              <a:defRPr kumimoji="1">
                <a:solidFill>
                  <a:schemeClr val="tx1"/>
                </a:solidFill>
                <a:latin typeface="Arial" panose="020B0604020202020204" pitchFamily="34" charset="0"/>
                <a:ea typeface="新細明體" panose="02020500000000000000" pitchFamily="18" charset="-120"/>
              </a:defRPr>
            </a:lvl2pPr>
            <a:lvl3pPr marL="1158875" indent="-231775" defTabSz="919163" eaLnBrk="0" hangingPunct="0">
              <a:defRPr kumimoji="1">
                <a:solidFill>
                  <a:schemeClr val="tx1"/>
                </a:solidFill>
                <a:latin typeface="Arial" panose="020B0604020202020204" pitchFamily="34" charset="0"/>
                <a:ea typeface="新細明體" panose="02020500000000000000" pitchFamily="18" charset="-120"/>
              </a:defRPr>
            </a:lvl3pPr>
            <a:lvl4pPr marL="1622425" indent="-231775" defTabSz="919163" eaLnBrk="0" hangingPunct="0">
              <a:defRPr kumimoji="1">
                <a:solidFill>
                  <a:schemeClr val="tx1"/>
                </a:solidFill>
                <a:latin typeface="Arial" panose="020B0604020202020204" pitchFamily="34" charset="0"/>
                <a:ea typeface="新細明體" panose="02020500000000000000" pitchFamily="18" charset="-120"/>
              </a:defRPr>
            </a:lvl4pPr>
            <a:lvl5pPr marL="2085975" indent="-231775" defTabSz="919163" eaLnBrk="0" hangingPunct="0">
              <a:defRPr kumimoji="1">
                <a:solidFill>
                  <a:schemeClr val="tx1"/>
                </a:solidFill>
                <a:latin typeface="Arial" panose="020B0604020202020204" pitchFamily="34" charset="0"/>
                <a:ea typeface="新細明體" panose="02020500000000000000" pitchFamily="18" charset="-120"/>
              </a:defRPr>
            </a:lvl5pPr>
            <a:lvl6pPr marL="25431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30003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575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9147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17666632-3921-4CEA-8365-391D8AB8FD71}" type="slidenum">
              <a:rPr lang="en-US" altLang="zh-TW"/>
              <a:pPr eaLnBrk="1" hangingPunct="1"/>
              <a:t>23</a:t>
            </a:fld>
            <a:endParaRPr lang="en-US" altLang="zh-TW"/>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xfrm>
            <a:off x="877888" y="4603750"/>
            <a:ext cx="5041900" cy="5322888"/>
          </a:xfrm>
        </p:spPr>
        <p:txBody>
          <a:bodyPr/>
          <a:lstStyle/>
          <a:p>
            <a:pPr marL="190500" indent="-190500" eaLnBrk="1" hangingPunct="1">
              <a:lnSpc>
                <a:spcPct val="90000"/>
              </a:lnSpc>
            </a:pPr>
            <a:r>
              <a:rPr lang="en-US" altLang="zh-TW" sz="1000" b="1" dirty="0" smtClean="0">
                <a:latin typeface="Arial" panose="020B0604020202020204" pitchFamily="34" charset="0"/>
              </a:rPr>
              <a:t>Instructions:</a:t>
            </a:r>
          </a:p>
          <a:p>
            <a:pPr marL="190500" indent="-190500" eaLnBrk="1" hangingPunct="1">
              <a:lnSpc>
                <a:spcPct val="90000"/>
              </a:lnSpc>
              <a:buFont typeface="Calibri" panose="020F0502020204030204" pitchFamily="34" charset="0"/>
              <a:buAutoNum type="arabicPeriod"/>
            </a:pPr>
            <a:r>
              <a:rPr lang="en-US" altLang="zh-TW" sz="1100" dirty="0" smtClean="0">
                <a:latin typeface="Arial" panose="020B0604020202020204" pitchFamily="34" charset="0"/>
              </a:rPr>
              <a:t>Ask students </a:t>
            </a:r>
            <a:r>
              <a:rPr lang="en-US" altLang="zh-TW" sz="1100" dirty="0" smtClean="0">
                <a:latin typeface="Arial" panose="020B0604020202020204" pitchFamily="34" charset="0"/>
              </a:rPr>
              <a:t>to share their </a:t>
            </a:r>
            <a:r>
              <a:rPr lang="en-US" altLang="zh-TW" sz="1100" dirty="0" smtClean="0">
                <a:latin typeface="Arial" panose="020B0604020202020204" pitchFamily="34" charset="0"/>
              </a:rPr>
              <a:t>answers.</a:t>
            </a:r>
            <a:endParaRPr lang="en-US" altLang="zh-TW" sz="1100" dirty="0" smtClean="0">
              <a:latin typeface="Arial" panose="020B0604020202020204" pitchFamily="34" charset="0"/>
            </a:endParaRPr>
          </a:p>
          <a:p>
            <a:pPr marL="190500" indent="-190500" eaLnBrk="1" hangingPunct="1">
              <a:lnSpc>
                <a:spcPct val="90000"/>
              </a:lnSpc>
              <a:buFont typeface="Calibri" panose="020F0502020204030204" pitchFamily="34" charset="0"/>
              <a:buAutoNum type="arabicPeriod"/>
            </a:pPr>
            <a:r>
              <a:rPr lang="en-US" altLang="zh-TW" sz="1100" dirty="0" smtClean="0">
                <a:latin typeface="Arial" panose="020B0604020202020204" pitchFamily="34" charset="0"/>
              </a:rPr>
              <a:t>Provide appropriate feedback and suggested marketing mix combinations for students’ reference.</a:t>
            </a:r>
          </a:p>
          <a:p>
            <a:pPr marL="190500" indent="-190500" eaLnBrk="1" hangingPunct="1">
              <a:lnSpc>
                <a:spcPct val="90000"/>
              </a:lnSpc>
              <a:buFont typeface="Calibri" panose="020F0502020204030204" pitchFamily="34" charset="0"/>
              <a:buAutoNum type="arabicPeriod"/>
            </a:pPr>
            <a:r>
              <a:rPr lang="en-US" altLang="zh-TW" sz="1100" dirty="0" smtClean="0">
                <a:latin typeface="Arial" panose="020B0604020202020204" pitchFamily="34" charset="0"/>
              </a:rPr>
              <a:t>Teacher should stress that there is no definite combination but it is important to select appropriate combinations of a marketing mix to form an effective market position.</a:t>
            </a:r>
          </a:p>
          <a:p>
            <a:pPr marL="190500" indent="-190500" eaLnBrk="1" hangingPunct="1">
              <a:lnSpc>
                <a:spcPct val="10000"/>
              </a:lnSpc>
            </a:pPr>
            <a:endParaRPr lang="en-US" altLang="zh-TW" sz="1100" b="1" dirty="0" smtClean="0">
              <a:latin typeface="Arial" panose="020B0604020202020204" pitchFamily="34" charset="0"/>
            </a:endParaRPr>
          </a:p>
          <a:p>
            <a:pPr marL="190500" indent="-190500" eaLnBrk="1" hangingPunct="1">
              <a:lnSpc>
                <a:spcPct val="90000"/>
              </a:lnSpc>
            </a:pPr>
            <a:r>
              <a:rPr lang="en-US" altLang="zh-TW" sz="1100" b="1" dirty="0" smtClean="0">
                <a:latin typeface="Arial" panose="020B0604020202020204" pitchFamily="34" charset="0"/>
              </a:rPr>
              <a:t>Suggested Answers:</a:t>
            </a:r>
          </a:p>
          <a:p>
            <a:pPr marL="190500" indent="-190500" eaLnBrk="1" hangingPunct="1">
              <a:lnSpc>
                <a:spcPct val="90000"/>
              </a:lnSpc>
              <a:buFont typeface="Calibri" panose="020F0502020204030204" pitchFamily="34" charset="0"/>
              <a:buAutoNum type="arabicPeriod"/>
            </a:pPr>
            <a:r>
              <a:rPr lang="en-US" altLang="zh-TW" sz="1100" dirty="0" smtClean="0">
                <a:latin typeface="Arial" panose="020B0604020202020204" pitchFamily="34" charset="0"/>
              </a:rPr>
              <a:t>In the above examples, </a:t>
            </a:r>
            <a:r>
              <a:rPr lang="en-US" altLang="zh-TW" sz="1100" b="1" dirty="0" smtClean="0">
                <a:latin typeface="Arial" panose="020B0604020202020204" pitchFamily="34" charset="0"/>
              </a:rPr>
              <a:t>Set 1 </a:t>
            </a:r>
            <a:r>
              <a:rPr lang="en-US" altLang="zh-TW" sz="1100" dirty="0" smtClean="0">
                <a:latin typeface="Arial" panose="020B0604020202020204" pitchFamily="34" charset="0"/>
              </a:rPr>
              <a:t>to</a:t>
            </a:r>
            <a:r>
              <a:rPr lang="en-US" altLang="zh-TW" sz="1100" b="1" dirty="0" smtClean="0">
                <a:latin typeface="Arial" panose="020B0604020202020204" pitchFamily="34" charset="0"/>
              </a:rPr>
              <a:t> Set 4</a:t>
            </a:r>
            <a:r>
              <a:rPr lang="en-US" altLang="zh-TW" sz="1100" dirty="0" smtClean="0">
                <a:latin typeface="Arial" panose="020B0604020202020204" pitchFamily="34" charset="0"/>
              </a:rPr>
              <a:t> would be logical choices of marketing mix combinations but would not position the company at a distinctive market position (such as </a:t>
            </a:r>
            <a:r>
              <a:rPr lang="en-US" altLang="zh-TW" sz="1100" b="1" dirty="0" smtClean="0">
                <a:latin typeface="Arial" panose="020B0604020202020204" pitchFamily="34" charset="0"/>
              </a:rPr>
              <a:t>Set 5</a:t>
            </a:r>
            <a:r>
              <a:rPr lang="en-US" altLang="zh-TW" sz="1100" dirty="0" smtClean="0">
                <a:latin typeface="Arial" panose="020B0604020202020204" pitchFamily="34" charset="0"/>
              </a:rPr>
              <a:t>). The rationale behind setting a company’s marketing mix to a “logical” state is because customer acceptance is more likely. By changing only one element of the marketing mix (</a:t>
            </a:r>
            <a:r>
              <a:rPr lang="en-US" altLang="zh-TW" sz="1100" b="1" dirty="0" smtClean="0">
                <a:latin typeface="Arial" panose="020B0604020202020204" pitchFamily="34" charset="0"/>
              </a:rPr>
              <a:t>$9,000</a:t>
            </a:r>
            <a:r>
              <a:rPr lang="en-US" altLang="zh-TW" sz="1100" dirty="0" smtClean="0">
                <a:latin typeface="Arial" panose="020B0604020202020204" pitchFamily="34" charset="0"/>
              </a:rPr>
              <a:t>, </a:t>
            </a:r>
            <a:r>
              <a:rPr lang="en-US" altLang="zh-TW" sz="1100" dirty="0" err="1" smtClean="0">
                <a:latin typeface="Arial" panose="020B0604020202020204" pitchFamily="34" charset="0"/>
              </a:rPr>
              <a:t>Mong</a:t>
            </a:r>
            <a:r>
              <a:rPr lang="en-US" altLang="zh-TW" sz="1100" dirty="0" smtClean="0">
                <a:latin typeface="Arial" panose="020B0604020202020204" pitchFamily="34" charset="0"/>
              </a:rPr>
              <a:t> </a:t>
            </a:r>
            <a:r>
              <a:rPr lang="en-US" altLang="zh-TW" sz="1100" dirty="0" err="1" smtClean="0">
                <a:latin typeface="Arial" panose="020B0604020202020204" pitchFamily="34" charset="0"/>
              </a:rPr>
              <a:t>Kok</a:t>
            </a:r>
            <a:r>
              <a:rPr lang="en-US" altLang="zh-TW" sz="1100" dirty="0" smtClean="0">
                <a:latin typeface="Arial" panose="020B0604020202020204" pitchFamily="34" charset="0"/>
              </a:rPr>
              <a:t>, Dress, Advertisement on social media), this example varies dramatically and targets a totally different customer segment.</a:t>
            </a:r>
          </a:p>
          <a:p>
            <a:pPr marL="190500" indent="-190500" eaLnBrk="1" hangingPunct="1">
              <a:lnSpc>
                <a:spcPct val="10000"/>
              </a:lnSpc>
              <a:buFont typeface="Calibri" panose="020F0502020204030204" pitchFamily="34" charset="0"/>
              <a:buAutoNum type="arabicPeriod"/>
            </a:pPr>
            <a:endParaRPr lang="en-US" altLang="zh-TW" sz="1100" dirty="0" smtClean="0">
              <a:latin typeface="Arial" panose="020B0604020202020204" pitchFamily="34" charset="0"/>
            </a:endParaRPr>
          </a:p>
          <a:p>
            <a:pPr marL="190500" indent="-190500" eaLnBrk="1" hangingPunct="1">
              <a:lnSpc>
                <a:spcPct val="90000"/>
              </a:lnSpc>
              <a:buFont typeface="Calibri" panose="020F0502020204030204" pitchFamily="34" charset="0"/>
              <a:buAutoNum type="arabicPeriod"/>
            </a:pPr>
            <a:r>
              <a:rPr lang="en-US" altLang="zh-TW" sz="1100" dirty="0" smtClean="0">
                <a:latin typeface="Arial" panose="020B0604020202020204" pitchFamily="34" charset="0"/>
              </a:rPr>
              <a:t>The promotion choice should match the type of products sold by the firm. In practice, advertisement on social media is effective for apparel products due to the segmented nature of social media groups plus high quality images. Another effective marketing mix match is online promotion and technology products such as in the example </a:t>
            </a:r>
            <a:r>
              <a:rPr lang="en-US" altLang="zh-TW" sz="1100" b="1" dirty="0" smtClean="0">
                <a:latin typeface="Arial" panose="020B0604020202020204" pitchFamily="34" charset="0"/>
              </a:rPr>
              <a:t>Set 3</a:t>
            </a:r>
            <a:r>
              <a:rPr lang="en-US" altLang="zh-TW" sz="1100" dirty="0" smtClean="0">
                <a:latin typeface="Arial" panose="020B0604020202020204" pitchFamily="34" charset="0"/>
              </a:rPr>
              <a:t> above, where laptop computers and online banners share great similarities in their nature.</a:t>
            </a:r>
          </a:p>
          <a:p>
            <a:pPr marL="190500" indent="-190500" eaLnBrk="1" hangingPunct="1">
              <a:lnSpc>
                <a:spcPct val="10000"/>
              </a:lnSpc>
              <a:buFont typeface="Calibri" panose="020F0502020204030204" pitchFamily="34" charset="0"/>
              <a:buAutoNum type="arabicPeriod"/>
            </a:pPr>
            <a:endParaRPr lang="en-US" altLang="zh-TW" sz="1100" dirty="0" smtClean="0">
              <a:latin typeface="Arial" panose="020B0604020202020204" pitchFamily="34" charset="0"/>
            </a:endParaRPr>
          </a:p>
          <a:p>
            <a:pPr marL="190500" indent="-190500" eaLnBrk="1" hangingPunct="1">
              <a:lnSpc>
                <a:spcPct val="90000"/>
              </a:lnSpc>
              <a:buFont typeface="Calibri" panose="020F0502020204030204" pitchFamily="34" charset="0"/>
              <a:buAutoNum type="arabicPeriod"/>
            </a:pPr>
            <a:r>
              <a:rPr lang="en-US" altLang="zh-TW" sz="1100" dirty="0" smtClean="0">
                <a:latin typeface="Arial" panose="020B0604020202020204" pitchFamily="34" charset="0"/>
              </a:rPr>
              <a:t>An example of an</a:t>
            </a:r>
            <a:r>
              <a:rPr lang="en-US" altLang="zh-TW" sz="1100" baseline="0" dirty="0" smtClean="0">
                <a:latin typeface="Arial" panose="020B0604020202020204" pitchFamily="34" charset="0"/>
              </a:rPr>
              <a:t> extreme </a:t>
            </a:r>
            <a:r>
              <a:rPr lang="en-US" altLang="zh-TW" sz="1100" dirty="0" smtClean="0">
                <a:latin typeface="Arial" panose="020B0604020202020204" pitchFamily="34" charset="0"/>
              </a:rPr>
              <a:t>match of marketing mix would be </a:t>
            </a:r>
            <a:r>
              <a:rPr lang="en-US" altLang="zh-TW" sz="1100" b="1" dirty="0" smtClean="0">
                <a:latin typeface="Arial" panose="020B0604020202020204" pitchFamily="34" charset="0"/>
              </a:rPr>
              <a:t>Set 5</a:t>
            </a:r>
            <a:r>
              <a:rPr lang="en-US" altLang="zh-TW" sz="1100" dirty="0" smtClean="0">
                <a:latin typeface="Arial" panose="020B0604020202020204" pitchFamily="34" charset="0"/>
              </a:rPr>
              <a:t>. This combination might create a strong market positioning but it could perform poorly due to the mismatch of price, product and promotion.</a:t>
            </a:r>
          </a:p>
          <a:p>
            <a:pPr marL="190500" indent="-190500" eaLnBrk="1" hangingPunct="1">
              <a:lnSpc>
                <a:spcPts val="300"/>
              </a:lnSpc>
              <a:buFont typeface="+mj-lt"/>
              <a:buNone/>
            </a:pPr>
            <a:endParaRPr lang="en-US" altLang="zh-TW" sz="1100" dirty="0" smtClean="0">
              <a:latin typeface="Arial" panose="020B0604020202020204" pitchFamily="34" charset="0"/>
            </a:endParaRPr>
          </a:p>
          <a:p>
            <a:pPr marL="190500" indent="-190500" eaLnBrk="1" hangingPunct="1">
              <a:lnSpc>
                <a:spcPct val="90000"/>
              </a:lnSpc>
            </a:pPr>
            <a:r>
              <a:rPr lang="en-US" altLang="zh-TW" sz="900" b="1" dirty="0" smtClean="0">
                <a:latin typeface="Arial" panose="020B0604020202020204" pitchFamily="34" charset="0"/>
              </a:rPr>
              <a:t>Remarks:</a:t>
            </a:r>
          </a:p>
          <a:p>
            <a:pPr marL="190500" indent="-190500" eaLnBrk="1" hangingPunct="1">
              <a:lnSpc>
                <a:spcPct val="80000"/>
              </a:lnSpc>
              <a:buFontTx/>
              <a:buAutoNum type="arabicPeriod"/>
            </a:pPr>
            <a:r>
              <a:rPr lang="en-US" altLang="zh-TW" sz="900" dirty="0" smtClean="0">
                <a:latin typeface="Arial" panose="020B0604020202020204" pitchFamily="34" charset="0"/>
              </a:rPr>
              <a:t>Although an illogical marketing mix could possibly create a distinctive market positioning (such as </a:t>
            </a:r>
            <a:r>
              <a:rPr lang="en-US" altLang="zh-TW" sz="900" b="1" dirty="0" smtClean="0">
                <a:latin typeface="Arial" panose="020B0604020202020204" pitchFamily="34" charset="0"/>
              </a:rPr>
              <a:t>Set 5</a:t>
            </a:r>
            <a:r>
              <a:rPr lang="en-US" altLang="zh-TW" sz="900" dirty="0" smtClean="0">
                <a:latin typeface="Arial" panose="020B0604020202020204" pitchFamily="34" charset="0"/>
              </a:rPr>
              <a:t>), it is difficult to gain customer acceptance if the marketing mix combination is too extreme. </a:t>
            </a:r>
          </a:p>
          <a:p>
            <a:pPr marL="190500" indent="-190500" eaLnBrk="1" hangingPunct="1">
              <a:lnSpc>
                <a:spcPct val="80000"/>
              </a:lnSpc>
              <a:buFontTx/>
              <a:buAutoNum type="arabicPeriod"/>
            </a:pPr>
            <a:r>
              <a:rPr lang="en-US" altLang="zh-TW" sz="900" dirty="0" smtClean="0">
                <a:latin typeface="Arial" panose="020B0604020202020204" pitchFamily="34" charset="0"/>
              </a:rPr>
              <a:t>Marketers must consider these marketing mix combinations carefully, and each element in the marketing mix supports the others in order to create successful market positioning.</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p:txBody>
          <a:bodyPr/>
          <a:lstStyle>
            <a:lvl1pPr defTabSz="919163" eaLnBrk="0" hangingPunct="0">
              <a:defRPr kumimoji="1">
                <a:solidFill>
                  <a:schemeClr val="tx1"/>
                </a:solidFill>
                <a:latin typeface="Arial" panose="020B0604020202020204" pitchFamily="34" charset="0"/>
                <a:ea typeface="新細明體" panose="02020500000000000000" pitchFamily="18" charset="-120"/>
              </a:defRPr>
            </a:lvl1pPr>
            <a:lvl2pPr marL="752475" indent="-288925" defTabSz="919163" eaLnBrk="0" hangingPunct="0">
              <a:defRPr kumimoji="1">
                <a:solidFill>
                  <a:schemeClr val="tx1"/>
                </a:solidFill>
                <a:latin typeface="Arial" panose="020B0604020202020204" pitchFamily="34" charset="0"/>
                <a:ea typeface="新細明體" panose="02020500000000000000" pitchFamily="18" charset="-120"/>
              </a:defRPr>
            </a:lvl2pPr>
            <a:lvl3pPr marL="1158875" indent="-231775" defTabSz="919163" eaLnBrk="0" hangingPunct="0">
              <a:defRPr kumimoji="1">
                <a:solidFill>
                  <a:schemeClr val="tx1"/>
                </a:solidFill>
                <a:latin typeface="Arial" panose="020B0604020202020204" pitchFamily="34" charset="0"/>
                <a:ea typeface="新細明體" panose="02020500000000000000" pitchFamily="18" charset="-120"/>
              </a:defRPr>
            </a:lvl3pPr>
            <a:lvl4pPr marL="1622425" indent="-231775" defTabSz="919163" eaLnBrk="0" hangingPunct="0">
              <a:defRPr kumimoji="1">
                <a:solidFill>
                  <a:schemeClr val="tx1"/>
                </a:solidFill>
                <a:latin typeface="Arial" panose="020B0604020202020204" pitchFamily="34" charset="0"/>
                <a:ea typeface="新細明體" panose="02020500000000000000" pitchFamily="18" charset="-120"/>
              </a:defRPr>
            </a:lvl4pPr>
            <a:lvl5pPr marL="2085975" indent="-231775" defTabSz="919163" eaLnBrk="0" hangingPunct="0">
              <a:defRPr kumimoji="1">
                <a:solidFill>
                  <a:schemeClr val="tx1"/>
                </a:solidFill>
                <a:latin typeface="Arial" panose="020B0604020202020204" pitchFamily="34" charset="0"/>
                <a:ea typeface="新細明體" panose="02020500000000000000" pitchFamily="18" charset="-120"/>
              </a:defRPr>
            </a:lvl5pPr>
            <a:lvl6pPr marL="25431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30003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575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9147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1580F6CF-BDAE-4693-9E90-3DBAD7382D8B}" type="slidenum">
              <a:rPr lang="en-US" altLang="zh-TW"/>
              <a:pPr eaLnBrk="1" hangingPunct="1"/>
              <a:t>24</a:t>
            </a:fld>
            <a:endParaRPr lang="en-US" altLang="zh-TW"/>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p:txBody>
          <a:bodyPr/>
          <a:lstStyle/>
          <a:p>
            <a:pPr eaLnBrk="1" hangingPunct="1">
              <a:lnSpc>
                <a:spcPct val="90000"/>
              </a:lnSpc>
            </a:pPr>
            <a:r>
              <a:rPr lang="en-US" altLang="zh-TW" b="1" dirty="0" smtClean="0">
                <a:latin typeface="Arial" panose="020B0604020202020204" pitchFamily="34" charset="0"/>
              </a:rPr>
              <a:t>Conclusion to Activity 4:</a:t>
            </a:r>
          </a:p>
          <a:p>
            <a:pPr eaLnBrk="1" hangingPunct="1">
              <a:lnSpc>
                <a:spcPct val="90000"/>
              </a:lnSpc>
              <a:buFont typeface="Calibri" panose="020F0502020204030204" pitchFamily="34" charset="0"/>
              <a:buAutoNum type="arabicPeriod"/>
            </a:pPr>
            <a:r>
              <a:rPr lang="en-US" altLang="zh-TW" dirty="0" smtClean="0">
                <a:latin typeface="Arial" panose="020B0604020202020204" pitchFamily="34" charset="0"/>
              </a:rPr>
              <a:t>It is important to consider the marketing mix carefully when deciding on the company’s market positioning. The choice of a marketing mix should be justified on its appropriateness and effectiveness against the marketing objective.</a:t>
            </a:r>
          </a:p>
          <a:p>
            <a:pPr eaLnBrk="1" hangingPunct="1">
              <a:lnSpc>
                <a:spcPct val="90000"/>
              </a:lnSpc>
              <a:buFont typeface="Calibri" panose="020F0502020204030204" pitchFamily="34" charset="0"/>
              <a:buAutoNum type="arabicPeriod"/>
            </a:pPr>
            <a:endParaRPr lang="en-US" altLang="zh-TW" dirty="0" smtClean="0">
              <a:latin typeface="Arial" panose="020B0604020202020204" pitchFamily="34" charset="0"/>
            </a:endParaRPr>
          </a:p>
          <a:p>
            <a:pPr eaLnBrk="1" hangingPunct="1">
              <a:lnSpc>
                <a:spcPct val="90000"/>
              </a:lnSpc>
              <a:buFont typeface="Calibri" panose="020F0502020204030204" pitchFamily="34" charset="0"/>
              <a:buAutoNum type="arabicPeriod"/>
            </a:pPr>
            <a:r>
              <a:rPr lang="en-US" altLang="zh-TW" dirty="0" smtClean="0">
                <a:latin typeface="Arial" panose="020B0604020202020204" pitchFamily="34" charset="0"/>
              </a:rPr>
              <a:t>The company must use the marketing mix appropriately to define a clear, distinctive, and desirable market positioning relative to competing firms in the minds of target consumers.</a:t>
            </a:r>
          </a:p>
          <a:p>
            <a:pPr eaLnBrk="1" hangingPunct="1">
              <a:lnSpc>
                <a:spcPct val="90000"/>
              </a:lnSpc>
            </a:pPr>
            <a:endParaRPr lang="en-US" altLang="zh-TW" dirty="0" smtClean="0">
              <a:latin typeface="Arial" panose="020B0604020202020204" pitchFamily="34" charset="0"/>
            </a:endParaRPr>
          </a:p>
          <a:p>
            <a:pPr eaLnBrk="1" hangingPunct="1">
              <a:lnSpc>
                <a:spcPct val="90000"/>
              </a:lnSpc>
            </a:pPr>
            <a:r>
              <a:rPr lang="en-US" altLang="zh-TW" dirty="0" smtClean="0">
                <a:latin typeface="Arial" panose="020B0604020202020204" pitchFamily="34" charset="0"/>
              </a:rPr>
              <a:t>Go to the next slide to begin </a:t>
            </a:r>
            <a:r>
              <a:rPr lang="en-US" altLang="zh-TW" b="1" i="1" dirty="0" smtClean="0">
                <a:latin typeface="Arial" panose="020B0604020202020204" pitchFamily="34" charset="0"/>
              </a:rPr>
              <a:t>Activity 5 – Discussion on Changing Environment</a:t>
            </a:r>
            <a:r>
              <a:rPr lang="en-US" altLang="zh-TW" dirty="0" smtClean="0">
                <a:latin typeface="Arial" panose="020B0604020202020204" pitchFamily="34" charset="0"/>
              </a:rPr>
              <a:t>.</a:t>
            </a:r>
          </a:p>
          <a:p>
            <a:pPr eaLnBrk="1" hangingPunct="1">
              <a:lnSpc>
                <a:spcPct val="90000"/>
              </a:lnSpc>
              <a:buFont typeface="+mj-lt"/>
              <a:buNone/>
            </a:pPr>
            <a:endParaRPr lang="en-US" altLang="zh-TW" dirty="0" smtClean="0">
              <a:latin typeface="Arial" panose="020B0604020202020204" pitchFamily="34" charset="0"/>
            </a:endParaRPr>
          </a:p>
          <a:p>
            <a:pPr eaLnBrk="1" hangingPunct="1">
              <a:lnSpc>
                <a:spcPct val="90000"/>
              </a:lnSpc>
              <a:buFont typeface="+mj-lt"/>
              <a:buNone/>
            </a:pPr>
            <a:endParaRPr lang="en-US" altLang="zh-TW" dirty="0" smtClean="0">
              <a:latin typeface="Arial" panose="020B0604020202020204" pitchFamily="34" charset="0"/>
            </a:endParaRPr>
          </a:p>
          <a:p>
            <a:pPr eaLnBrk="1" hangingPunct="1">
              <a:lnSpc>
                <a:spcPct val="90000"/>
              </a:lnSpc>
            </a:pPr>
            <a:r>
              <a:rPr lang="en-US" altLang="zh-TW" sz="1100" b="1" dirty="0" smtClean="0">
                <a:latin typeface="Arial" panose="020B0604020202020204" pitchFamily="34" charset="0"/>
              </a:rPr>
              <a:t>Remarks:</a:t>
            </a:r>
          </a:p>
          <a:p>
            <a:pPr eaLnBrk="1" hangingPunct="1">
              <a:lnSpc>
                <a:spcPct val="90000"/>
              </a:lnSpc>
            </a:pPr>
            <a:r>
              <a:rPr lang="en-US" altLang="zh-TW" sz="1100" dirty="0" smtClean="0">
                <a:latin typeface="Arial" panose="020B0604020202020204" pitchFamily="34" charset="0"/>
              </a:rPr>
              <a:t>This activity aims to strengthen students’ understanding on the application of the marketing mix on various products and services. Teacher should make note that in real-life situations, the use of marketing mix would be much more complicated and many aspects would require careful considerations. Example would be the choice of “Place”. Not only is the district important for choosing a location for a retail store, but the format such as shopping mall or street-side store will affect the outcome dramatically.</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p:txBody>
          <a:bodyPr/>
          <a:lstStyle>
            <a:lvl1pPr defTabSz="919163" eaLnBrk="0" hangingPunct="0">
              <a:defRPr kumimoji="1">
                <a:solidFill>
                  <a:schemeClr val="tx1"/>
                </a:solidFill>
                <a:latin typeface="Arial" panose="020B0604020202020204" pitchFamily="34" charset="0"/>
                <a:ea typeface="新細明體" panose="02020500000000000000" pitchFamily="18" charset="-120"/>
              </a:defRPr>
            </a:lvl1pPr>
            <a:lvl2pPr marL="752475" indent="-288925" defTabSz="919163" eaLnBrk="0" hangingPunct="0">
              <a:defRPr kumimoji="1">
                <a:solidFill>
                  <a:schemeClr val="tx1"/>
                </a:solidFill>
                <a:latin typeface="Arial" panose="020B0604020202020204" pitchFamily="34" charset="0"/>
                <a:ea typeface="新細明體" panose="02020500000000000000" pitchFamily="18" charset="-120"/>
              </a:defRPr>
            </a:lvl2pPr>
            <a:lvl3pPr marL="1158875" indent="-231775" defTabSz="919163" eaLnBrk="0" hangingPunct="0">
              <a:defRPr kumimoji="1">
                <a:solidFill>
                  <a:schemeClr val="tx1"/>
                </a:solidFill>
                <a:latin typeface="Arial" panose="020B0604020202020204" pitchFamily="34" charset="0"/>
                <a:ea typeface="新細明體" panose="02020500000000000000" pitchFamily="18" charset="-120"/>
              </a:defRPr>
            </a:lvl3pPr>
            <a:lvl4pPr marL="1622425" indent="-231775" defTabSz="919163" eaLnBrk="0" hangingPunct="0">
              <a:defRPr kumimoji="1">
                <a:solidFill>
                  <a:schemeClr val="tx1"/>
                </a:solidFill>
                <a:latin typeface="Arial" panose="020B0604020202020204" pitchFamily="34" charset="0"/>
                <a:ea typeface="新細明體" panose="02020500000000000000" pitchFamily="18" charset="-120"/>
              </a:defRPr>
            </a:lvl4pPr>
            <a:lvl5pPr marL="2085975" indent="-231775" defTabSz="919163" eaLnBrk="0" hangingPunct="0">
              <a:defRPr kumimoji="1">
                <a:solidFill>
                  <a:schemeClr val="tx1"/>
                </a:solidFill>
                <a:latin typeface="Arial" panose="020B0604020202020204" pitchFamily="34" charset="0"/>
                <a:ea typeface="新細明體" panose="02020500000000000000" pitchFamily="18" charset="-120"/>
              </a:defRPr>
            </a:lvl5pPr>
            <a:lvl6pPr marL="25431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30003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575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9147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99E3C0E4-C582-44F5-A467-4F297A538E2C}" type="slidenum">
              <a:rPr lang="en-US" altLang="zh-TW"/>
              <a:pPr eaLnBrk="1" hangingPunct="1"/>
              <a:t>25</a:t>
            </a:fld>
            <a:endParaRPr lang="en-US" altLang="zh-TW"/>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p:txBody>
          <a:bodyPr/>
          <a:lstStyle/>
          <a:p>
            <a:pPr marL="228600" indent="-228600">
              <a:lnSpc>
                <a:spcPct val="80000"/>
              </a:lnSpc>
            </a:pPr>
            <a:r>
              <a:rPr lang="en-US" altLang="zh-TW" b="1" dirty="0" smtClean="0">
                <a:latin typeface="Arial" panose="020B0604020202020204" pitchFamily="34" charset="0"/>
                <a:cs typeface="Arial" panose="020B0604020202020204" pitchFamily="34" charset="0"/>
              </a:rPr>
              <a:t>Activity 5 </a:t>
            </a:r>
          </a:p>
          <a:p>
            <a:pPr marL="228600" indent="-228600">
              <a:lnSpc>
                <a:spcPct val="80000"/>
              </a:lnSpc>
            </a:pPr>
            <a:endParaRPr lang="en-US" altLang="zh-TW" b="1" dirty="0" smtClean="0">
              <a:latin typeface="Arial" panose="020B0604020202020204" pitchFamily="34" charset="0"/>
              <a:cs typeface="Arial" panose="020B0604020202020204" pitchFamily="34" charset="0"/>
            </a:endParaRPr>
          </a:p>
          <a:p>
            <a:pPr marL="228600" indent="-228600" eaLnBrk="1" hangingPunct="1">
              <a:lnSpc>
                <a:spcPct val="90000"/>
              </a:lnSpc>
            </a:pPr>
            <a:r>
              <a:rPr lang="en-US" altLang="zh-TW" b="1" dirty="0" smtClean="0">
                <a:latin typeface="Arial" panose="020B0604020202020204" pitchFamily="34" charset="0"/>
                <a:cs typeface="Arial" panose="020B0604020202020204" pitchFamily="34" charset="0"/>
              </a:rPr>
              <a:t>Instructions:</a:t>
            </a:r>
            <a:endParaRPr lang="en-US" altLang="zh-TW" dirty="0" smtClean="0">
              <a:latin typeface="Arial" panose="020B0604020202020204" pitchFamily="34" charset="0"/>
              <a:cs typeface="Arial" panose="020B0604020202020204" pitchFamily="34" charset="0"/>
            </a:endParaRPr>
          </a:p>
          <a:p>
            <a:pPr marL="228600" indent="-228600" eaLnBrk="1" hangingPunct="1">
              <a:lnSpc>
                <a:spcPct val="90000"/>
              </a:lnSpc>
              <a:buFont typeface="Calibri" panose="020F0502020204030204" pitchFamily="34" charset="0"/>
              <a:buAutoNum type="arabicPeriod"/>
            </a:pPr>
            <a:r>
              <a:rPr lang="en-US" altLang="zh-TW" dirty="0" smtClean="0">
                <a:latin typeface="Arial" panose="020B0604020202020204" pitchFamily="34" charset="0"/>
                <a:cs typeface="Arial" panose="020B0604020202020204" pitchFamily="34" charset="0"/>
              </a:rPr>
              <a:t>Ask students to remain in their groups and complete </a:t>
            </a:r>
            <a:r>
              <a:rPr lang="en-US" altLang="zh-TW" b="1" dirty="0" smtClean="0">
                <a:latin typeface="Arial" panose="020B0604020202020204" pitchFamily="34" charset="0"/>
                <a:cs typeface="Arial" panose="020B0604020202020204" pitchFamily="34" charset="0"/>
              </a:rPr>
              <a:t>Activity 5</a:t>
            </a:r>
            <a:r>
              <a:rPr lang="en-US" altLang="zh-TW" dirty="0" smtClean="0">
                <a:latin typeface="Arial" panose="020B0604020202020204" pitchFamily="34" charset="0"/>
                <a:cs typeface="Arial" panose="020B0604020202020204" pitchFamily="34" charset="0"/>
              </a:rPr>
              <a:t>.</a:t>
            </a:r>
          </a:p>
          <a:p>
            <a:pPr marL="228600" indent="-228600" eaLnBrk="1" hangingPunct="1">
              <a:lnSpc>
                <a:spcPct val="90000"/>
              </a:lnSpc>
              <a:buFont typeface="Calibri" panose="020F0502020204030204" pitchFamily="34" charset="0"/>
              <a:buAutoNum type="arabicPeriod"/>
            </a:pPr>
            <a:r>
              <a:rPr lang="en-US" altLang="zh-TW" dirty="0" smtClean="0">
                <a:latin typeface="Arial" panose="020B0604020202020204" pitchFamily="34" charset="0"/>
                <a:cs typeface="Arial" panose="020B0604020202020204" pitchFamily="34" charset="0"/>
              </a:rPr>
              <a:t>Next, product images are shown to the students.</a:t>
            </a:r>
          </a:p>
          <a:p>
            <a:pPr marL="228600" indent="-228600" eaLnBrk="1" hangingPunct="1">
              <a:lnSpc>
                <a:spcPct val="90000"/>
              </a:lnSpc>
              <a:buFont typeface="Calibri" panose="020F0502020204030204" pitchFamily="34" charset="0"/>
              <a:buAutoNum type="arabicPeriod"/>
            </a:pPr>
            <a:r>
              <a:rPr lang="en-US" altLang="zh-TW" dirty="0" smtClean="0">
                <a:latin typeface="Arial" panose="020B0604020202020204" pitchFamily="34" charset="0"/>
                <a:cs typeface="Arial" panose="020B0604020202020204" pitchFamily="34" charset="0"/>
              </a:rPr>
              <a:t>Ask students to observe the images, discuss and compare them to the preceding versions. </a:t>
            </a:r>
          </a:p>
          <a:p>
            <a:pPr marL="228600" indent="-228600" eaLnBrk="1" hangingPunct="1">
              <a:lnSpc>
                <a:spcPct val="90000"/>
              </a:lnSpc>
              <a:buFont typeface="Calibri" panose="020F0502020204030204" pitchFamily="34" charset="0"/>
              <a:buAutoNum type="arabicPeriod"/>
            </a:pPr>
            <a:r>
              <a:rPr lang="en-US" altLang="zh-TW" dirty="0" smtClean="0">
                <a:latin typeface="Arial" panose="020B0604020202020204" pitchFamily="34" charset="0"/>
                <a:cs typeface="Arial" panose="020B0604020202020204" pitchFamily="34" charset="0"/>
              </a:rPr>
              <a:t>Students are required to write down the changes in </a:t>
            </a:r>
            <a:r>
              <a:rPr lang="en-US" altLang="zh-TW" smtClean="0">
                <a:latin typeface="Arial" panose="020B0604020202020204" pitchFamily="34" charset="0"/>
                <a:cs typeface="Arial" panose="020B0604020202020204" pitchFamily="34" charset="0"/>
              </a:rPr>
              <a:t>the environment</a:t>
            </a:r>
            <a:r>
              <a:rPr lang="en-US" altLang="zh-TW" baseline="0" smtClean="0">
                <a:latin typeface="Arial" panose="020B0604020202020204" pitchFamily="34" charset="0"/>
                <a:cs typeface="Arial" panose="020B0604020202020204" pitchFamily="34" charset="0"/>
              </a:rPr>
              <a:t> </a:t>
            </a:r>
            <a:r>
              <a:rPr lang="en-US" altLang="zh-TW" smtClean="0">
                <a:latin typeface="Arial" panose="020B0604020202020204" pitchFamily="34" charset="0"/>
                <a:cs typeface="Arial" panose="020B0604020202020204" pitchFamily="34" charset="0"/>
              </a:rPr>
              <a:t>and </a:t>
            </a:r>
            <a:r>
              <a:rPr lang="en-US" altLang="zh-TW" dirty="0" smtClean="0">
                <a:latin typeface="Arial" panose="020B0604020202020204" pitchFamily="34" charset="0"/>
                <a:cs typeface="Arial" panose="020B0604020202020204" pitchFamily="34" charset="0"/>
              </a:rPr>
              <a:t>identify</a:t>
            </a:r>
            <a:r>
              <a:rPr lang="en-US" altLang="zh-TW" baseline="0" dirty="0" smtClean="0">
                <a:latin typeface="Arial" panose="020B0604020202020204" pitchFamily="34" charset="0"/>
                <a:cs typeface="Arial" panose="020B0604020202020204" pitchFamily="34" charset="0"/>
              </a:rPr>
              <a:t> the</a:t>
            </a:r>
            <a:r>
              <a:rPr lang="en-US" altLang="zh-TW" dirty="0" smtClean="0">
                <a:latin typeface="Arial" panose="020B0604020202020204" pitchFamily="34" charset="0"/>
                <a:cs typeface="Arial" panose="020B0604020202020204" pitchFamily="34" charset="0"/>
              </a:rPr>
              <a:t> factors that have led to these changes in the space provided on </a:t>
            </a:r>
            <a:r>
              <a:rPr lang="en-US" altLang="zh-TW" b="1" dirty="0" smtClean="0">
                <a:latin typeface="Arial" panose="020B0604020202020204" pitchFamily="34" charset="0"/>
                <a:cs typeface="Arial" panose="020B0604020202020204" pitchFamily="34" charset="0"/>
              </a:rPr>
              <a:t>Activity 5</a:t>
            </a:r>
            <a:r>
              <a:rPr lang="en-US" altLang="zh-TW" dirty="0" smtClean="0">
                <a:latin typeface="Arial" panose="020B0604020202020204" pitchFamily="34" charset="0"/>
                <a:cs typeface="Arial" panose="020B0604020202020204" pitchFamily="34" charset="0"/>
              </a:rPr>
              <a:t>.</a:t>
            </a:r>
          </a:p>
          <a:p>
            <a:pPr marL="228600" indent="-228600" eaLnBrk="1" hangingPunct="1">
              <a:lnSpc>
                <a:spcPct val="90000"/>
              </a:lnSpc>
              <a:buFont typeface="Calibri" panose="020F0502020204030204" pitchFamily="34" charset="0"/>
              <a:buAutoNum type="arabicPeriod"/>
            </a:pPr>
            <a:r>
              <a:rPr lang="en-US" altLang="zh-TW" dirty="0" smtClean="0">
                <a:latin typeface="Arial" panose="020B0604020202020204" pitchFamily="34" charset="0"/>
                <a:cs typeface="Arial" panose="020B0604020202020204" pitchFamily="34" charset="0"/>
              </a:rPr>
              <a:t>Teacher should ask groups to share their thoughts and generate discussions.</a:t>
            </a:r>
          </a:p>
          <a:p>
            <a:pPr marL="228600" indent="-228600">
              <a:lnSpc>
                <a:spcPts val="300"/>
              </a:lnSpc>
              <a:buFontTx/>
              <a:buChar char="•"/>
            </a:pPr>
            <a:endParaRPr lang="en-US" altLang="zh-TW" dirty="0" smtClean="0">
              <a:latin typeface="Arial" panose="020B0604020202020204" pitchFamily="34" charset="0"/>
              <a:cs typeface="Arial" panose="020B0604020202020204" pitchFamily="34" charset="0"/>
            </a:endParaRPr>
          </a:p>
          <a:p>
            <a:pPr marL="228600" indent="-228600">
              <a:lnSpc>
                <a:spcPct val="80000"/>
              </a:lnSpc>
            </a:pPr>
            <a:endParaRPr lang="en-US" altLang="zh-TW" b="1" dirty="0" smtClean="0">
              <a:latin typeface="Arial" panose="020B0604020202020204" pitchFamily="34" charset="0"/>
              <a:cs typeface="Arial" panose="020B0604020202020204" pitchFamily="34" charset="0"/>
            </a:endParaRPr>
          </a:p>
          <a:p>
            <a:pPr marL="228600" indent="-228600">
              <a:lnSpc>
                <a:spcPct val="80000"/>
              </a:lnSpc>
            </a:pPr>
            <a:endParaRPr lang="en-US" altLang="zh-TW" b="1" dirty="0" smtClean="0">
              <a:latin typeface="Arial" panose="020B0604020202020204" pitchFamily="34" charset="0"/>
              <a:cs typeface="Arial" panose="020B0604020202020204" pitchFamily="34" charset="0"/>
            </a:endParaRPr>
          </a:p>
          <a:p>
            <a:pPr marL="228600" indent="-228600">
              <a:lnSpc>
                <a:spcPct val="80000"/>
              </a:lnSpc>
            </a:pPr>
            <a:r>
              <a:rPr lang="en-US" altLang="zh-TW" sz="1100" b="1" dirty="0" smtClean="0">
                <a:latin typeface="Arial" panose="020B0604020202020204" pitchFamily="34" charset="0"/>
                <a:cs typeface="Arial" panose="020B0604020202020204" pitchFamily="34" charset="0"/>
              </a:rPr>
              <a:t>Remarks:</a:t>
            </a:r>
          </a:p>
          <a:p>
            <a:pPr marL="228600" indent="-228600">
              <a:lnSpc>
                <a:spcPct val="80000"/>
              </a:lnSpc>
              <a:buFont typeface="Calibri" panose="020F0502020204030204" pitchFamily="34" charset="0"/>
              <a:buAutoNum type="arabicPeriod"/>
            </a:pPr>
            <a:r>
              <a:rPr lang="en-US" altLang="zh-TW" sz="1100" dirty="0" smtClean="0">
                <a:latin typeface="Arial" panose="020B0604020202020204" pitchFamily="34" charset="0"/>
                <a:cs typeface="Arial" panose="020B0604020202020204" pitchFamily="34" charset="0"/>
              </a:rPr>
              <a:t>Students can gather around in a circle and discuss the topic as a group, but write down the points on their individual worksheets.</a:t>
            </a:r>
          </a:p>
          <a:p>
            <a:pPr marL="228600" indent="-228600">
              <a:lnSpc>
                <a:spcPct val="80000"/>
              </a:lnSpc>
              <a:buFont typeface="Calibri" panose="020F0502020204030204" pitchFamily="34" charset="0"/>
              <a:buAutoNum type="arabicPeriod"/>
            </a:pPr>
            <a:r>
              <a:rPr lang="en-US" altLang="zh-TW" sz="1100" dirty="0" smtClean="0">
                <a:latin typeface="Arial" panose="020B0604020202020204" pitchFamily="34" charset="0"/>
                <a:cs typeface="Arial" panose="020B0604020202020204" pitchFamily="34" charset="0"/>
              </a:rPr>
              <a:t>The factors leading to the changes can be:</a:t>
            </a:r>
          </a:p>
          <a:p>
            <a:pPr marL="228600" indent="-228600">
              <a:lnSpc>
                <a:spcPct val="80000"/>
              </a:lnSpc>
              <a:buFont typeface="+mj-lt"/>
              <a:buNone/>
            </a:pPr>
            <a:r>
              <a:rPr lang="en-US" altLang="zh-TW" sz="1100" i="1" dirty="0" smtClean="0">
                <a:latin typeface="Arial" panose="020B0604020202020204" pitchFamily="34" charset="0"/>
                <a:cs typeface="Arial" panose="020B0604020202020204" pitchFamily="34" charset="0"/>
              </a:rPr>
              <a:t>	Micro-environment: </a:t>
            </a:r>
            <a:r>
              <a:rPr lang="en-US" altLang="zh-TW" sz="1100" dirty="0" smtClean="0">
                <a:latin typeface="Arial" panose="020B0604020202020204" pitchFamily="34" charset="0"/>
                <a:cs typeface="Arial" panose="020B0604020202020204" pitchFamily="34" charset="0"/>
              </a:rPr>
              <a:t>company management decisions, change in consumer taste, increase in competition, change in public regulations.</a:t>
            </a:r>
          </a:p>
          <a:p>
            <a:pPr marL="230188" lvl="1" indent="-228600">
              <a:lnSpc>
                <a:spcPct val="80000"/>
              </a:lnSpc>
              <a:buFont typeface="+mj-lt"/>
              <a:buNone/>
            </a:pPr>
            <a:r>
              <a:rPr lang="en-US" altLang="zh-TW" sz="1100" i="1" dirty="0" smtClean="0">
                <a:latin typeface="Arial" panose="020B0604020202020204" pitchFamily="34" charset="0"/>
                <a:cs typeface="Arial" panose="020B0604020202020204" pitchFamily="34" charset="0"/>
              </a:rPr>
              <a:t>	Macro-environment: </a:t>
            </a:r>
            <a:r>
              <a:rPr lang="en-US" altLang="zh-TW" sz="1100" dirty="0" smtClean="0">
                <a:latin typeface="Arial" panose="020B0604020202020204" pitchFamily="34" charset="0"/>
                <a:cs typeface="Arial" panose="020B0604020202020204" pitchFamily="34" charset="0"/>
              </a:rPr>
              <a:t>demographic, economic, nature, technological advancement, political, cultural change.</a:t>
            </a:r>
          </a:p>
          <a:p>
            <a:pPr marL="228600" indent="-228600" eaLnBrk="1" hangingPunct="1">
              <a:lnSpc>
                <a:spcPct val="90000"/>
              </a:lnSpc>
            </a:pPr>
            <a:endParaRPr lang="en-US" altLang="zh-TW" sz="1100" dirty="0" smtClean="0">
              <a:latin typeface="Arial" panose="020B0604020202020204" pitchFamily="34" charset="0"/>
              <a:cs typeface="Arial" panose="020B060402020202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p:txBody>
          <a:bodyPr/>
          <a:lstStyle>
            <a:lvl1pPr defTabSz="919163" eaLnBrk="0" hangingPunct="0">
              <a:defRPr kumimoji="1">
                <a:solidFill>
                  <a:schemeClr val="tx1"/>
                </a:solidFill>
                <a:latin typeface="Arial" panose="020B0604020202020204" pitchFamily="34" charset="0"/>
                <a:ea typeface="新細明體" panose="02020500000000000000" pitchFamily="18" charset="-120"/>
              </a:defRPr>
            </a:lvl1pPr>
            <a:lvl2pPr marL="752475" indent="-288925" defTabSz="919163" eaLnBrk="0" hangingPunct="0">
              <a:defRPr kumimoji="1">
                <a:solidFill>
                  <a:schemeClr val="tx1"/>
                </a:solidFill>
                <a:latin typeface="Arial" panose="020B0604020202020204" pitchFamily="34" charset="0"/>
                <a:ea typeface="新細明體" panose="02020500000000000000" pitchFamily="18" charset="-120"/>
              </a:defRPr>
            </a:lvl2pPr>
            <a:lvl3pPr marL="1158875" indent="-231775" defTabSz="919163" eaLnBrk="0" hangingPunct="0">
              <a:defRPr kumimoji="1">
                <a:solidFill>
                  <a:schemeClr val="tx1"/>
                </a:solidFill>
                <a:latin typeface="Arial" panose="020B0604020202020204" pitchFamily="34" charset="0"/>
                <a:ea typeface="新細明體" panose="02020500000000000000" pitchFamily="18" charset="-120"/>
              </a:defRPr>
            </a:lvl3pPr>
            <a:lvl4pPr marL="1622425" indent="-231775" defTabSz="919163" eaLnBrk="0" hangingPunct="0">
              <a:defRPr kumimoji="1">
                <a:solidFill>
                  <a:schemeClr val="tx1"/>
                </a:solidFill>
                <a:latin typeface="Arial" panose="020B0604020202020204" pitchFamily="34" charset="0"/>
                <a:ea typeface="新細明體" panose="02020500000000000000" pitchFamily="18" charset="-120"/>
              </a:defRPr>
            </a:lvl4pPr>
            <a:lvl5pPr marL="2085975" indent="-231775" defTabSz="919163" eaLnBrk="0" hangingPunct="0">
              <a:defRPr kumimoji="1">
                <a:solidFill>
                  <a:schemeClr val="tx1"/>
                </a:solidFill>
                <a:latin typeface="Arial" panose="020B0604020202020204" pitchFamily="34" charset="0"/>
                <a:ea typeface="新細明體" panose="02020500000000000000" pitchFamily="18" charset="-120"/>
              </a:defRPr>
            </a:lvl5pPr>
            <a:lvl6pPr marL="25431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30003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575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9147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7BB67CE1-154B-4C06-87DF-ECFC986630C4}" type="slidenum">
              <a:rPr lang="en-US" altLang="zh-TW"/>
              <a:pPr eaLnBrk="1" hangingPunct="1"/>
              <a:t>26</a:t>
            </a:fld>
            <a:endParaRPr lang="en-US" altLang="zh-TW"/>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p:txBody>
          <a:bodyPr/>
          <a:lstStyle/>
          <a:p>
            <a:pPr marL="182563" indent="-182563" eaLnBrk="1" hangingPunct="1">
              <a:defRPr/>
            </a:pPr>
            <a:r>
              <a:rPr lang="en-US" altLang="zh-TW" b="1" dirty="0" smtClean="0">
                <a:latin typeface="Arial" pitchFamily="34" charset="0"/>
              </a:rPr>
              <a:t>Tableware:</a:t>
            </a:r>
            <a:r>
              <a:rPr lang="en-US" altLang="zh-TW" b="1" baseline="0" dirty="0" smtClean="0">
                <a:latin typeface="Arial" pitchFamily="34" charset="0"/>
              </a:rPr>
              <a:t> </a:t>
            </a:r>
          </a:p>
          <a:p>
            <a:pPr marL="182563" indent="-182563" eaLnBrk="1" hangingPunct="1">
              <a:defRPr/>
            </a:pPr>
            <a:endParaRPr lang="en-US" altLang="zh-TW" b="0" dirty="0" smtClean="0">
              <a:latin typeface="Arial" pitchFamily="34"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kumimoji="1" lang="en-US" altLang="zh-TW" sz="1200" b="1" kern="1200" dirty="0" smtClean="0">
                <a:solidFill>
                  <a:schemeClr val="tx1"/>
                </a:solidFill>
                <a:latin typeface="Arial" pitchFamily="34" charset="0"/>
                <a:ea typeface="新細明體" pitchFamily="18" charset="-120"/>
                <a:cs typeface="+mn-cs"/>
              </a:rPr>
              <a:t>A. </a:t>
            </a:r>
            <a:r>
              <a:rPr lang="en-US" altLang="zh-TW" b="1" dirty="0" smtClean="0">
                <a:latin typeface="Arial" pitchFamily="34" charset="0"/>
              </a:rPr>
              <a:t>Disposable p</a:t>
            </a:r>
            <a:r>
              <a:rPr lang="en-US" altLang="zh-TW" b="1" dirty="0" smtClean="0"/>
              <a:t>lastic</a:t>
            </a:r>
            <a:r>
              <a:rPr lang="en-US" altLang="zh-TW" b="1" baseline="0" dirty="0" smtClean="0"/>
              <a:t> tableware </a:t>
            </a:r>
            <a:endParaRPr kumimoji="1" lang="en-US" altLang="zh-TW" sz="1200" b="1" kern="1200" dirty="0" smtClean="0">
              <a:solidFill>
                <a:schemeClr val="tx1"/>
              </a:solidFill>
              <a:latin typeface="Arial" pitchFamily="34" charset="0"/>
              <a:ea typeface="新細明體" pitchFamily="18" charset="-120"/>
              <a:cs typeface="+mn-cs"/>
            </a:endParaRPr>
          </a:p>
          <a:p>
            <a:pPr marL="0" marR="0" lvl="0" indent="0" algn="l" defTabSz="914400" rtl="0" eaLnBrk="1" fontAlgn="base" latinLnBrk="0" hangingPunct="1">
              <a:lnSpc>
                <a:spcPct val="80000"/>
              </a:lnSpc>
              <a:spcBef>
                <a:spcPct val="30000"/>
              </a:spcBef>
              <a:spcAft>
                <a:spcPct val="0"/>
              </a:spcAft>
              <a:buClrTx/>
              <a:buSzTx/>
              <a:buFontTx/>
              <a:buNone/>
              <a:tabLst/>
              <a:defRPr/>
            </a:pPr>
            <a:r>
              <a:rPr lang="en-US" altLang="zh-TW" sz="1200" i="1" dirty="0" smtClean="0">
                <a:latin typeface="Arial" panose="020B0604020202020204" pitchFamily="34" charset="0"/>
              </a:rPr>
              <a:t>Changes: </a:t>
            </a:r>
            <a:r>
              <a:rPr lang="en-US" altLang="zh-TW" sz="1200" dirty="0" smtClean="0">
                <a:latin typeface="Arial" panose="020B0604020202020204" pitchFamily="34" charset="0"/>
              </a:rPr>
              <a:t>Disposable plastic</a:t>
            </a:r>
            <a:r>
              <a:rPr lang="en-US" altLang="zh-TW" sz="1200" baseline="0" dirty="0" smtClean="0">
                <a:latin typeface="Arial" panose="020B0604020202020204" pitchFamily="34" charset="0"/>
              </a:rPr>
              <a:t> tableware was widely used in different occasions, such as restaurant takeaway service and one-off usage in gatherings.  It offered a convenient and economical option for people living a bustling and hustling lifestyle.  As compared to other substitutes, the material, i.e. plastic, could better deliver the  expected functionality of tableware. </a:t>
            </a:r>
            <a:endParaRPr lang="en-US" altLang="zh-TW" sz="1200" dirty="0" smtClean="0">
              <a:latin typeface="Arial" panose="020B0604020202020204" pitchFamily="34" charset="0"/>
            </a:endParaRPr>
          </a:p>
          <a:p>
            <a:pPr marL="0" marR="0" lvl="0" indent="0" algn="l" defTabSz="914400" rtl="0" eaLnBrk="1" fontAlgn="base" latinLnBrk="0" hangingPunct="1">
              <a:lnSpc>
                <a:spcPct val="80000"/>
              </a:lnSpc>
              <a:spcBef>
                <a:spcPct val="30000"/>
              </a:spcBef>
              <a:spcAft>
                <a:spcPct val="0"/>
              </a:spcAft>
              <a:buClrTx/>
              <a:buSzTx/>
              <a:buFontTx/>
              <a:buNone/>
              <a:tabLst/>
              <a:defRPr/>
            </a:pPr>
            <a:r>
              <a:rPr lang="en-US" altLang="zh-TW" sz="1200" i="1" dirty="0" smtClean="0">
                <a:latin typeface="Arial" panose="020B0604020202020204" pitchFamily="34" charset="0"/>
              </a:rPr>
              <a:t>Factors:  </a:t>
            </a:r>
            <a:r>
              <a:rPr lang="en-US" altLang="zh-TW" sz="1200" i="0" dirty="0" smtClean="0">
                <a:latin typeface="Arial" panose="020B0604020202020204" pitchFamily="34" charset="0"/>
              </a:rPr>
              <a:t>Culture</a:t>
            </a:r>
            <a:r>
              <a:rPr lang="en-US" altLang="zh-TW" sz="1200" i="0" baseline="0" dirty="0" smtClean="0">
                <a:latin typeface="Arial" panose="020B0604020202020204" pitchFamily="34" charset="0"/>
              </a:rPr>
              <a:t>, </a:t>
            </a:r>
            <a:r>
              <a:rPr lang="en-US" altLang="zh-TW" sz="1200" dirty="0" smtClean="0">
                <a:latin typeface="Arial" panose="020B0604020202020204" pitchFamily="34" charset="0"/>
              </a:rPr>
              <a:t>competition</a:t>
            </a:r>
            <a:r>
              <a:rPr lang="en-US" altLang="zh-TW" sz="1200" baseline="0" dirty="0" smtClean="0">
                <a:latin typeface="Arial" panose="020B0604020202020204" pitchFamily="34" charset="0"/>
              </a:rPr>
              <a:t> </a:t>
            </a:r>
            <a:endParaRPr lang="en-US" altLang="zh-TW" sz="1200" dirty="0" smtClean="0">
              <a:latin typeface="Arial" panose="020B0604020202020204" pitchFamily="34" charset="0"/>
            </a:endParaRPr>
          </a:p>
          <a:p>
            <a:pPr marL="0" marR="0" lvl="0" indent="0" algn="l" defTabSz="914400" rtl="0" eaLnBrk="1" fontAlgn="base" latinLnBrk="0" hangingPunct="1">
              <a:lnSpc>
                <a:spcPct val="80000"/>
              </a:lnSpc>
              <a:spcBef>
                <a:spcPct val="30000"/>
              </a:spcBef>
              <a:spcAft>
                <a:spcPct val="0"/>
              </a:spcAft>
              <a:buClrTx/>
              <a:buSzTx/>
              <a:buFontTx/>
              <a:buNone/>
              <a:tabLst/>
              <a:defRPr/>
            </a:pPr>
            <a:endParaRPr lang="en-US" altLang="zh-TW" sz="1200" i="1" dirty="0" smtClean="0">
              <a:latin typeface="Arial" panose="020B0604020202020204" pitchFamily="34"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kumimoji="1" lang="en-US" altLang="zh-TW" sz="1200" b="1" kern="1200" dirty="0" smtClean="0">
                <a:solidFill>
                  <a:schemeClr val="tx1"/>
                </a:solidFill>
                <a:latin typeface="Arial" pitchFamily="34" charset="0"/>
                <a:ea typeface="新細明體" pitchFamily="18" charset="-120"/>
                <a:cs typeface="+mn-cs"/>
              </a:rPr>
              <a:t>B. </a:t>
            </a:r>
            <a:r>
              <a:rPr lang="en-US" altLang="zh-TW" b="1" dirty="0" smtClean="0">
                <a:latin typeface="Arial" pitchFamily="34" charset="0"/>
              </a:rPr>
              <a:t>Disposable p</a:t>
            </a:r>
            <a:r>
              <a:rPr kumimoji="1" lang="en-US" altLang="zh-TW" sz="1200" b="1" kern="1200" dirty="0" smtClean="0">
                <a:solidFill>
                  <a:schemeClr val="tx1"/>
                </a:solidFill>
                <a:latin typeface="Arial" pitchFamily="34" charset="0"/>
                <a:ea typeface="新細明體" pitchFamily="18" charset="-120"/>
                <a:cs typeface="+mn-cs"/>
              </a:rPr>
              <a:t>aper</a:t>
            </a:r>
            <a:r>
              <a:rPr kumimoji="1" lang="en-US" altLang="zh-TW" sz="1200" b="1" kern="1200" baseline="0" dirty="0" smtClean="0">
                <a:solidFill>
                  <a:schemeClr val="tx1"/>
                </a:solidFill>
                <a:latin typeface="Arial" pitchFamily="34" charset="0"/>
                <a:ea typeface="新細明體" pitchFamily="18" charset="-120"/>
                <a:cs typeface="+mn-cs"/>
              </a:rPr>
              <a:t> tableware</a:t>
            </a:r>
            <a:endParaRPr lang="en-US" altLang="zh-TW" b="1" dirty="0" smtClean="0"/>
          </a:p>
          <a:p>
            <a:pPr marL="0" marR="0" lvl="0" indent="0" algn="l" defTabSz="914400" rtl="0" eaLnBrk="1" fontAlgn="base" latinLnBrk="0" hangingPunct="1">
              <a:lnSpc>
                <a:spcPct val="100000"/>
              </a:lnSpc>
              <a:spcBef>
                <a:spcPct val="30000"/>
              </a:spcBef>
              <a:spcAft>
                <a:spcPct val="0"/>
              </a:spcAft>
              <a:buClrTx/>
              <a:buSzTx/>
              <a:buFontTx/>
              <a:buNone/>
              <a:tabLst/>
              <a:defRPr/>
            </a:pPr>
            <a:r>
              <a:rPr lang="en-US" altLang="zh-TW" sz="1200" i="1" dirty="0" smtClean="0">
                <a:latin typeface="Arial" panose="020B0604020202020204" pitchFamily="34" charset="0"/>
              </a:rPr>
              <a:t>Changes:</a:t>
            </a:r>
            <a:r>
              <a:rPr lang="en-US" altLang="zh-TW" sz="1200" i="1" baseline="0" dirty="0" smtClean="0">
                <a:latin typeface="Arial" panose="020B0604020202020204" pitchFamily="34" charset="0"/>
              </a:rPr>
              <a:t> </a:t>
            </a:r>
            <a:r>
              <a:rPr kumimoji="1" lang="en-US" altLang="zh-TW" sz="1200" kern="1200" dirty="0" smtClean="0">
                <a:solidFill>
                  <a:schemeClr val="tx1"/>
                </a:solidFill>
                <a:latin typeface="Arial" panose="020B0604020202020204" pitchFamily="34" charset="0"/>
                <a:ea typeface="新細明體" pitchFamily="18" charset="-120"/>
                <a:cs typeface="+mn-cs"/>
              </a:rPr>
              <a:t>Plastic</a:t>
            </a:r>
            <a:r>
              <a:rPr kumimoji="1" lang="en-US" altLang="zh-TW" sz="1200" kern="1200" baseline="0" dirty="0" smtClean="0">
                <a:solidFill>
                  <a:schemeClr val="tx1"/>
                </a:solidFill>
                <a:latin typeface="Arial" panose="020B0604020202020204" pitchFamily="34" charset="0"/>
                <a:ea typeface="新細明體" pitchFamily="18" charset="-120"/>
                <a:cs typeface="+mn-cs"/>
              </a:rPr>
              <a:t> tableware was gradually replaced by paper tableware due to enhanced environmental awareness in the society and new regulations on disposable plastic tableware. </a:t>
            </a:r>
            <a:endParaRPr kumimoji="1" lang="en-US" altLang="zh-TW" sz="1200" kern="1200" dirty="0" smtClean="0">
              <a:solidFill>
                <a:schemeClr val="tx1"/>
              </a:solidFill>
              <a:latin typeface="Arial" panose="020B0604020202020204" pitchFamily="34" charset="0"/>
              <a:ea typeface="新細明體" pitchFamily="18" charset="-120"/>
              <a:cs typeface="+mn-cs"/>
            </a:endParaRPr>
          </a:p>
          <a:p>
            <a:pPr marL="182563" indent="-182563" eaLnBrk="1" hangingPunct="1">
              <a:defRPr/>
            </a:pPr>
            <a:r>
              <a:rPr kumimoji="1" lang="en-US" altLang="zh-TW" sz="1200" i="1" kern="1200" dirty="0" smtClean="0">
                <a:solidFill>
                  <a:schemeClr val="tx1"/>
                </a:solidFill>
                <a:latin typeface="Arial" panose="020B0604020202020204" pitchFamily="34" charset="0"/>
                <a:ea typeface="新細明體" pitchFamily="18" charset="-120"/>
                <a:cs typeface="+mn-cs"/>
              </a:rPr>
              <a:t>Factors:</a:t>
            </a:r>
            <a:r>
              <a:rPr kumimoji="1" lang="en-US" altLang="zh-TW" sz="1200" i="1" kern="1200" baseline="0" dirty="0" smtClean="0">
                <a:solidFill>
                  <a:schemeClr val="tx1"/>
                </a:solidFill>
                <a:latin typeface="Arial" panose="020B0604020202020204" pitchFamily="34" charset="0"/>
                <a:ea typeface="新細明體" pitchFamily="18" charset="-120"/>
                <a:cs typeface="+mn-cs"/>
              </a:rPr>
              <a:t> </a:t>
            </a:r>
            <a:r>
              <a:rPr kumimoji="1" lang="en-US" altLang="zh-TW" sz="1200" i="0" kern="1200" baseline="0" dirty="0" smtClean="0">
                <a:solidFill>
                  <a:schemeClr val="tx1"/>
                </a:solidFill>
                <a:latin typeface="Arial" panose="020B0604020202020204" pitchFamily="34" charset="0"/>
                <a:ea typeface="新細明體" pitchFamily="18" charset="-120"/>
                <a:cs typeface="+mn-cs"/>
              </a:rPr>
              <a:t>C</a:t>
            </a:r>
            <a:r>
              <a:rPr kumimoji="1" lang="en-US" altLang="zh-TW" sz="1200" i="0" kern="1200" dirty="0" smtClean="0">
                <a:solidFill>
                  <a:schemeClr val="tx1"/>
                </a:solidFill>
                <a:latin typeface="Arial" panose="020B0604020202020204" pitchFamily="34" charset="0"/>
                <a:ea typeface="新細明體" pitchFamily="18" charset="-120"/>
                <a:cs typeface="+mn-cs"/>
              </a:rPr>
              <a:t>hange in public regulations, </a:t>
            </a:r>
            <a:r>
              <a:rPr kumimoji="1" lang="en-US" altLang="zh-TW" sz="1200" kern="1200" dirty="0" smtClean="0">
                <a:solidFill>
                  <a:schemeClr val="tx1"/>
                </a:solidFill>
                <a:effectLst/>
                <a:latin typeface="Arial" charset="0"/>
                <a:ea typeface="新細明體" pitchFamily="18" charset="-120"/>
                <a:cs typeface="+mn-cs"/>
              </a:rPr>
              <a:t>cultural change</a:t>
            </a:r>
            <a:endParaRPr kumimoji="1" lang="en-US" altLang="zh-TW" sz="1200" i="0" kern="1200" dirty="0" smtClean="0">
              <a:solidFill>
                <a:schemeClr val="tx1"/>
              </a:solidFill>
              <a:latin typeface="Arial" panose="020B0604020202020204" pitchFamily="34" charset="0"/>
              <a:ea typeface="新細明體" pitchFamily="18" charset="-120"/>
              <a:cs typeface="+mn-cs"/>
            </a:endParaRPr>
          </a:p>
          <a:p>
            <a:pPr marL="182563" indent="-182563" eaLnBrk="1" hangingPunct="1">
              <a:defRPr/>
            </a:pPr>
            <a:endParaRPr kumimoji="1" lang="en-US" altLang="zh-TW" sz="1200" i="1" kern="1200" dirty="0" smtClean="0">
              <a:solidFill>
                <a:schemeClr val="tx1"/>
              </a:solidFill>
              <a:latin typeface="Arial" panose="020B0604020202020204" pitchFamily="34" charset="0"/>
              <a:ea typeface="新細明體" pitchFamily="18" charset="-120"/>
              <a:cs typeface="+mn-cs"/>
            </a:endParaRPr>
          </a:p>
          <a:p>
            <a:pPr eaLnBrk="1" hangingPunct="1"/>
            <a:endParaRPr lang="en-US" altLang="zh-TW" sz="1200" dirty="0" smtClean="0">
              <a:latin typeface="Arial" panose="020B0604020202020204" pitchFamily="34" charset="0"/>
            </a:endParaRPr>
          </a:p>
          <a:p>
            <a:endParaRPr lang="en-US" altLang="zh-TW" sz="800" b="1" dirty="0" smtClean="0">
              <a:latin typeface="Arial" panose="020B0604020202020204" pitchFamily="34" charset="0"/>
            </a:endParaRPr>
          </a:p>
          <a:p>
            <a:r>
              <a:rPr lang="en-US" altLang="zh-TW" sz="1200" b="1" dirty="0" smtClean="0">
                <a:latin typeface="Arial" panose="020B0604020202020204" pitchFamily="34" charset="0"/>
              </a:rPr>
              <a:t>Remarks:</a:t>
            </a:r>
          </a:p>
          <a:p>
            <a:r>
              <a:rPr lang="en-US" altLang="zh-TW" sz="1200" dirty="0" smtClean="0">
                <a:latin typeface="Arial" panose="020B0604020202020204" pitchFamily="34" charset="0"/>
              </a:rPr>
              <a:t>Teacher is not restricted to the above suggestions and may include any relevant points to explain the concept.</a:t>
            </a:r>
          </a:p>
          <a:p>
            <a:pPr eaLnBrk="1" hangingPunct="1"/>
            <a:endParaRPr lang="en-US" altLang="zh-TW" sz="1200" dirty="0" smtClean="0">
              <a:latin typeface="Arial" panose="020B0604020202020204" pitchFamily="34" charset="0"/>
            </a:endParaRPr>
          </a:p>
        </p:txBody>
      </p:sp>
    </p:spTree>
    <p:extLst>
      <p:ext uri="{BB962C8B-B14F-4D97-AF65-F5344CB8AC3E}">
        <p14:creationId xmlns:p14="http://schemas.microsoft.com/office/powerpoint/2010/main" val="36875953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p:txBody>
          <a:bodyPr/>
          <a:lstStyle>
            <a:lvl1pPr defTabSz="919163" eaLnBrk="0" hangingPunct="0">
              <a:defRPr kumimoji="1">
                <a:solidFill>
                  <a:schemeClr val="tx1"/>
                </a:solidFill>
                <a:latin typeface="Arial" panose="020B0604020202020204" pitchFamily="34" charset="0"/>
                <a:ea typeface="新細明體" panose="02020500000000000000" pitchFamily="18" charset="-120"/>
              </a:defRPr>
            </a:lvl1pPr>
            <a:lvl2pPr marL="752475" indent="-288925" defTabSz="919163" eaLnBrk="0" hangingPunct="0">
              <a:defRPr kumimoji="1">
                <a:solidFill>
                  <a:schemeClr val="tx1"/>
                </a:solidFill>
                <a:latin typeface="Arial" panose="020B0604020202020204" pitchFamily="34" charset="0"/>
                <a:ea typeface="新細明體" panose="02020500000000000000" pitchFamily="18" charset="-120"/>
              </a:defRPr>
            </a:lvl2pPr>
            <a:lvl3pPr marL="1158875" indent="-231775" defTabSz="919163" eaLnBrk="0" hangingPunct="0">
              <a:defRPr kumimoji="1">
                <a:solidFill>
                  <a:schemeClr val="tx1"/>
                </a:solidFill>
                <a:latin typeface="Arial" panose="020B0604020202020204" pitchFamily="34" charset="0"/>
                <a:ea typeface="新細明體" panose="02020500000000000000" pitchFamily="18" charset="-120"/>
              </a:defRPr>
            </a:lvl3pPr>
            <a:lvl4pPr marL="1622425" indent="-231775" defTabSz="919163" eaLnBrk="0" hangingPunct="0">
              <a:defRPr kumimoji="1">
                <a:solidFill>
                  <a:schemeClr val="tx1"/>
                </a:solidFill>
                <a:latin typeface="Arial" panose="020B0604020202020204" pitchFamily="34" charset="0"/>
                <a:ea typeface="新細明體" panose="02020500000000000000" pitchFamily="18" charset="-120"/>
              </a:defRPr>
            </a:lvl4pPr>
            <a:lvl5pPr marL="2085975" indent="-231775" defTabSz="919163" eaLnBrk="0" hangingPunct="0">
              <a:defRPr kumimoji="1">
                <a:solidFill>
                  <a:schemeClr val="tx1"/>
                </a:solidFill>
                <a:latin typeface="Arial" panose="020B0604020202020204" pitchFamily="34" charset="0"/>
                <a:ea typeface="新細明體" panose="02020500000000000000" pitchFamily="18" charset="-120"/>
              </a:defRPr>
            </a:lvl5pPr>
            <a:lvl6pPr marL="25431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30003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575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9147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9F87B03E-0486-42A6-B948-CE1C77FA1E1B}" type="slidenum">
              <a:rPr lang="en-US" altLang="zh-TW"/>
              <a:pPr eaLnBrk="1" hangingPunct="1"/>
              <a:t>27</a:t>
            </a:fld>
            <a:endParaRPr lang="en-US" altLang="zh-TW"/>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p:txBody>
          <a:bodyPr/>
          <a:lstStyle/>
          <a:p>
            <a:pPr marL="228600" indent="-228600" eaLnBrk="1" hangingPunct="1"/>
            <a:r>
              <a:rPr lang="en-US" altLang="zh-TW" sz="1100" b="1" dirty="0" smtClean="0">
                <a:latin typeface="Arial" panose="020B0604020202020204" pitchFamily="34" charset="0"/>
              </a:rPr>
              <a:t>Conclusion to Activity 5:</a:t>
            </a:r>
          </a:p>
          <a:p>
            <a:pPr marL="228600" indent="-228600" eaLnBrk="1" hangingPunct="1">
              <a:buFont typeface="Calibri" panose="020F0502020204030204" pitchFamily="34" charset="0"/>
              <a:buAutoNum type="arabicPeriod"/>
            </a:pPr>
            <a:r>
              <a:rPr lang="en-US" altLang="zh-TW" sz="1100" dirty="0" smtClean="0">
                <a:latin typeface="Arial" panose="020B0604020202020204" pitchFamily="34" charset="0"/>
              </a:rPr>
              <a:t>Many companies view the marketing environment as an uncontrollable element to which they must react and adapt. Factors such as the constantly changing customer tastes and continuous technological advancements are something marketers should be aware of.</a:t>
            </a:r>
          </a:p>
          <a:p>
            <a:pPr marL="228600" indent="-228600" eaLnBrk="1" hangingPunct="1">
              <a:lnSpc>
                <a:spcPct val="50000"/>
              </a:lnSpc>
              <a:buFont typeface="Calibri" panose="020F0502020204030204" pitchFamily="34" charset="0"/>
              <a:buAutoNum type="arabicPeriod"/>
            </a:pPr>
            <a:endParaRPr lang="en-US" altLang="zh-TW" sz="1100" dirty="0" smtClean="0">
              <a:latin typeface="Arial" panose="020B0604020202020204" pitchFamily="34" charset="0"/>
            </a:endParaRPr>
          </a:p>
          <a:p>
            <a:pPr marL="228600" indent="-228600" eaLnBrk="1" hangingPunct="1">
              <a:buFont typeface="Calibri" panose="020F0502020204030204" pitchFamily="34" charset="0"/>
              <a:buAutoNum type="arabicPeriod"/>
            </a:pPr>
            <a:r>
              <a:rPr lang="en-US" altLang="zh-TW" sz="1100" dirty="0" smtClean="0">
                <a:latin typeface="Arial" panose="020B0604020202020204" pitchFamily="34" charset="0"/>
              </a:rPr>
              <a:t>The changes in marketing environment:</a:t>
            </a:r>
          </a:p>
          <a:p>
            <a:pPr marL="228600" indent="-228600" eaLnBrk="1" hangingPunct="1"/>
            <a:r>
              <a:rPr lang="en-US" altLang="zh-TW" sz="1100" b="1" dirty="0" smtClean="0">
                <a:latin typeface="Arial" panose="020B0604020202020204" pitchFamily="34" charset="0"/>
              </a:rPr>
              <a:t>	Technological Advancement </a:t>
            </a:r>
            <a:r>
              <a:rPr lang="en-US" altLang="zh-TW" sz="1100" dirty="0" smtClean="0">
                <a:latin typeface="Arial" panose="020B0604020202020204" pitchFamily="34" charset="0"/>
              </a:rPr>
              <a:t>– The improvement in information technology, logistic management technology, and data storage media have led to product innovation. Better and more advanced products are constantly introduced to the market to satisfy customer needs.</a:t>
            </a:r>
          </a:p>
          <a:p>
            <a:pPr marL="228600" indent="-228600" eaLnBrk="1" hangingPunct="1">
              <a:buFont typeface="Calibri" panose="020F0502020204030204" pitchFamily="34" charset="0"/>
              <a:buNone/>
            </a:pPr>
            <a:r>
              <a:rPr lang="en-US" altLang="zh-TW" sz="1100" dirty="0" smtClean="0">
                <a:latin typeface="Arial" panose="020B0604020202020204" pitchFamily="34" charset="0"/>
              </a:rPr>
              <a:t>	</a:t>
            </a:r>
            <a:r>
              <a:rPr lang="en-US" altLang="zh-TW" sz="1100" b="1" dirty="0" smtClean="0">
                <a:latin typeface="Arial" panose="020B0604020202020204" pitchFamily="34" charset="0"/>
              </a:rPr>
              <a:t>Increase in Competition </a:t>
            </a:r>
            <a:r>
              <a:rPr lang="en-US" altLang="zh-TW" sz="1100" dirty="0" smtClean="0">
                <a:latin typeface="Arial" panose="020B0604020202020204" pitchFamily="34" charset="0"/>
              </a:rPr>
              <a:t>– The world is getting smaller and smaller due to the effect of improvement in information technology and globalization. Foreign companies are less challenged to expand into overseas markets. The transparency of production processes leads to products similarities and have also increased the market competition.</a:t>
            </a:r>
          </a:p>
          <a:p>
            <a:pPr marL="228600" indent="-228600" eaLnBrk="1" hangingPunct="1">
              <a:buFont typeface="Calibri" panose="020F0502020204030204" pitchFamily="34" charset="0"/>
              <a:buNone/>
            </a:pPr>
            <a:r>
              <a:rPr lang="en-US" altLang="zh-TW" sz="1100" dirty="0" smtClean="0">
                <a:latin typeface="Arial" panose="020B0604020202020204" pitchFamily="34" charset="0"/>
              </a:rPr>
              <a:t>	</a:t>
            </a:r>
            <a:r>
              <a:rPr lang="en-US" altLang="zh-TW" sz="1100" b="1" dirty="0" smtClean="0">
                <a:latin typeface="Arial" panose="020B0604020202020204" pitchFamily="34" charset="0"/>
              </a:rPr>
              <a:t>Cultural Change </a:t>
            </a:r>
            <a:r>
              <a:rPr lang="en-US" altLang="zh-TW" sz="1100" dirty="0" smtClean="0">
                <a:latin typeface="Arial" panose="020B0604020202020204" pitchFamily="34" charset="0"/>
              </a:rPr>
              <a:t>– As the society is moving more and more towards individualism, the products and services offered to the market will be catered towards personal or individual use.</a:t>
            </a:r>
          </a:p>
          <a:p>
            <a:pPr marL="228600" indent="-228600" eaLnBrk="1" hangingPunct="1">
              <a:buFont typeface="Calibri" panose="020F0502020204030204" pitchFamily="34" charset="0"/>
              <a:buNone/>
            </a:pPr>
            <a:r>
              <a:rPr lang="en-US" altLang="zh-TW" sz="1100" dirty="0" smtClean="0">
                <a:latin typeface="Arial" panose="020B0604020202020204" pitchFamily="34" charset="0"/>
              </a:rPr>
              <a:t>	</a:t>
            </a:r>
            <a:r>
              <a:rPr lang="en-US" altLang="zh-TW" sz="1100" b="1" dirty="0" smtClean="0">
                <a:latin typeface="Arial" panose="020B0604020202020204" pitchFamily="34" charset="0"/>
              </a:rPr>
              <a:t>Change in Consumer Taste </a:t>
            </a:r>
            <a:r>
              <a:rPr lang="en-US" altLang="zh-TW" sz="1100" dirty="0" smtClean="0">
                <a:latin typeface="Arial" panose="020B0604020202020204" pitchFamily="34" charset="0"/>
              </a:rPr>
              <a:t>– Consumer taste is changing much more rapidly than ever. In order to adapt to this trend, companies are offering new products in a shorter product-lifecycle to suit the taste of the market.</a:t>
            </a:r>
          </a:p>
          <a:p>
            <a:pPr marL="228600" indent="-228600" eaLnBrk="1" hangingPunct="1">
              <a:lnSpc>
                <a:spcPct val="50000"/>
              </a:lnSpc>
              <a:buFont typeface="Calibri" panose="020F0502020204030204" pitchFamily="34" charset="0"/>
              <a:buNone/>
            </a:pPr>
            <a:endParaRPr lang="en-US" altLang="zh-TW" sz="1100" dirty="0" smtClean="0">
              <a:latin typeface="Arial" panose="020B0604020202020204" pitchFamily="34" charset="0"/>
            </a:endParaRPr>
          </a:p>
          <a:p>
            <a:pPr marL="228600" indent="-228600" eaLnBrk="1" hangingPunct="1">
              <a:buFont typeface="Calibri" panose="020F0502020204030204" pitchFamily="34" charset="0"/>
              <a:buAutoNum type="arabicPeriod" startAt="3"/>
            </a:pPr>
            <a:r>
              <a:rPr lang="en-US" altLang="zh-TW" sz="1100" dirty="0" smtClean="0">
                <a:latin typeface="Arial" panose="020B0604020202020204" pitchFamily="34" charset="0"/>
              </a:rPr>
              <a:t>Companies </a:t>
            </a:r>
            <a:r>
              <a:rPr lang="en-US" altLang="zh-TW" sz="1100" dirty="0" err="1" smtClean="0">
                <a:latin typeface="Arial" panose="020B0604020202020204" pitchFamily="34" charset="0"/>
              </a:rPr>
              <a:t>analyse</a:t>
            </a:r>
            <a:r>
              <a:rPr lang="en-US" altLang="zh-TW" sz="1100" dirty="0" smtClean="0">
                <a:latin typeface="Arial" panose="020B0604020202020204" pitchFamily="34" charset="0"/>
              </a:rPr>
              <a:t> the ever-changing environmental forces through marketing research and design strategies that help the company </a:t>
            </a:r>
            <a:r>
              <a:rPr lang="en-US" altLang="zh-TW" sz="1100" dirty="0" smtClean="0">
                <a:latin typeface="Arial" panose="020B0604020202020204" pitchFamily="34" charset="0"/>
              </a:rPr>
              <a:t>respond to threats </a:t>
            </a:r>
            <a:r>
              <a:rPr lang="en-US" altLang="zh-TW" sz="1100" dirty="0" smtClean="0">
                <a:latin typeface="Arial" panose="020B0604020202020204" pitchFamily="34" charset="0"/>
              </a:rPr>
              <a:t>and take advantage of the opportunities the environment provides.</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p:txBody>
          <a:bodyPr/>
          <a:lstStyle>
            <a:lvl1pPr defTabSz="919163" eaLnBrk="0" hangingPunct="0">
              <a:defRPr kumimoji="1">
                <a:solidFill>
                  <a:schemeClr val="tx1"/>
                </a:solidFill>
                <a:latin typeface="Arial" panose="020B0604020202020204" pitchFamily="34" charset="0"/>
                <a:ea typeface="新細明體" panose="02020500000000000000" pitchFamily="18" charset="-120"/>
              </a:defRPr>
            </a:lvl1pPr>
            <a:lvl2pPr marL="752475" indent="-288925" defTabSz="919163" eaLnBrk="0" hangingPunct="0">
              <a:defRPr kumimoji="1">
                <a:solidFill>
                  <a:schemeClr val="tx1"/>
                </a:solidFill>
                <a:latin typeface="Arial" panose="020B0604020202020204" pitchFamily="34" charset="0"/>
                <a:ea typeface="新細明體" panose="02020500000000000000" pitchFamily="18" charset="-120"/>
              </a:defRPr>
            </a:lvl2pPr>
            <a:lvl3pPr marL="1158875" indent="-231775" defTabSz="919163" eaLnBrk="0" hangingPunct="0">
              <a:defRPr kumimoji="1">
                <a:solidFill>
                  <a:schemeClr val="tx1"/>
                </a:solidFill>
                <a:latin typeface="Arial" panose="020B0604020202020204" pitchFamily="34" charset="0"/>
                <a:ea typeface="新細明體" panose="02020500000000000000" pitchFamily="18" charset="-120"/>
              </a:defRPr>
            </a:lvl3pPr>
            <a:lvl4pPr marL="1622425" indent="-231775" defTabSz="919163" eaLnBrk="0" hangingPunct="0">
              <a:defRPr kumimoji="1">
                <a:solidFill>
                  <a:schemeClr val="tx1"/>
                </a:solidFill>
                <a:latin typeface="Arial" panose="020B0604020202020204" pitchFamily="34" charset="0"/>
                <a:ea typeface="新細明體" panose="02020500000000000000" pitchFamily="18" charset="-120"/>
              </a:defRPr>
            </a:lvl4pPr>
            <a:lvl5pPr marL="2085975" indent="-231775" defTabSz="919163" eaLnBrk="0" hangingPunct="0">
              <a:defRPr kumimoji="1">
                <a:solidFill>
                  <a:schemeClr val="tx1"/>
                </a:solidFill>
                <a:latin typeface="Arial" panose="020B0604020202020204" pitchFamily="34" charset="0"/>
                <a:ea typeface="新細明體" panose="02020500000000000000" pitchFamily="18" charset="-120"/>
              </a:defRPr>
            </a:lvl5pPr>
            <a:lvl6pPr marL="25431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30003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575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9147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8506F47F-A822-4F27-B409-1CF2452D6B3B}" type="slidenum">
              <a:rPr lang="en-US" altLang="zh-TW"/>
              <a:pPr eaLnBrk="1" hangingPunct="1"/>
              <a:t>28</a:t>
            </a:fld>
            <a:endParaRPr lang="en-US" altLang="zh-TW"/>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p:txBody>
          <a:bodyPr/>
          <a:lstStyle/>
          <a:p>
            <a:pPr marL="177800" indent="-177800" eaLnBrk="1" hangingPunct="1">
              <a:lnSpc>
                <a:spcPct val="85000"/>
              </a:lnSpc>
            </a:pPr>
            <a:r>
              <a:rPr lang="en-US" altLang="zh-TW" dirty="0" smtClean="0">
                <a:latin typeface="Arial" panose="020B0604020202020204" pitchFamily="34" charset="0"/>
              </a:rPr>
              <a:t>Teacher concludes the lesson by </a:t>
            </a:r>
            <a:r>
              <a:rPr lang="en-US" altLang="zh-TW" dirty="0" err="1" smtClean="0">
                <a:latin typeface="Arial" panose="020B0604020202020204" pitchFamily="34" charset="0"/>
              </a:rPr>
              <a:t>summarising</a:t>
            </a:r>
            <a:r>
              <a:rPr lang="en-US" altLang="zh-TW" dirty="0" smtClean="0">
                <a:latin typeface="Arial" panose="020B0604020202020204" pitchFamily="34" charset="0"/>
              </a:rPr>
              <a:t> the concepts delivered in lesson 2 with the points below.</a:t>
            </a:r>
          </a:p>
          <a:p>
            <a:pPr marL="177800" indent="-177800" eaLnBrk="1" hangingPunct="1"/>
            <a:endParaRPr lang="en-US" altLang="zh-TW" dirty="0" smtClean="0">
              <a:latin typeface="Arial" panose="020B0604020202020204" pitchFamily="34" charset="0"/>
            </a:endParaRPr>
          </a:p>
          <a:p>
            <a:pPr marL="177800" indent="-177800" eaLnBrk="1" hangingPunct="1">
              <a:buFont typeface="+mj-lt"/>
              <a:buNone/>
            </a:pPr>
            <a:r>
              <a:rPr lang="en-US" altLang="zh-TW" b="1" dirty="0" smtClean="0">
                <a:latin typeface="Arial" panose="020B0604020202020204" pitchFamily="34" charset="0"/>
              </a:rPr>
              <a:t>Conclusion to Lesson 2:</a:t>
            </a:r>
          </a:p>
          <a:p>
            <a:pPr marL="177800" indent="-177800" eaLnBrk="1" hangingPunct="1">
              <a:buFont typeface="Calibri" panose="020F0502020204030204" pitchFamily="34" charset="0"/>
              <a:buAutoNum type="arabicPeriod"/>
            </a:pPr>
            <a:r>
              <a:rPr lang="en-US" altLang="zh-TW" dirty="0" smtClean="0">
                <a:latin typeface="Arial" panose="020B0604020202020204" pitchFamily="34" charset="0"/>
              </a:rPr>
              <a:t>The constantly changing customer taste alters the environment we live in.</a:t>
            </a:r>
          </a:p>
          <a:p>
            <a:pPr marL="177800" indent="-177800" eaLnBrk="1" hangingPunct="1">
              <a:lnSpc>
                <a:spcPct val="35000"/>
              </a:lnSpc>
              <a:buFont typeface="Calibri" panose="020F0502020204030204" pitchFamily="34" charset="0"/>
              <a:buAutoNum type="arabicPeriod"/>
            </a:pPr>
            <a:endParaRPr lang="en-US" altLang="zh-TW" dirty="0" smtClean="0">
              <a:latin typeface="Arial" panose="020B0604020202020204" pitchFamily="34" charset="0"/>
            </a:endParaRPr>
          </a:p>
          <a:p>
            <a:pPr marL="177800" indent="-177800" eaLnBrk="1" hangingPunct="1">
              <a:buFont typeface="Calibri" panose="020F0502020204030204" pitchFamily="34" charset="0"/>
              <a:buAutoNum type="arabicPeriod"/>
            </a:pPr>
            <a:r>
              <a:rPr lang="en-US" altLang="zh-TW" dirty="0" smtClean="0">
                <a:latin typeface="Arial" panose="020B0604020202020204" pitchFamily="34" charset="0"/>
              </a:rPr>
              <a:t>In business management, we need to constantly modify and update our marketing mix in order to suit the taste of the market audience.</a:t>
            </a:r>
          </a:p>
          <a:p>
            <a:pPr marL="177800" indent="-177800" eaLnBrk="1" hangingPunct="1">
              <a:lnSpc>
                <a:spcPct val="35000"/>
              </a:lnSpc>
              <a:buFont typeface="Calibri" panose="020F0502020204030204" pitchFamily="34" charset="0"/>
              <a:buAutoNum type="arabicPeriod"/>
            </a:pPr>
            <a:endParaRPr lang="en-US" altLang="zh-TW" dirty="0" smtClean="0">
              <a:latin typeface="Arial" panose="020B0604020202020204" pitchFamily="34" charset="0"/>
            </a:endParaRPr>
          </a:p>
          <a:p>
            <a:pPr marL="177800" indent="-177800" eaLnBrk="1" hangingPunct="1">
              <a:buFont typeface="Calibri" panose="020F0502020204030204" pitchFamily="34" charset="0"/>
              <a:buAutoNum type="arabicPeriod"/>
            </a:pPr>
            <a:r>
              <a:rPr lang="en-US" altLang="zh-TW" dirty="0" smtClean="0">
                <a:latin typeface="Arial" panose="020B0604020202020204" pitchFamily="34" charset="0"/>
              </a:rPr>
              <a:t>By applying the appropriate marketing mix, companies can create a strong market position among competitors and generate competitive advantage through its products and services.</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p:txBody>
          <a:bodyPr/>
          <a:lstStyle>
            <a:lvl1pPr defTabSz="919163" eaLnBrk="0" hangingPunct="0">
              <a:defRPr kumimoji="1">
                <a:solidFill>
                  <a:schemeClr val="tx1"/>
                </a:solidFill>
                <a:latin typeface="Arial" panose="020B0604020202020204" pitchFamily="34" charset="0"/>
                <a:ea typeface="新細明體" panose="02020500000000000000" pitchFamily="18" charset="-120"/>
              </a:defRPr>
            </a:lvl1pPr>
            <a:lvl2pPr marL="752475" indent="-288925" defTabSz="919163" eaLnBrk="0" hangingPunct="0">
              <a:defRPr kumimoji="1">
                <a:solidFill>
                  <a:schemeClr val="tx1"/>
                </a:solidFill>
                <a:latin typeface="Arial" panose="020B0604020202020204" pitchFamily="34" charset="0"/>
                <a:ea typeface="新細明體" panose="02020500000000000000" pitchFamily="18" charset="-120"/>
              </a:defRPr>
            </a:lvl2pPr>
            <a:lvl3pPr marL="1158875" indent="-231775" defTabSz="919163" eaLnBrk="0" hangingPunct="0">
              <a:defRPr kumimoji="1">
                <a:solidFill>
                  <a:schemeClr val="tx1"/>
                </a:solidFill>
                <a:latin typeface="Arial" panose="020B0604020202020204" pitchFamily="34" charset="0"/>
                <a:ea typeface="新細明體" panose="02020500000000000000" pitchFamily="18" charset="-120"/>
              </a:defRPr>
            </a:lvl3pPr>
            <a:lvl4pPr marL="1622425" indent="-231775" defTabSz="919163" eaLnBrk="0" hangingPunct="0">
              <a:defRPr kumimoji="1">
                <a:solidFill>
                  <a:schemeClr val="tx1"/>
                </a:solidFill>
                <a:latin typeface="Arial" panose="020B0604020202020204" pitchFamily="34" charset="0"/>
                <a:ea typeface="新細明體" panose="02020500000000000000" pitchFamily="18" charset="-120"/>
              </a:defRPr>
            </a:lvl4pPr>
            <a:lvl5pPr marL="2085975" indent="-231775" defTabSz="919163" eaLnBrk="0" hangingPunct="0">
              <a:defRPr kumimoji="1">
                <a:solidFill>
                  <a:schemeClr val="tx1"/>
                </a:solidFill>
                <a:latin typeface="Arial" panose="020B0604020202020204" pitchFamily="34" charset="0"/>
                <a:ea typeface="新細明體" panose="02020500000000000000" pitchFamily="18" charset="-120"/>
              </a:defRPr>
            </a:lvl5pPr>
            <a:lvl6pPr marL="25431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30003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575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9147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7EAED643-E674-473B-9840-37061267937A}" type="slidenum">
              <a:rPr lang="en-US" altLang="zh-TW"/>
              <a:pPr eaLnBrk="1" hangingPunct="1"/>
              <a:t>29</a:t>
            </a:fld>
            <a:endParaRPr lang="en-US" altLang="zh-TW"/>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xfrm>
            <a:off x="847725" y="4713288"/>
            <a:ext cx="5029200" cy="4468812"/>
          </a:xfrm>
        </p:spPr>
        <p:txBody>
          <a:bodyPr/>
          <a:lstStyle/>
          <a:p>
            <a:pPr marL="177800" indent="-177800">
              <a:lnSpc>
                <a:spcPct val="85000"/>
              </a:lnSpc>
            </a:pPr>
            <a:r>
              <a:rPr lang="en-US" altLang="zh-TW" dirty="0" smtClean="0">
                <a:latin typeface="Arial" panose="020B0604020202020204" pitchFamily="34" charset="0"/>
              </a:rPr>
              <a:t>Teacher concludes the 2 lessons by reviewing the key concepts covered.</a:t>
            </a:r>
          </a:p>
          <a:p>
            <a:pPr marL="177800" indent="-177800"/>
            <a:endParaRPr lang="en-US" altLang="zh-TW" dirty="0" smtClean="0">
              <a:latin typeface="Arial" panose="020B0604020202020204" pitchFamily="34" charset="0"/>
            </a:endParaRPr>
          </a:p>
          <a:p>
            <a:pPr marL="177800" indent="-177800"/>
            <a:r>
              <a:rPr lang="en-US" altLang="zh-TW" b="1" dirty="0" smtClean="0">
                <a:latin typeface="Arial" panose="020B0604020202020204" pitchFamily="34" charset="0"/>
                <a:cs typeface="Arial" panose="020B0604020202020204" pitchFamily="34" charset="0"/>
              </a:rPr>
              <a:t>Key concepts covered in these 2 Lessons:</a:t>
            </a:r>
          </a:p>
          <a:p>
            <a:pPr marL="177800" indent="-177800" eaLnBrk="1" hangingPunct="1">
              <a:buFontTx/>
              <a:buChar char="•"/>
            </a:pPr>
            <a:r>
              <a:rPr lang="en-US" altLang="zh-TW" dirty="0" smtClean="0">
                <a:latin typeface="Arial" panose="020B0604020202020204" pitchFamily="34" charset="0"/>
                <a:cs typeface="Arial" panose="020B0604020202020204" pitchFamily="34" charset="0"/>
              </a:rPr>
              <a:t>Define the needs and wants of segmented customers on products and services. (Activity 1 and 2)</a:t>
            </a:r>
          </a:p>
          <a:p>
            <a:pPr marL="177800" indent="-177800" eaLnBrk="1" hangingPunct="1">
              <a:buFontTx/>
              <a:buChar char="•"/>
            </a:pPr>
            <a:r>
              <a:rPr lang="en-US" altLang="zh-TW" dirty="0" smtClean="0">
                <a:latin typeface="Arial" panose="020B0604020202020204" pitchFamily="34" charset="0"/>
                <a:cs typeface="Arial" panose="020B0604020202020204" pitchFamily="34" charset="0"/>
              </a:rPr>
              <a:t>Understand the importance of market positioning for products and services. (Activity 2 and 4)</a:t>
            </a:r>
          </a:p>
          <a:p>
            <a:pPr marL="177800" indent="-177800" eaLnBrk="1" hangingPunct="1">
              <a:buFontTx/>
              <a:buChar char="•"/>
            </a:pPr>
            <a:r>
              <a:rPr lang="en-US" altLang="zh-TW" dirty="0" smtClean="0">
                <a:latin typeface="Arial" panose="020B0604020202020204" pitchFamily="34" charset="0"/>
                <a:cs typeface="Arial" panose="020B0604020202020204" pitchFamily="34" charset="0"/>
              </a:rPr>
              <a:t>Amend marketing mix to reach target market effectively according</a:t>
            </a:r>
            <a:r>
              <a:rPr lang="en-US" altLang="zh-TW" baseline="0" dirty="0" smtClean="0">
                <a:latin typeface="Arial" panose="020B0604020202020204" pitchFamily="34" charset="0"/>
                <a:cs typeface="Arial" panose="020B0604020202020204" pitchFamily="34" charset="0"/>
              </a:rPr>
              <a:t> to the change of marketing environment</a:t>
            </a:r>
            <a:r>
              <a:rPr lang="en-US" altLang="zh-TW" dirty="0" smtClean="0">
                <a:latin typeface="Arial" panose="020B0604020202020204" pitchFamily="34" charset="0"/>
                <a:cs typeface="Arial" panose="020B0604020202020204" pitchFamily="34" charset="0"/>
              </a:rPr>
              <a:t>. (Activity 4)</a:t>
            </a:r>
            <a:endParaRPr lang="en-US" altLang="zh-TW" b="1" dirty="0" smtClean="0">
              <a:latin typeface="Arial" panose="020B0604020202020204" pitchFamily="34" charset="0"/>
              <a:cs typeface="Arial" panose="020B0604020202020204" pitchFamily="34" charset="0"/>
            </a:endParaRPr>
          </a:p>
          <a:p>
            <a:pPr marL="177800" indent="-177800" eaLnBrk="1" hangingPunct="1">
              <a:buFontTx/>
              <a:buChar char="•"/>
            </a:pPr>
            <a:r>
              <a:rPr lang="en-US" altLang="zh-TW" dirty="0" smtClean="0">
                <a:latin typeface="Arial" panose="020B0604020202020204" pitchFamily="34" charset="0"/>
                <a:cs typeface="Arial" panose="020B0604020202020204" pitchFamily="34" charset="0"/>
              </a:rPr>
              <a:t>Understand the use of marketing mix strategy. (Activity 3)</a:t>
            </a:r>
          </a:p>
          <a:p>
            <a:pPr marL="177800" indent="-177800" eaLnBrk="1" hangingPunct="1">
              <a:buFontTx/>
              <a:buChar char="•"/>
            </a:pPr>
            <a:r>
              <a:rPr lang="en-US" altLang="zh-TW" dirty="0" smtClean="0">
                <a:latin typeface="Arial" panose="020B0604020202020204" pitchFamily="34" charset="0"/>
                <a:cs typeface="Arial" panose="020B0604020202020204" pitchFamily="34" charset="0"/>
              </a:rPr>
              <a:t>Understand the external </a:t>
            </a:r>
            <a:r>
              <a:rPr lang="en-US" altLang="zh-TW" smtClean="0">
                <a:latin typeface="Arial" panose="020B0604020202020204" pitchFamily="34" charset="0"/>
                <a:cs typeface="Arial" panose="020B0604020202020204" pitchFamily="34" charset="0"/>
              </a:rPr>
              <a:t>factors </a:t>
            </a:r>
            <a:r>
              <a:rPr lang="en-US" altLang="zh-TW" smtClean="0">
                <a:latin typeface="Arial" panose="020B0604020202020204" pitchFamily="34" charset="0"/>
                <a:cs typeface="Arial" panose="020B0604020202020204" pitchFamily="34" charset="0"/>
              </a:rPr>
              <a:t>that </a:t>
            </a:r>
            <a:r>
              <a:rPr lang="en-US" altLang="zh-TW" dirty="0" smtClean="0">
                <a:latin typeface="Arial" panose="020B0604020202020204" pitchFamily="34" charset="0"/>
                <a:cs typeface="Arial" panose="020B0604020202020204" pitchFamily="34" charset="0"/>
              </a:rPr>
              <a:t>affect the product’s positioning. (Activity 5)</a:t>
            </a:r>
          </a:p>
          <a:p>
            <a:pPr marL="177800" indent="-177800"/>
            <a:endParaRPr lang="en-US" altLang="zh-TW" b="1" dirty="0" smtClean="0">
              <a:latin typeface="Arial" panose="020B0604020202020204" pitchFamily="34" charset="0"/>
              <a:cs typeface="Arial" panose="020B0604020202020204" pitchFamily="34" charset="0"/>
            </a:endParaRPr>
          </a:p>
          <a:p>
            <a:pPr marL="177800" indent="-177800"/>
            <a:r>
              <a:rPr lang="en-US" altLang="zh-TW" b="1" dirty="0" smtClean="0">
                <a:latin typeface="Arial" panose="020B0604020202020204" pitchFamily="34" charset="0"/>
                <a:cs typeface="Arial" panose="020B0604020202020204" pitchFamily="34" charset="0"/>
              </a:rPr>
              <a:t>End of Lesson 2</a:t>
            </a:r>
          </a:p>
          <a:p>
            <a:pPr marL="177800" indent="-177800" eaLnBrk="1" hangingPunct="1"/>
            <a:endParaRPr lang="en-US" altLang="zh-TW" sz="1000" b="1" dirty="0" smtClean="0">
              <a:latin typeface="Arial" panose="020B0604020202020204" pitchFamily="34" charset="0"/>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p:txBody>
          <a:bodyPr/>
          <a:lstStyle>
            <a:lvl1pPr defTabSz="919163" eaLnBrk="0" hangingPunct="0">
              <a:defRPr kumimoji="1">
                <a:solidFill>
                  <a:schemeClr val="tx1"/>
                </a:solidFill>
                <a:latin typeface="Arial" panose="020B0604020202020204" pitchFamily="34" charset="0"/>
                <a:ea typeface="新細明體" panose="02020500000000000000" pitchFamily="18" charset="-120"/>
              </a:defRPr>
            </a:lvl1pPr>
            <a:lvl2pPr marL="752475" indent="-288925" defTabSz="919163" eaLnBrk="0" hangingPunct="0">
              <a:defRPr kumimoji="1">
                <a:solidFill>
                  <a:schemeClr val="tx1"/>
                </a:solidFill>
                <a:latin typeface="Arial" panose="020B0604020202020204" pitchFamily="34" charset="0"/>
                <a:ea typeface="新細明體" panose="02020500000000000000" pitchFamily="18" charset="-120"/>
              </a:defRPr>
            </a:lvl2pPr>
            <a:lvl3pPr marL="1158875" indent="-231775" defTabSz="919163" eaLnBrk="0" hangingPunct="0">
              <a:defRPr kumimoji="1">
                <a:solidFill>
                  <a:schemeClr val="tx1"/>
                </a:solidFill>
                <a:latin typeface="Arial" panose="020B0604020202020204" pitchFamily="34" charset="0"/>
                <a:ea typeface="新細明體" panose="02020500000000000000" pitchFamily="18" charset="-120"/>
              </a:defRPr>
            </a:lvl3pPr>
            <a:lvl4pPr marL="1622425" indent="-231775" defTabSz="919163" eaLnBrk="0" hangingPunct="0">
              <a:defRPr kumimoji="1">
                <a:solidFill>
                  <a:schemeClr val="tx1"/>
                </a:solidFill>
                <a:latin typeface="Arial" panose="020B0604020202020204" pitchFamily="34" charset="0"/>
                <a:ea typeface="新細明體" panose="02020500000000000000" pitchFamily="18" charset="-120"/>
              </a:defRPr>
            </a:lvl4pPr>
            <a:lvl5pPr marL="2085975" indent="-231775" defTabSz="919163" eaLnBrk="0" hangingPunct="0">
              <a:defRPr kumimoji="1">
                <a:solidFill>
                  <a:schemeClr val="tx1"/>
                </a:solidFill>
                <a:latin typeface="Arial" panose="020B0604020202020204" pitchFamily="34" charset="0"/>
                <a:ea typeface="新細明體" panose="02020500000000000000" pitchFamily="18" charset="-120"/>
              </a:defRPr>
            </a:lvl5pPr>
            <a:lvl6pPr marL="25431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30003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575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9147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037CB89E-3F13-4BC1-AA5C-10598FBA4134}" type="slidenum">
              <a:rPr lang="en-US" altLang="zh-TW"/>
              <a:pPr eaLnBrk="1" hangingPunct="1"/>
              <a:t>3</a:t>
            </a:fld>
            <a:endParaRPr lang="en-US" altLang="zh-TW"/>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p:txBody>
          <a:bodyPr/>
          <a:lstStyle/>
          <a:p>
            <a:pPr marL="228600" indent="-228600" eaLnBrk="1" hangingPunct="1"/>
            <a:r>
              <a:rPr lang="en-US" altLang="zh-TW" b="1" dirty="0" smtClean="0">
                <a:latin typeface="Arial" panose="020B0604020202020204" pitchFamily="34" charset="0"/>
              </a:rPr>
              <a:t>Activity 1</a:t>
            </a:r>
          </a:p>
          <a:p>
            <a:pPr marL="228600" indent="-228600" eaLnBrk="1" hangingPunct="1"/>
            <a:endParaRPr lang="en-US" altLang="zh-TW" b="1" dirty="0" smtClean="0">
              <a:latin typeface="Arial" panose="020B0604020202020204" pitchFamily="34" charset="0"/>
            </a:endParaRPr>
          </a:p>
          <a:p>
            <a:pPr marL="228600" indent="-228600" eaLnBrk="1" hangingPunct="1"/>
            <a:r>
              <a:rPr lang="en-US" altLang="zh-TW" b="1" dirty="0" smtClean="0">
                <a:latin typeface="Arial" panose="020B0604020202020204" pitchFamily="34" charset="0"/>
              </a:rPr>
              <a:t>Instructions:</a:t>
            </a:r>
          </a:p>
          <a:p>
            <a:pPr marL="228600" indent="-228600" eaLnBrk="1" hangingPunct="1">
              <a:buFontTx/>
              <a:buAutoNum type="arabicPeriod"/>
            </a:pPr>
            <a:r>
              <a:rPr lang="en-US" altLang="zh-TW" dirty="0" smtClean="0">
                <a:latin typeface="Arial" panose="020B0604020202020204" pitchFamily="34" charset="0"/>
              </a:rPr>
              <a:t>Teacher wraps up the previous question by displaying a few groups of target customers / market segments of footwear in this slide.</a:t>
            </a:r>
          </a:p>
          <a:p>
            <a:pPr marL="228600" indent="-228600" eaLnBrk="1" hangingPunct="1">
              <a:buFontTx/>
              <a:buAutoNum type="arabicPeriod"/>
            </a:pPr>
            <a:r>
              <a:rPr lang="en-US" altLang="zh-TW" dirty="0" smtClean="0">
                <a:latin typeface="Arial" panose="020B0604020202020204" pitchFamily="34" charset="0"/>
              </a:rPr>
              <a:t>Ask students to complete </a:t>
            </a:r>
            <a:r>
              <a:rPr lang="en-US" altLang="zh-TW" b="1" i="1" dirty="0" smtClean="0">
                <a:latin typeface="Arial" panose="020B0604020202020204" pitchFamily="34" charset="0"/>
              </a:rPr>
              <a:t>Activity 1 – Identifying Market Segments</a:t>
            </a:r>
            <a:r>
              <a:rPr lang="en-US" altLang="zh-TW" dirty="0" smtClean="0">
                <a:latin typeface="Arial" panose="020B0604020202020204" pitchFamily="34" charset="0"/>
              </a:rPr>
              <a:t>.</a:t>
            </a:r>
          </a:p>
          <a:p>
            <a:pPr marL="228600" indent="-228600" eaLnBrk="1" hangingPunct="1">
              <a:buFontTx/>
              <a:buAutoNum type="arabicPeriod"/>
            </a:pPr>
            <a:r>
              <a:rPr lang="en-US" altLang="zh-TW" dirty="0" smtClean="0">
                <a:latin typeface="Arial" panose="020B0604020202020204" pitchFamily="34" charset="0"/>
              </a:rPr>
              <a:t>After completion of the worksheet, go to the next slide to continue further discussion.</a:t>
            </a:r>
          </a:p>
          <a:p>
            <a:pPr marL="228600" indent="-228600" eaLnBrk="1" hangingPunct="1"/>
            <a:endParaRPr lang="en-US" altLang="zh-TW" sz="1000" dirty="0" smtClean="0">
              <a:latin typeface="Arial" panose="020B0604020202020204" pitchFamily="34" charset="0"/>
            </a:endParaRPr>
          </a:p>
          <a:p>
            <a:pPr marL="228600" indent="-228600" eaLnBrk="1" hangingPunct="1"/>
            <a:endParaRPr lang="en-US" altLang="zh-TW" sz="1000" dirty="0" smtClean="0">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p:txBody>
          <a:bodyPr/>
          <a:lstStyle>
            <a:lvl1pPr defTabSz="919163" eaLnBrk="0" hangingPunct="0">
              <a:defRPr kumimoji="1">
                <a:solidFill>
                  <a:schemeClr val="tx1"/>
                </a:solidFill>
                <a:latin typeface="Arial" panose="020B0604020202020204" pitchFamily="34" charset="0"/>
                <a:ea typeface="新細明體" panose="02020500000000000000" pitchFamily="18" charset="-120"/>
              </a:defRPr>
            </a:lvl1pPr>
            <a:lvl2pPr marL="752475" indent="-288925" defTabSz="919163" eaLnBrk="0" hangingPunct="0">
              <a:defRPr kumimoji="1">
                <a:solidFill>
                  <a:schemeClr val="tx1"/>
                </a:solidFill>
                <a:latin typeface="Arial" panose="020B0604020202020204" pitchFamily="34" charset="0"/>
                <a:ea typeface="新細明體" panose="02020500000000000000" pitchFamily="18" charset="-120"/>
              </a:defRPr>
            </a:lvl2pPr>
            <a:lvl3pPr marL="1158875" indent="-231775" defTabSz="919163" eaLnBrk="0" hangingPunct="0">
              <a:defRPr kumimoji="1">
                <a:solidFill>
                  <a:schemeClr val="tx1"/>
                </a:solidFill>
                <a:latin typeface="Arial" panose="020B0604020202020204" pitchFamily="34" charset="0"/>
                <a:ea typeface="新細明體" panose="02020500000000000000" pitchFamily="18" charset="-120"/>
              </a:defRPr>
            </a:lvl3pPr>
            <a:lvl4pPr marL="1622425" indent="-231775" defTabSz="919163" eaLnBrk="0" hangingPunct="0">
              <a:defRPr kumimoji="1">
                <a:solidFill>
                  <a:schemeClr val="tx1"/>
                </a:solidFill>
                <a:latin typeface="Arial" panose="020B0604020202020204" pitchFamily="34" charset="0"/>
                <a:ea typeface="新細明體" panose="02020500000000000000" pitchFamily="18" charset="-120"/>
              </a:defRPr>
            </a:lvl4pPr>
            <a:lvl5pPr marL="2085975" indent="-231775" defTabSz="919163" eaLnBrk="0" hangingPunct="0">
              <a:defRPr kumimoji="1">
                <a:solidFill>
                  <a:schemeClr val="tx1"/>
                </a:solidFill>
                <a:latin typeface="Arial" panose="020B0604020202020204" pitchFamily="34" charset="0"/>
                <a:ea typeface="新細明體" panose="02020500000000000000" pitchFamily="18" charset="-120"/>
              </a:defRPr>
            </a:lvl5pPr>
            <a:lvl6pPr marL="25431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30003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575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9147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75DFB120-E3F7-44B6-8556-DAA443EC0D62}" type="slidenum">
              <a:rPr lang="en-US" altLang="zh-TW"/>
              <a:pPr eaLnBrk="1" hangingPunct="1"/>
              <a:t>4</a:t>
            </a:fld>
            <a:endParaRPr lang="en-US" altLang="zh-TW"/>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p:txBody>
          <a:bodyPr/>
          <a:lstStyle/>
          <a:p>
            <a:pPr marL="228600" indent="-228600" eaLnBrk="1" hangingPunct="1"/>
            <a:r>
              <a:rPr lang="en-US" altLang="zh-TW" b="1" dirty="0" smtClean="0">
                <a:latin typeface="Arial" panose="020B0604020202020204" pitchFamily="34" charset="0"/>
              </a:rPr>
              <a:t>Instructions (cont’d):</a:t>
            </a:r>
          </a:p>
          <a:p>
            <a:pPr marL="228600" indent="-228600" eaLnBrk="1" hangingPunct="1">
              <a:buFont typeface="Calibri" panose="020F0502020204030204" pitchFamily="34" charset="0"/>
              <a:buAutoNum type="arabicPeriod" startAt="4"/>
            </a:pPr>
            <a:r>
              <a:rPr lang="en-US" altLang="zh-TW" dirty="0" smtClean="0">
                <a:latin typeface="Arial" panose="020B0604020202020204" pitchFamily="34" charset="0"/>
              </a:rPr>
              <a:t>Collect students’ answer.</a:t>
            </a:r>
          </a:p>
          <a:p>
            <a:pPr marL="228600" indent="-228600" eaLnBrk="1" hangingPunct="1">
              <a:buFontTx/>
              <a:buAutoNum type="arabicPeriod" startAt="4"/>
            </a:pPr>
            <a:r>
              <a:rPr lang="en-US" altLang="zh-TW" dirty="0" smtClean="0">
                <a:latin typeface="Arial" panose="020B0604020202020204" pitchFamily="34" charset="0"/>
              </a:rPr>
              <a:t>Teacher</a:t>
            </a:r>
            <a:r>
              <a:rPr lang="en-US" altLang="zh-TW" baseline="0" dirty="0" smtClean="0">
                <a:latin typeface="Arial" panose="020B0604020202020204" pitchFamily="34" charset="0"/>
              </a:rPr>
              <a:t> asks students to explain their answers. </a:t>
            </a:r>
            <a:endParaRPr lang="en-US" altLang="zh-TW" dirty="0" smtClean="0">
              <a:latin typeface="Arial" panose="020B0604020202020204" pitchFamily="34" charset="0"/>
            </a:endParaRPr>
          </a:p>
          <a:p>
            <a:pPr marL="228600" indent="-228600" eaLnBrk="1" hangingPunct="1">
              <a:buFontTx/>
              <a:buAutoNum type="arabicPeriod" startAt="4"/>
            </a:pPr>
            <a:r>
              <a:rPr lang="en-US" altLang="zh-TW" dirty="0" smtClean="0">
                <a:latin typeface="Arial" panose="020B0604020202020204" pitchFamily="34" charset="0"/>
              </a:rPr>
              <a:t>Teacher</a:t>
            </a:r>
            <a:r>
              <a:rPr lang="en-US" altLang="zh-TW" baseline="0" dirty="0" smtClean="0">
                <a:latin typeface="Arial" panose="020B0604020202020204" pitchFamily="34" charset="0"/>
              </a:rPr>
              <a:t> sums up </a:t>
            </a:r>
            <a:r>
              <a:rPr lang="en-US" altLang="zh-TW" dirty="0" smtClean="0">
                <a:latin typeface="Arial" panose="020B0604020202020204" pitchFamily="34" charset="0"/>
              </a:rPr>
              <a:t>that customers in each market segment do have distinctive features.</a:t>
            </a:r>
          </a:p>
          <a:p>
            <a:pPr marL="228600" indent="-228600" eaLnBrk="1" hangingPunct="1">
              <a:buFontTx/>
              <a:buAutoNum type="arabicPeriod" startAt="4"/>
            </a:pPr>
            <a:r>
              <a:rPr lang="en-US" altLang="zh-TW" dirty="0" smtClean="0">
                <a:latin typeface="Arial" panose="020B0604020202020204" pitchFamily="34" charset="0"/>
              </a:rPr>
              <a:t>Ask students “Why is it important for marketers to identify the distinctive features of each segment?”</a:t>
            </a:r>
          </a:p>
          <a:p>
            <a:pPr marL="228600" indent="-228600" eaLnBrk="1" hangingPunct="1">
              <a:buFontTx/>
              <a:buAutoNum type="arabicPeriod" startAt="4"/>
            </a:pPr>
            <a:r>
              <a:rPr lang="en-US" altLang="zh-TW" dirty="0" smtClean="0">
                <a:latin typeface="Arial" panose="020B0604020202020204" pitchFamily="34" charset="0"/>
              </a:rPr>
              <a:t>After a brief discussion among students, go to the next slide for the answer to the question and the conclusion to Activity 1.</a:t>
            </a:r>
          </a:p>
          <a:p>
            <a:pPr marL="228600" indent="-228600" eaLnBrk="1" hangingPunct="1">
              <a:buFontTx/>
              <a:buAutoNum type="arabicPeriod" startAt="4"/>
            </a:pPr>
            <a:endParaRPr lang="en-US" altLang="zh-TW" dirty="0" smtClean="0">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p:txBody>
          <a:bodyPr/>
          <a:lstStyle>
            <a:lvl1pPr defTabSz="919163" eaLnBrk="0" hangingPunct="0">
              <a:defRPr kumimoji="1">
                <a:solidFill>
                  <a:schemeClr val="tx1"/>
                </a:solidFill>
                <a:latin typeface="Arial" panose="020B0604020202020204" pitchFamily="34" charset="0"/>
                <a:ea typeface="新細明體" panose="02020500000000000000" pitchFamily="18" charset="-120"/>
              </a:defRPr>
            </a:lvl1pPr>
            <a:lvl2pPr marL="752475" indent="-288925" defTabSz="919163" eaLnBrk="0" hangingPunct="0">
              <a:defRPr kumimoji="1">
                <a:solidFill>
                  <a:schemeClr val="tx1"/>
                </a:solidFill>
                <a:latin typeface="Arial" panose="020B0604020202020204" pitchFamily="34" charset="0"/>
                <a:ea typeface="新細明體" panose="02020500000000000000" pitchFamily="18" charset="-120"/>
              </a:defRPr>
            </a:lvl2pPr>
            <a:lvl3pPr marL="1158875" indent="-231775" defTabSz="919163" eaLnBrk="0" hangingPunct="0">
              <a:defRPr kumimoji="1">
                <a:solidFill>
                  <a:schemeClr val="tx1"/>
                </a:solidFill>
                <a:latin typeface="Arial" panose="020B0604020202020204" pitchFamily="34" charset="0"/>
                <a:ea typeface="新細明體" panose="02020500000000000000" pitchFamily="18" charset="-120"/>
              </a:defRPr>
            </a:lvl3pPr>
            <a:lvl4pPr marL="1622425" indent="-231775" defTabSz="919163" eaLnBrk="0" hangingPunct="0">
              <a:defRPr kumimoji="1">
                <a:solidFill>
                  <a:schemeClr val="tx1"/>
                </a:solidFill>
                <a:latin typeface="Arial" panose="020B0604020202020204" pitchFamily="34" charset="0"/>
                <a:ea typeface="新細明體" panose="02020500000000000000" pitchFamily="18" charset="-120"/>
              </a:defRPr>
            </a:lvl4pPr>
            <a:lvl5pPr marL="2085975" indent="-231775" defTabSz="919163" eaLnBrk="0" hangingPunct="0">
              <a:defRPr kumimoji="1">
                <a:solidFill>
                  <a:schemeClr val="tx1"/>
                </a:solidFill>
                <a:latin typeface="Arial" panose="020B0604020202020204" pitchFamily="34" charset="0"/>
                <a:ea typeface="新細明體" panose="02020500000000000000" pitchFamily="18" charset="-120"/>
              </a:defRPr>
            </a:lvl5pPr>
            <a:lvl6pPr marL="25431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30003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575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9147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2C7FEF94-EB5F-43AC-9B57-170DC0DB4A65}" type="slidenum">
              <a:rPr lang="en-US" altLang="zh-TW"/>
              <a:pPr eaLnBrk="1" hangingPunct="1"/>
              <a:t>5</a:t>
            </a:fld>
            <a:endParaRPr lang="en-US" altLang="zh-TW"/>
          </a:p>
        </p:txBody>
      </p:sp>
      <p:sp>
        <p:nvSpPr>
          <p:cNvPr id="41987" name="Rectangle 2"/>
          <p:cNvSpPr>
            <a:spLocks noGrp="1" noRot="1" noChangeAspect="1" noChangeArrowheads="1" noTextEdit="1"/>
          </p:cNvSpPr>
          <p:nvPr>
            <p:ph type="sldImg"/>
          </p:nvPr>
        </p:nvSpPr>
        <p:spPr>
          <a:solidFill>
            <a:srgbClr val="FFFFFF"/>
          </a:solidFill>
          <a:ln/>
        </p:spPr>
      </p:sp>
      <p:sp>
        <p:nvSpPr>
          <p:cNvPr id="41988" name="Rectangle 3"/>
          <p:cNvSpPr>
            <a:spLocks noGrp="1" noChangeArrowheads="1"/>
          </p:cNvSpPr>
          <p:nvPr>
            <p:ph type="body" idx="1"/>
          </p:nvPr>
        </p:nvSpPr>
        <p:spPr>
          <a:xfrm>
            <a:off x="847725" y="4713288"/>
            <a:ext cx="5102225" cy="4865687"/>
          </a:xfrm>
        </p:spPr>
        <p:txBody>
          <a:bodyPr/>
          <a:lstStyle/>
          <a:p>
            <a:pPr eaLnBrk="1" hangingPunct="1"/>
            <a:r>
              <a:rPr lang="en-US" altLang="zh-TW" dirty="0" smtClean="0">
                <a:latin typeface="Arial" panose="020B0604020202020204" pitchFamily="34" charset="0"/>
              </a:rPr>
              <a:t>Teacher explains that customers from each market segment varies differently in terms of needs and wants or other attributes such as age and occupation. Therefore, marketing segmentation is crucial in creating marketing strategy.</a:t>
            </a:r>
          </a:p>
          <a:p>
            <a:pPr eaLnBrk="1" hangingPunct="1"/>
            <a:endParaRPr lang="en-US" altLang="zh-TW" dirty="0" smtClean="0">
              <a:latin typeface="Arial" panose="020B0604020202020204" pitchFamily="34" charset="0"/>
            </a:endParaRPr>
          </a:p>
          <a:p>
            <a:pPr eaLnBrk="1" hangingPunct="1"/>
            <a:r>
              <a:rPr lang="en-US" altLang="zh-TW" dirty="0" smtClean="0">
                <a:latin typeface="Arial" panose="020B0604020202020204" pitchFamily="34" charset="0"/>
              </a:rPr>
              <a:t>Remarks: </a:t>
            </a:r>
          </a:p>
          <a:p>
            <a:pPr eaLnBrk="1" hangingPunct="1"/>
            <a:r>
              <a:rPr lang="en-US" altLang="zh-TW" dirty="0" smtClean="0">
                <a:latin typeface="Arial" panose="020B0604020202020204" pitchFamily="34" charset="0"/>
              </a:rPr>
              <a:t>The case of setting up a Chinese tea house in </a:t>
            </a:r>
            <a:r>
              <a:rPr lang="en-US" altLang="zh-TW" dirty="0" err="1" smtClean="0">
                <a:latin typeface="Arial" panose="020B0604020202020204" pitchFamily="34" charset="0"/>
              </a:rPr>
              <a:t>Yau</a:t>
            </a:r>
            <a:r>
              <a:rPr lang="en-US" altLang="zh-TW" dirty="0" smtClean="0">
                <a:latin typeface="Arial" panose="020B0604020202020204" pitchFamily="34" charset="0"/>
              </a:rPr>
              <a:t> </a:t>
            </a:r>
            <a:r>
              <a:rPr lang="en-US" altLang="zh-TW" dirty="0" err="1" smtClean="0">
                <a:latin typeface="Arial" panose="020B0604020202020204" pitchFamily="34" charset="0"/>
              </a:rPr>
              <a:t>Tsim</a:t>
            </a:r>
            <a:r>
              <a:rPr lang="en-US" altLang="zh-TW" dirty="0" smtClean="0">
                <a:latin typeface="Arial" panose="020B0604020202020204" pitchFamily="34" charset="0"/>
              </a:rPr>
              <a:t> </a:t>
            </a:r>
            <a:r>
              <a:rPr lang="en-US" altLang="zh-TW" dirty="0" err="1" smtClean="0">
                <a:latin typeface="Arial" panose="020B0604020202020204" pitchFamily="34" charset="0"/>
              </a:rPr>
              <a:t>Mong</a:t>
            </a:r>
            <a:r>
              <a:rPr lang="en-US" altLang="zh-TW" dirty="0" smtClean="0">
                <a:latin typeface="Arial" panose="020B0604020202020204" pitchFamily="34" charset="0"/>
              </a:rPr>
              <a:t> district in Topic M06 can</a:t>
            </a:r>
            <a:r>
              <a:rPr lang="en-US" altLang="zh-TW" baseline="0" dirty="0" smtClean="0">
                <a:latin typeface="Arial" panose="020B0604020202020204" pitchFamily="34" charset="0"/>
              </a:rPr>
              <a:t> be revisited to help students recap previous learning of basic marketing concepts and marketing process. </a:t>
            </a:r>
          </a:p>
          <a:p>
            <a:pPr eaLnBrk="1" hangingPunct="1"/>
            <a:endParaRPr lang="en-US" altLang="zh-TW" dirty="0" smtClean="0">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p:txBody>
          <a:bodyPr/>
          <a:lstStyle>
            <a:lvl1pPr defTabSz="919163" eaLnBrk="0" hangingPunct="0">
              <a:defRPr kumimoji="1">
                <a:solidFill>
                  <a:schemeClr val="tx1"/>
                </a:solidFill>
                <a:latin typeface="Arial" panose="020B0604020202020204" pitchFamily="34" charset="0"/>
                <a:ea typeface="新細明體" panose="02020500000000000000" pitchFamily="18" charset="-120"/>
              </a:defRPr>
            </a:lvl1pPr>
            <a:lvl2pPr marL="752475" indent="-288925" defTabSz="919163" eaLnBrk="0" hangingPunct="0">
              <a:defRPr kumimoji="1">
                <a:solidFill>
                  <a:schemeClr val="tx1"/>
                </a:solidFill>
                <a:latin typeface="Arial" panose="020B0604020202020204" pitchFamily="34" charset="0"/>
                <a:ea typeface="新細明體" panose="02020500000000000000" pitchFamily="18" charset="-120"/>
              </a:defRPr>
            </a:lvl2pPr>
            <a:lvl3pPr marL="1158875" indent="-231775" defTabSz="919163" eaLnBrk="0" hangingPunct="0">
              <a:defRPr kumimoji="1">
                <a:solidFill>
                  <a:schemeClr val="tx1"/>
                </a:solidFill>
                <a:latin typeface="Arial" panose="020B0604020202020204" pitchFamily="34" charset="0"/>
                <a:ea typeface="新細明體" panose="02020500000000000000" pitchFamily="18" charset="-120"/>
              </a:defRPr>
            </a:lvl3pPr>
            <a:lvl4pPr marL="1622425" indent="-231775" defTabSz="919163" eaLnBrk="0" hangingPunct="0">
              <a:defRPr kumimoji="1">
                <a:solidFill>
                  <a:schemeClr val="tx1"/>
                </a:solidFill>
                <a:latin typeface="Arial" panose="020B0604020202020204" pitchFamily="34" charset="0"/>
                <a:ea typeface="新細明體" panose="02020500000000000000" pitchFamily="18" charset="-120"/>
              </a:defRPr>
            </a:lvl4pPr>
            <a:lvl5pPr marL="2085975" indent="-231775" defTabSz="919163" eaLnBrk="0" hangingPunct="0">
              <a:defRPr kumimoji="1">
                <a:solidFill>
                  <a:schemeClr val="tx1"/>
                </a:solidFill>
                <a:latin typeface="Arial" panose="020B0604020202020204" pitchFamily="34" charset="0"/>
                <a:ea typeface="新細明體" panose="02020500000000000000" pitchFamily="18" charset="-120"/>
              </a:defRPr>
            </a:lvl5pPr>
            <a:lvl6pPr marL="25431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30003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575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9147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D8232F57-DCCB-4FC5-A011-2B7BA8B601A6}" type="slidenum">
              <a:rPr lang="en-US" altLang="zh-TW"/>
              <a:pPr eaLnBrk="1" hangingPunct="1"/>
              <a:t>6</a:t>
            </a:fld>
            <a:endParaRPr lang="en-US" altLang="zh-TW"/>
          </a:p>
        </p:txBody>
      </p:sp>
      <p:sp>
        <p:nvSpPr>
          <p:cNvPr id="43011" name="Rectangle 2"/>
          <p:cNvSpPr>
            <a:spLocks noGrp="1" noRot="1" noChangeAspect="1" noChangeArrowheads="1" noTextEdit="1"/>
          </p:cNvSpPr>
          <p:nvPr>
            <p:ph type="sldImg"/>
          </p:nvPr>
        </p:nvSpPr>
        <p:spPr>
          <a:solidFill>
            <a:srgbClr val="FFFFFF"/>
          </a:solidFill>
          <a:ln/>
        </p:spPr>
      </p:sp>
      <p:sp>
        <p:nvSpPr>
          <p:cNvPr id="43012" name="Rectangle 3"/>
          <p:cNvSpPr>
            <a:spLocks noGrp="1" noChangeArrowheads="1"/>
          </p:cNvSpPr>
          <p:nvPr>
            <p:ph type="body" idx="1"/>
          </p:nvPr>
        </p:nvSpPr>
        <p:spPr>
          <a:xfrm>
            <a:off x="847725" y="4713288"/>
            <a:ext cx="5102225" cy="4865687"/>
          </a:xfrm>
        </p:spPr>
        <p:txBody>
          <a:bodyPr/>
          <a:lstStyle/>
          <a:p>
            <a:pPr marL="177800" indent="-177800" eaLnBrk="1" hangingPunct="1"/>
            <a:r>
              <a:rPr lang="en-US" altLang="zh-TW" dirty="0" smtClean="0">
                <a:latin typeface="Arial" panose="020B0604020202020204" pitchFamily="34" charset="0"/>
              </a:rPr>
              <a:t>Teacher further </a:t>
            </a:r>
            <a:r>
              <a:rPr lang="en-US" altLang="zh-TW" dirty="0" err="1" smtClean="0">
                <a:latin typeface="Arial" panose="020B0604020202020204" pitchFamily="34" charset="0"/>
              </a:rPr>
              <a:t>emphasises</a:t>
            </a:r>
            <a:r>
              <a:rPr lang="en-US" altLang="zh-TW" dirty="0" smtClean="0">
                <a:latin typeface="Arial" panose="020B0604020202020204" pitchFamily="34" charset="0"/>
              </a:rPr>
              <a:t> that it is important to identify the target market segment before the</a:t>
            </a:r>
          </a:p>
          <a:p>
            <a:pPr marL="177800" indent="-177800" eaLnBrk="1" hangingPunct="1"/>
            <a:r>
              <a:rPr lang="en-US" altLang="zh-TW" dirty="0" smtClean="0">
                <a:latin typeface="Arial" panose="020B0604020202020204" pitchFamily="34" charset="0"/>
              </a:rPr>
              <a:t>implementation of marketing activities to </a:t>
            </a:r>
            <a:r>
              <a:rPr lang="en-US" altLang="zh-TW" smtClean="0">
                <a:latin typeface="Arial" panose="020B0604020202020204" pitchFamily="34" charset="0"/>
              </a:rPr>
              <a:t>ensure effectiveness.</a:t>
            </a:r>
            <a:endParaRPr lang="en-US" altLang="zh-TW" dirty="0" smtClean="0">
              <a:latin typeface="Arial" panose="020B0604020202020204" pitchFamily="34" charset="0"/>
            </a:endParaRPr>
          </a:p>
          <a:p>
            <a:pPr marL="177800" indent="-177800" eaLnBrk="1" hangingPunct="1"/>
            <a:endParaRPr lang="en-US" altLang="zh-TW" b="1" dirty="0" smtClean="0">
              <a:latin typeface="Arial" panose="020B0604020202020204" pitchFamily="34" charset="0"/>
            </a:endParaRPr>
          </a:p>
          <a:p>
            <a:pPr marL="177800" indent="-177800" eaLnBrk="1" hangingPunct="1"/>
            <a:r>
              <a:rPr lang="en-US" altLang="zh-TW" sz="1100" b="1" dirty="0" smtClean="0">
                <a:latin typeface="Arial" panose="020B0604020202020204" pitchFamily="34" charset="0"/>
              </a:rPr>
              <a:t>Remarks:</a:t>
            </a:r>
          </a:p>
          <a:p>
            <a:pPr marL="177800" indent="-177800" eaLnBrk="1" hangingPunct="1">
              <a:buFont typeface="Calibri" panose="020F0502020204030204" pitchFamily="34" charset="0"/>
              <a:buAutoNum type="arabicPeriod"/>
            </a:pPr>
            <a:r>
              <a:rPr lang="en-US" altLang="zh-TW" sz="1100" dirty="0" smtClean="0">
                <a:latin typeface="Arial" panose="020B0604020202020204" pitchFamily="34" charset="0"/>
              </a:rPr>
              <a:t>After completion of Activity 1, students should </a:t>
            </a:r>
            <a:r>
              <a:rPr lang="en-US" altLang="zh-TW" sz="1100" dirty="0" err="1" smtClean="0">
                <a:latin typeface="Arial" panose="020B0604020202020204" pitchFamily="34" charset="0"/>
              </a:rPr>
              <a:t>recognise</a:t>
            </a:r>
            <a:r>
              <a:rPr lang="en-US" altLang="zh-TW" sz="1100" dirty="0" smtClean="0">
                <a:latin typeface="Arial" panose="020B0604020202020204" pitchFamily="34" charset="0"/>
              </a:rPr>
              <a:t> that a single market such as the footwear can be divided into different target groups in different ways.</a:t>
            </a:r>
          </a:p>
          <a:p>
            <a:pPr marL="177800" indent="-177800" eaLnBrk="1" hangingPunct="1">
              <a:lnSpc>
                <a:spcPct val="35000"/>
              </a:lnSpc>
              <a:buFont typeface="Calibri" panose="020F0502020204030204" pitchFamily="34" charset="0"/>
              <a:buAutoNum type="arabicPeriod"/>
            </a:pPr>
            <a:endParaRPr lang="en-US" altLang="zh-TW" sz="1100" dirty="0" smtClean="0">
              <a:latin typeface="Arial" panose="020B0604020202020204" pitchFamily="34" charset="0"/>
            </a:endParaRPr>
          </a:p>
          <a:p>
            <a:pPr marL="177800" indent="-177800" eaLnBrk="1" hangingPunct="1">
              <a:buFont typeface="Calibri" panose="020F0502020204030204" pitchFamily="34" charset="0"/>
              <a:buAutoNum type="arabicPeriod"/>
            </a:pPr>
            <a:r>
              <a:rPr lang="en-US" altLang="zh-TW" sz="1100" dirty="0" smtClean="0">
                <a:latin typeface="Arial" panose="020B0604020202020204" pitchFamily="34" charset="0"/>
              </a:rPr>
              <a:t>There is no single way to segment a market. A marketer must attempt to identify the segmentation variables, alone and in combination, to uncover the best way to view the market structure and employ appropriate marketing strategies.</a:t>
            </a:r>
          </a:p>
          <a:p>
            <a:pPr marL="177800" indent="-177800" eaLnBrk="1" hangingPunct="1">
              <a:lnSpc>
                <a:spcPct val="35000"/>
              </a:lnSpc>
              <a:buFont typeface="Calibri" panose="020F0502020204030204" pitchFamily="34" charset="0"/>
              <a:buAutoNum type="arabicPeriod"/>
            </a:pPr>
            <a:endParaRPr lang="en-US" altLang="zh-TW" sz="1100" dirty="0" smtClean="0">
              <a:latin typeface="Arial" panose="020B0604020202020204" pitchFamily="34" charset="0"/>
            </a:endParaRPr>
          </a:p>
          <a:p>
            <a:pPr marL="177800" indent="-177800" eaLnBrk="1" hangingPunct="1">
              <a:buFont typeface="Calibri" panose="020F0502020204030204" pitchFamily="34" charset="0"/>
              <a:buAutoNum type="arabicPeriod"/>
            </a:pPr>
            <a:r>
              <a:rPr lang="en-US" altLang="zh-TW" sz="1100" dirty="0" smtClean="0">
                <a:latin typeface="Arial" panose="020B0604020202020204" pitchFamily="34" charset="0"/>
              </a:rPr>
              <a:t>The major variables used in segmenting consumer markets are </a:t>
            </a:r>
            <a:r>
              <a:rPr lang="en-US" altLang="zh-TW" sz="1100" i="1" dirty="0" smtClean="0">
                <a:latin typeface="Arial" panose="020B0604020202020204" pitchFamily="34" charset="0"/>
              </a:rPr>
              <a:t>geographic (world region, country, city), demographic (age, gender, family size, family life cycle,</a:t>
            </a:r>
            <a:r>
              <a:rPr lang="en-US" altLang="zh-TW" sz="1100" i="1" baseline="0" dirty="0" smtClean="0">
                <a:latin typeface="Arial" panose="020B0604020202020204" pitchFamily="34" charset="0"/>
              </a:rPr>
              <a:t> </a:t>
            </a:r>
            <a:r>
              <a:rPr lang="en-US" altLang="zh-TW" sz="1100" i="1" dirty="0" smtClean="0">
                <a:latin typeface="Arial" panose="020B0604020202020204" pitchFamily="34" charset="0"/>
              </a:rPr>
              <a:t>income, occupation), psychographic (social class, lifestyle (e.g. health</a:t>
            </a:r>
            <a:r>
              <a:rPr lang="en-US" altLang="zh-TW" sz="1100" i="1" baseline="0" dirty="0" smtClean="0">
                <a:latin typeface="Arial" panose="020B0604020202020204" pitchFamily="34" charset="0"/>
              </a:rPr>
              <a:t> consciousness, environmental protection awareness)</a:t>
            </a:r>
            <a:r>
              <a:rPr lang="en-US" altLang="zh-TW" sz="1100" i="1" dirty="0" smtClean="0">
                <a:latin typeface="Arial" panose="020B0604020202020204" pitchFamily="34" charset="0"/>
              </a:rPr>
              <a:t>, personality), and behavioral (occasions (e.g. sightseeing, special / formal events such as birthdays, anniversary,</a:t>
            </a:r>
            <a:r>
              <a:rPr lang="en-US" altLang="zh-TW" sz="1100" i="1" baseline="0" dirty="0" smtClean="0">
                <a:latin typeface="Arial" panose="020B0604020202020204" pitchFamily="34" charset="0"/>
              </a:rPr>
              <a:t> graduation)</a:t>
            </a:r>
            <a:r>
              <a:rPr lang="en-US" altLang="zh-TW" sz="1100" i="1" dirty="0" smtClean="0">
                <a:latin typeface="Arial" panose="020B0604020202020204" pitchFamily="34" charset="0"/>
              </a:rPr>
              <a:t>, benefits (e.g. convenience), user status (e.g. active</a:t>
            </a:r>
            <a:r>
              <a:rPr lang="en-US" altLang="zh-TW" sz="1100" i="1" baseline="0" dirty="0" smtClean="0">
                <a:latin typeface="Arial" panose="020B0604020202020204" pitchFamily="34" charset="0"/>
              </a:rPr>
              <a:t> users, inactive users)</a:t>
            </a:r>
            <a:r>
              <a:rPr lang="en-US" altLang="zh-TW" sz="1100" i="1" dirty="0" smtClean="0">
                <a:latin typeface="Arial" panose="020B0604020202020204" pitchFamily="34" charset="0"/>
              </a:rPr>
              <a:t>, product / service usage, purchase frequency,</a:t>
            </a:r>
            <a:r>
              <a:rPr lang="en-US" altLang="zh-TW" sz="1100" i="1" baseline="0" dirty="0" smtClean="0">
                <a:latin typeface="Arial" panose="020B0604020202020204" pitchFamily="34" charset="0"/>
              </a:rPr>
              <a:t> spending patterns</a:t>
            </a:r>
            <a:r>
              <a:rPr lang="en-US" altLang="zh-TW" sz="1100" i="1" dirty="0" smtClean="0">
                <a:latin typeface="Arial" panose="020B0604020202020204" pitchFamily="34" charset="0"/>
              </a:rPr>
              <a:t>)</a:t>
            </a:r>
            <a:r>
              <a:rPr lang="en-US" altLang="zh-TW" sz="1100" dirty="0" smtClean="0">
                <a:latin typeface="Arial" panose="020B0604020202020204" pitchFamily="34" charset="0"/>
              </a:rPr>
              <a:t>.</a:t>
            </a:r>
          </a:p>
          <a:p>
            <a:pPr marL="177800" indent="-177800" eaLnBrk="1" hangingPunct="1">
              <a:lnSpc>
                <a:spcPct val="35000"/>
              </a:lnSpc>
              <a:buFontTx/>
              <a:buAutoNum type="arabicPeriod"/>
            </a:pPr>
            <a:endParaRPr lang="en-US" altLang="zh-TW" sz="1100" dirty="0" smtClean="0">
              <a:latin typeface="Arial" panose="020B0604020202020204" pitchFamily="34" charset="0"/>
            </a:endParaRPr>
          </a:p>
          <a:p>
            <a:pPr marL="177800" indent="-177800" eaLnBrk="1" hangingPunct="1">
              <a:lnSpc>
                <a:spcPct val="35000"/>
              </a:lnSpc>
              <a:buFontTx/>
              <a:buAutoNum type="arabicPeriod"/>
            </a:pPr>
            <a:endParaRPr lang="en-US" altLang="zh-TW" sz="1100" dirty="0" smtClean="0">
              <a:latin typeface="Arial" panose="020B0604020202020204" pitchFamily="34" charset="0"/>
            </a:endParaRPr>
          </a:p>
          <a:p>
            <a:pPr marL="177800" indent="-177800" eaLnBrk="1" hangingPunct="1">
              <a:lnSpc>
                <a:spcPct val="35000"/>
              </a:lnSpc>
              <a:buFontTx/>
              <a:buAutoNum type="arabicPeriod"/>
            </a:pPr>
            <a:endParaRPr lang="en-US" altLang="zh-TW" sz="1100" dirty="0" smtClean="0">
              <a:latin typeface="Arial" panose="020B0604020202020204" pitchFamily="34" charset="0"/>
            </a:endParaRPr>
          </a:p>
          <a:p>
            <a:pPr marL="177800" indent="-177800" eaLnBrk="1" hangingPunct="1">
              <a:lnSpc>
                <a:spcPct val="35000"/>
              </a:lnSpc>
              <a:buFontTx/>
              <a:buAutoNum type="arabicPeriod"/>
            </a:pPr>
            <a:endParaRPr lang="en-US" altLang="zh-TW" sz="1100" dirty="0" smtClean="0">
              <a:latin typeface="Arial" panose="020B0604020202020204" pitchFamily="34" charset="0"/>
            </a:endParaRPr>
          </a:p>
          <a:p>
            <a:pPr marL="177800" indent="-177800" eaLnBrk="1" hangingPunct="1">
              <a:lnSpc>
                <a:spcPct val="35000"/>
              </a:lnSpc>
              <a:buFontTx/>
              <a:buAutoNum type="arabicPeriod"/>
            </a:pPr>
            <a:endParaRPr lang="en-US" altLang="zh-TW" sz="1100" dirty="0" smtClean="0">
              <a:latin typeface="Arial" panose="020B0604020202020204" pitchFamily="34" charset="0"/>
            </a:endParaRPr>
          </a:p>
          <a:p>
            <a:pPr marL="177800" indent="-177800" eaLnBrk="1" hangingPunct="1">
              <a:lnSpc>
                <a:spcPct val="35000"/>
              </a:lnSpc>
              <a:buFontTx/>
              <a:buAutoNum type="arabicPeriod"/>
            </a:pPr>
            <a:endParaRPr lang="en-US" altLang="zh-TW" sz="1100" dirty="0" smtClean="0">
              <a:latin typeface="Arial" panose="020B0604020202020204" pitchFamily="34" charset="0"/>
            </a:endParaRPr>
          </a:p>
          <a:p>
            <a:pPr marL="177800" indent="-177800" eaLnBrk="1" hangingPunct="1"/>
            <a:r>
              <a:rPr lang="en-US" altLang="zh-TW" sz="1100" b="0" dirty="0" smtClean="0">
                <a:latin typeface="Arial" panose="020B0604020202020204" pitchFamily="34" charset="0"/>
              </a:rPr>
              <a:t>Reference</a:t>
            </a:r>
            <a:r>
              <a:rPr lang="en-US" altLang="zh-TW" sz="1100" b="1" dirty="0" smtClean="0">
                <a:latin typeface="Arial" panose="020B0604020202020204" pitchFamily="34" charset="0"/>
              </a:rPr>
              <a:t>:</a:t>
            </a:r>
          </a:p>
          <a:p>
            <a:pPr marL="177800" indent="-177800" eaLnBrk="1" hangingPunct="1">
              <a:lnSpc>
                <a:spcPct val="85000"/>
              </a:lnSpc>
              <a:buFont typeface="Calibri" panose="020F0502020204030204" pitchFamily="34" charset="0"/>
              <a:buNone/>
            </a:pPr>
            <a:r>
              <a:rPr lang="en-US" altLang="zh-TW" sz="1100" dirty="0" smtClean="0">
                <a:latin typeface="Arial" panose="020B0604020202020204" pitchFamily="34" charset="0"/>
              </a:rPr>
              <a:t>Marketing, an Introduction (Eighth Edition), Gary Armstrong, Philip Kotler,</a:t>
            </a:r>
          </a:p>
          <a:p>
            <a:pPr marL="177800" indent="-177800" eaLnBrk="1" hangingPunct="1">
              <a:lnSpc>
                <a:spcPct val="85000"/>
              </a:lnSpc>
              <a:buFont typeface="Calibri" panose="020F0502020204030204" pitchFamily="34" charset="0"/>
              <a:buNone/>
            </a:pPr>
            <a:r>
              <a:rPr lang="en-US" altLang="zh-TW" sz="1100" dirty="0" smtClean="0">
                <a:latin typeface="Arial" panose="020B0604020202020204" pitchFamily="34" charset="0"/>
              </a:rPr>
              <a:t>Pearson Prentice Hall, New Jersey, 2007.</a:t>
            </a:r>
          </a:p>
          <a:p>
            <a:pPr marL="177800" indent="-177800" eaLnBrk="1" hangingPunct="1">
              <a:lnSpc>
                <a:spcPct val="85000"/>
              </a:lnSpc>
              <a:buFont typeface="Calibri" panose="020F0502020204030204" pitchFamily="34" charset="0"/>
              <a:buNone/>
            </a:pPr>
            <a:r>
              <a:rPr lang="en-US" altLang="zh-TW" sz="1100" dirty="0" smtClean="0">
                <a:latin typeface="Arial" panose="020B0604020202020204" pitchFamily="34" charset="0"/>
              </a:rPr>
              <a:t>Introduction to Business Studies, Revised Edition, C. N. Cheng, Hong Kong</a:t>
            </a:r>
          </a:p>
          <a:p>
            <a:pPr marL="177800" indent="-177800" eaLnBrk="1" hangingPunct="1">
              <a:lnSpc>
                <a:spcPct val="85000"/>
              </a:lnSpc>
              <a:buFont typeface="Calibri" panose="020F0502020204030204" pitchFamily="34" charset="0"/>
              <a:buNone/>
            </a:pPr>
            <a:r>
              <a:rPr lang="en-US" altLang="zh-TW" sz="1100" dirty="0" smtClean="0">
                <a:latin typeface="Arial" panose="020B0604020202020204" pitchFamily="34" charset="0"/>
              </a:rPr>
              <a:t>Educational Publishing Co., 2000.</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p:txBody>
          <a:bodyPr/>
          <a:lstStyle>
            <a:lvl1pPr defTabSz="919163" eaLnBrk="0" hangingPunct="0">
              <a:defRPr kumimoji="1">
                <a:solidFill>
                  <a:schemeClr val="tx1"/>
                </a:solidFill>
                <a:latin typeface="Arial" panose="020B0604020202020204" pitchFamily="34" charset="0"/>
                <a:ea typeface="新細明體" panose="02020500000000000000" pitchFamily="18" charset="-120"/>
              </a:defRPr>
            </a:lvl1pPr>
            <a:lvl2pPr marL="752475" indent="-288925" defTabSz="919163" eaLnBrk="0" hangingPunct="0">
              <a:defRPr kumimoji="1">
                <a:solidFill>
                  <a:schemeClr val="tx1"/>
                </a:solidFill>
                <a:latin typeface="Arial" panose="020B0604020202020204" pitchFamily="34" charset="0"/>
                <a:ea typeface="新細明體" panose="02020500000000000000" pitchFamily="18" charset="-120"/>
              </a:defRPr>
            </a:lvl2pPr>
            <a:lvl3pPr marL="1158875" indent="-231775" defTabSz="919163" eaLnBrk="0" hangingPunct="0">
              <a:defRPr kumimoji="1">
                <a:solidFill>
                  <a:schemeClr val="tx1"/>
                </a:solidFill>
                <a:latin typeface="Arial" panose="020B0604020202020204" pitchFamily="34" charset="0"/>
                <a:ea typeface="新細明體" panose="02020500000000000000" pitchFamily="18" charset="-120"/>
              </a:defRPr>
            </a:lvl3pPr>
            <a:lvl4pPr marL="1622425" indent="-231775" defTabSz="919163" eaLnBrk="0" hangingPunct="0">
              <a:defRPr kumimoji="1">
                <a:solidFill>
                  <a:schemeClr val="tx1"/>
                </a:solidFill>
                <a:latin typeface="Arial" panose="020B0604020202020204" pitchFamily="34" charset="0"/>
                <a:ea typeface="新細明體" panose="02020500000000000000" pitchFamily="18" charset="-120"/>
              </a:defRPr>
            </a:lvl4pPr>
            <a:lvl5pPr marL="2085975" indent="-231775" defTabSz="919163" eaLnBrk="0" hangingPunct="0">
              <a:defRPr kumimoji="1">
                <a:solidFill>
                  <a:schemeClr val="tx1"/>
                </a:solidFill>
                <a:latin typeface="Arial" panose="020B0604020202020204" pitchFamily="34" charset="0"/>
                <a:ea typeface="新細明體" panose="02020500000000000000" pitchFamily="18" charset="-120"/>
              </a:defRPr>
            </a:lvl5pPr>
            <a:lvl6pPr marL="25431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30003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575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9147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BEED7DE9-D7CC-4F1F-9ADE-A95E24AE4437}" type="slidenum">
              <a:rPr lang="en-US" altLang="zh-TW"/>
              <a:pPr eaLnBrk="1" hangingPunct="1"/>
              <a:t>7</a:t>
            </a:fld>
            <a:endParaRPr lang="en-US" altLang="zh-TW"/>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p:txBody>
          <a:bodyPr/>
          <a:lstStyle/>
          <a:p>
            <a:pPr eaLnBrk="1" hangingPunct="1"/>
            <a:r>
              <a:rPr lang="en-US" altLang="zh-TW" dirty="0" smtClean="0">
                <a:latin typeface="Arial" panose="020B0604020202020204" pitchFamily="34" charset="0"/>
              </a:rPr>
              <a:t>Ask students whether there is any linkage between market segmentation and market positioning.</a:t>
            </a:r>
          </a:p>
          <a:p>
            <a:pPr eaLnBrk="1" hangingPunct="1"/>
            <a:endParaRPr lang="en-US" altLang="zh-TW" dirty="0" smtClean="0">
              <a:latin typeface="Arial" panose="020B0604020202020204" pitchFamily="34" charset="0"/>
            </a:endParaRPr>
          </a:p>
          <a:p>
            <a:pPr eaLnBrk="1" hangingPunct="1"/>
            <a:r>
              <a:rPr lang="en-US" altLang="zh-TW" dirty="0" smtClean="0">
                <a:latin typeface="Arial" panose="020B0604020202020204" pitchFamily="34" charset="0"/>
              </a:rPr>
              <a:t>Go to the next slide to start </a:t>
            </a:r>
            <a:r>
              <a:rPr lang="en-US" altLang="zh-TW" b="1" dirty="0" smtClean="0">
                <a:latin typeface="Arial" panose="020B0604020202020204" pitchFamily="34" charset="0"/>
              </a:rPr>
              <a:t>Activity 2: Role Play – Market Positioning</a:t>
            </a:r>
            <a:r>
              <a:rPr lang="en-US" altLang="zh-TW" dirty="0" smtClean="0">
                <a:latin typeface="Arial" panose="020B0604020202020204" pitchFamily="34" charset="0"/>
              </a:rPr>
              <a:t>.</a:t>
            </a:r>
          </a:p>
          <a:p>
            <a:pPr eaLnBrk="1" hangingPunct="1"/>
            <a:endParaRPr lang="en-US" altLang="zh-TW" dirty="0" smtClean="0">
              <a:latin typeface="Arial" panose="020B0604020202020204" pitchFamily="34" charset="0"/>
            </a:endParaRPr>
          </a:p>
          <a:p>
            <a:pPr eaLnBrk="1" hangingPunct="1"/>
            <a:endParaRPr lang="en-US" altLang="zh-TW" dirty="0" smtClean="0">
              <a:latin typeface="Arial" panose="020B0604020202020204" pitchFamily="34" charset="0"/>
            </a:endParaRPr>
          </a:p>
          <a:p>
            <a:pPr eaLnBrk="1" hangingPunct="1"/>
            <a:r>
              <a:rPr lang="en-US" altLang="zh-TW" dirty="0" smtClean="0">
                <a:latin typeface="Arial" panose="020B0604020202020204" pitchFamily="34" charset="0"/>
              </a:rPr>
              <a:t>Remarks: </a:t>
            </a:r>
          </a:p>
          <a:p>
            <a:pPr eaLnBrk="1" hangingPunct="1"/>
            <a:r>
              <a:rPr lang="en-US" altLang="zh-TW" dirty="0" smtClean="0">
                <a:latin typeface="Arial" panose="020B0604020202020204" pitchFamily="34" charset="0"/>
              </a:rPr>
              <a:t>The case of setting up a Chinese tea house in </a:t>
            </a:r>
            <a:r>
              <a:rPr lang="en-US" altLang="zh-TW" dirty="0" err="1" smtClean="0">
                <a:latin typeface="Arial" panose="020B0604020202020204" pitchFamily="34" charset="0"/>
              </a:rPr>
              <a:t>Yau</a:t>
            </a:r>
            <a:r>
              <a:rPr lang="en-US" altLang="zh-TW" dirty="0" smtClean="0">
                <a:latin typeface="Arial" panose="020B0604020202020204" pitchFamily="34" charset="0"/>
              </a:rPr>
              <a:t> </a:t>
            </a:r>
            <a:r>
              <a:rPr lang="en-US" altLang="zh-TW" dirty="0" err="1" smtClean="0">
                <a:latin typeface="Arial" panose="020B0604020202020204" pitchFamily="34" charset="0"/>
              </a:rPr>
              <a:t>Tsim</a:t>
            </a:r>
            <a:r>
              <a:rPr lang="en-US" altLang="zh-TW" dirty="0" smtClean="0">
                <a:latin typeface="Arial" panose="020B0604020202020204" pitchFamily="34" charset="0"/>
              </a:rPr>
              <a:t> </a:t>
            </a:r>
            <a:r>
              <a:rPr lang="en-US" altLang="zh-TW" dirty="0" err="1" smtClean="0">
                <a:latin typeface="Arial" panose="020B0604020202020204" pitchFamily="34" charset="0"/>
              </a:rPr>
              <a:t>Mong</a:t>
            </a:r>
            <a:r>
              <a:rPr lang="en-US" altLang="zh-TW" dirty="0" smtClean="0">
                <a:latin typeface="Arial" panose="020B0604020202020204" pitchFamily="34" charset="0"/>
              </a:rPr>
              <a:t> district in Topic M06 can</a:t>
            </a:r>
            <a:r>
              <a:rPr lang="en-US" altLang="zh-TW" baseline="0" dirty="0" smtClean="0">
                <a:latin typeface="Arial" panose="020B0604020202020204" pitchFamily="34" charset="0"/>
              </a:rPr>
              <a:t> be revisited to help students recap previous learning of basic marketing concepts and marketing process. </a:t>
            </a:r>
          </a:p>
          <a:p>
            <a:pPr eaLnBrk="1" hangingPunct="1"/>
            <a:endParaRPr lang="en-US" altLang="zh-TW" dirty="0" smtClean="0">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p:txBody>
          <a:bodyPr/>
          <a:lstStyle>
            <a:lvl1pPr defTabSz="919163" eaLnBrk="0" hangingPunct="0">
              <a:defRPr kumimoji="1">
                <a:solidFill>
                  <a:schemeClr val="tx1"/>
                </a:solidFill>
                <a:latin typeface="Arial" panose="020B0604020202020204" pitchFamily="34" charset="0"/>
                <a:ea typeface="新細明體" panose="02020500000000000000" pitchFamily="18" charset="-120"/>
              </a:defRPr>
            </a:lvl1pPr>
            <a:lvl2pPr marL="752475" indent="-288925" defTabSz="919163" eaLnBrk="0" hangingPunct="0">
              <a:defRPr kumimoji="1">
                <a:solidFill>
                  <a:schemeClr val="tx1"/>
                </a:solidFill>
                <a:latin typeface="Arial" panose="020B0604020202020204" pitchFamily="34" charset="0"/>
                <a:ea typeface="新細明體" panose="02020500000000000000" pitchFamily="18" charset="-120"/>
              </a:defRPr>
            </a:lvl2pPr>
            <a:lvl3pPr marL="1158875" indent="-231775" defTabSz="919163" eaLnBrk="0" hangingPunct="0">
              <a:defRPr kumimoji="1">
                <a:solidFill>
                  <a:schemeClr val="tx1"/>
                </a:solidFill>
                <a:latin typeface="Arial" panose="020B0604020202020204" pitchFamily="34" charset="0"/>
                <a:ea typeface="新細明體" panose="02020500000000000000" pitchFamily="18" charset="-120"/>
              </a:defRPr>
            </a:lvl3pPr>
            <a:lvl4pPr marL="1622425" indent="-231775" defTabSz="919163" eaLnBrk="0" hangingPunct="0">
              <a:defRPr kumimoji="1">
                <a:solidFill>
                  <a:schemeClr val="tx1"/>
                </a:solidFill>
                <a:latin typeface="Arial" panose="020B0604020202020204" pitchFamily="34" charset="0"/>
                <a:ea typeface="新細明體" panose="02020500000000000000" pitchFamily="18" charset="-120"/>
              </a:defRPr>
            </a:lvl4pPr>
            <a:lvl5pPr marL="2085975" indent="-231775" defTabSz="919163" eaLnBrk="0" hangingPunct="0">
              <a:defRPr kumimoji="1">
                <a:solidFill>
                  <a:schemeClr val="tx1"/>
                </a:solidFill>
                <a:latin typeface="Arial" panose="020B0604020202020204" pitchFamily="34" charset="0"/>
                <a:ea typeface="新細明體" panose="02020500000000000000" pitchFamily="18" charset="-120"/>
              </a:defRPr>
            </a:lvl5pPr>
            <a:lvl6pPr marL="25431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30003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575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9147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9D9807D2-796A-4617-AD53-4CCA585CF423}" type="slidenum">
              <a:rPr lang="en-US" altLang="zh-TW"/>
              <a:pPr eaLnBrk="1" hangingPunct="1"/>
              <a:t>8</a:t>
            </a:fld>
            <a:endParaRPr lang="en-US" altLang="zh-TW"/>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xfrm>
            <a:off x="847725" y="4713288"/>
            <a:ext cx="5102225" cy="4641850"/>
          </a:xfrm>
        </p:spPr>
        <p:txBody>
          <a:bodyPr/>
          <a:lstStyle/>
          <a:p>
            <a:pPr eaLnBrk="1" hangingPunct="1">
              <a:lnSpc>
                <a:spcPct val="90000"/>
              </a:lnSpc>
            </a:pPr>
            <a:r>
              <a:rPr lang="en-US" altLang="zh-TW" b="1" dirty="0" smtClean="0">
                <a:latin typeface="Arial" panose="020B0604020202020204" pitchFamily="34" charset="0"/>
              </a:rPr>
              <a:t>Activity 2</a:t>
            </a:r>
          </a:p>
          <a:p>
            <a:pPr eaLnBrk="1" hangingPunct="1">
              <a:lnSpc>
                <a:spcPct val="90000"/>
              </a:lnSpc>
            </a:pPr>
            <a:endParaRPr lang="en-US" altLang="zh-TW" dirty="0" smtClean="0">
              <a:latin typeface="Arial" panose="020B0604020202020204" pitchFamily="34" charset="0"/>
            </a:endParaRPr>
          </a:p>
          <a:p>
            <a:pPr eaLnBrk="1" hangingPunct="1">
              <a:lnSpc>
                <a:spcPts val="300"/>
              </a:lnSpc>
              <a:buFontTx/>
              <a:buNone/>
            </a:pPr>
            <a:r>
              <a:rPr lang="en-US" altLang="zh-TW" dirty="0" smtClean="0">
                <a:latin typeface="Arial" panose="020B0604020202020204" pitchFamily="34" charset="0"/>
              </a:rPr>
              <a:t>Teacher explains</a:t>
            </a:r>
            <a:r>
              <a:rPr lang="en-US" altLang="zh-TW" baseline="0" dirty="0" smtClean="0">
                <a:latin typeface="Arial" panose="020B0604020202020204" pitchFamily="34" charset="0"/>
              </a:rPr>
              <a:t> the concept of Marketing Positioning in details: </a:t>
            </a:r>
            <a:endParaRPr lang="en-US" altLang="zh-TW" dirty="0" smtClean="0">
              <a:latin typeface="Arial" panose="020B0604020202020204" pitchFamily="34" charset="0"/>
            </a:endParaRPr>
          </a:p>
          <a:p>
            <a:pPr eaLnBrk="1" hangingPunct="1">
              <a:lnSpc>
                <a:spcPct val="90000"/>
              </a:lnSpc>
            </a:pPr>
            <a:r>
              <a:rPr lang="en-US" altLang="zh-TW" dirty="0" smtClean="0">
                <a:latin typeface="Arial" panose="020B0604020202020204" pitchFamily="34" charset="0"/>
              </a:rPr>
              <a:t>Market Positioning is the result of careful manipulation of the marketing mix in order to </a:t>
            </a:r>
            <a:r>
              <a:rPr lang="en-US" altLang="zh-TW" i="1" dirty="0" smtClean="0">
                <a:latin typeface="Arial" panose="020B0604020202020204" pitchFamily="34" charset="0"/>
              </a:rPr>
              <a:t>create an expected perception of a product in the minds of the target customers so that </a:t>
            </a:r>
            <a:r>
              <a:rPr lang="en-US" altLang="zh-TW" dirty="0" smtClean="0">
                <a:latin typeface="Arial" panose="020B0604020202020204" pitchFamily="34" charset="0"/>
              </a:rPr>
              <a:t>companies can be more competitive within an industry.</a:t>
            </a:r>
          </a:p>
          <a:p>
            <a:pPr eaLnBrk="1" hangingPunct="1">
              <a:lnSpc>
                <a:spcPct val="90000"/>
              </a:lnSpc>
            </a:pPr>
            <a:endParaRPr lang="en-US" altLang="zh-TW" dirty="0" smtClean="0">
              <a:latin typeface="Arial" panose="020B0604020202020204" pitchFamily="34" charset="0"/>
            </a:endParaRPr>
          </a:p>
          <a:p>
            <a:pPr eaLnBrk="1" hangingPunct="1">
              <a:lnSpc>
                <a:spcPts val="1200"/>
              </a:lnSpc>
            </a:pPr>
            <a:r>
              <a:rPr lang="en-US" altLang="zh-TW" dirty="0" smtClean="0">
                <a:latin typeface="Arial" panose="020B0604020202020204" pitchFamily="34" charset="0"/>
              </a:rPr>
              <a:t>Ask students to complete </a:t>
            </a:r>
            <a:r>
              <a:rPr lang="en-US" altLang="zh-TW" b="1" i="1" dirty="0" smtClean="0">
                <a:latin typeface="Arial" panose="020B0604020202020204" pitchFamily="34" charset="0"/>
              </a:rPr>
              <a:t>Activity 2 – Identifying Market Positioning</a:t>
            </a:r>
            <a:r>
              <a:rPr lang="en-US" altLang="zh-TW" dirty="0" smtClean="0">
                <a:latin typeface="Arial" panose="020B0604020202020204" pitchFamily="34" charset="0"/>
              </a:rPr>
              <a:t>.</a:t>
            </a:r>
          </a:p>
          <a:p>
            <a:pPr eaLnBrk="1" hangingPunct="1">
              <a:lnSpc>
                <a:spcPts val="300"/>
              </a:lnSpc>
            </a:pPr>
            <a:endParaRPr lang="en-US" altLang="zh-TW" dirty="0" smtClean="0">
              <a:latin typeface="Arial" panose="020B0604020202020204" pitchFamily="34" charset="0"/>
            </a:endParaRPr>
          </a:p>
          <a:p>
            <a:pPr eaLnBrk="1" hangingPunct="1">
              <a:lnSpc>
                <a:spcPts val="300"/>
              </a:lnSpc>
            </a:pPr>
            <a:endParaRPr lang="en-US" altLang="zh-TW" sz="1100" dirty="0" smtClean="0">
              <a:latin typeface="Arial" panose="020B0604020202020204" pitchFamily="34" charset="0"/>
            </a:endParaRPr>
          </a:p>
          <a:p>
            <a:pPr eaLnBrk="1" hangingPunct="1">
              <a:lnSpc>
                <a:spcPts val="300"/>
              </a:lnSpc>
            </a:pPr>
            <a:endParaRPr lang="en-US" altLang="zh-TW" sz="1100" dirty="0" smtClean="0">
              <a:latin typeface="Arial" panose="020B0604020202020204" pitchFamily="34" charset="0"/>
            </a:endParaRPr>
          </a:p>
          <a:p>
            <a:pPr eaLnBrk="1" hangingPunct="1">
              <a:lnSpc>
                <a:spcPts val="300"/>
              </a:lnSpc>
            </a:pPr>
            <a:endParaRPr lang="en-US" altLang="zh-TW" sz="1100" dirty="0" smtClean="0">
              <a:latin typeface="Arial" panose="020B0604020202020204" pitchFamily="34" charset="0"/>
            </a:endParaRPr>
          </a:p>
          <a:p>
            <a:pPr eaLnBrk="1" hangingPunct="1">
              <a:lnSpc>
                <a:spcPts val="300"/>
              </a:lnSpc>
            </a:pPr>
            <a:endParaRPr lang="en-US" altLang="zh-TW" sz="1100" dirty="0" smtClean="0">
              <a:latin typeface="Arial" panose="020B0604020202020204" pitchFamily="34" charset="0"/>
            </a:endParaRPr>
          </a:p>
          <a:p>
            <a:pPr eaLnBrk="1" hangingPunct="1">
              <a:lnSpc>
                <a:spcPts val="300"/>
              </a:lnSpc>
            </a:pPr>
            <a:endParaRPr lang="en-US" altLang="zh-TW" sz="1100" dirty="0" smtClean="0">
              <a:latin typeface="Arial" panose="020B0604020202020204" pitchFamily="34" charset="0"/>
            </a:endParaRPr>
          </a:p>
          <a:p>
            <a:pPr eaLnBrk="1" hangingPunct="1">
              <a:lnSpc>
                <a:spcPts val="300"/>
              </a:lnSpc>
            </a:pPr>
            <a:endParaRPr lang="en-US" altLang="zh-TW" sz="1100" dirty="0" smtClean="0">
              <a:latin typeface="Arial" panose="020B0604020202020204" pitchFamily="34" charset="0"/>
            </a:endParaRPr>
          </a:p>
          <a:p>
            <a:pPr eaLnBrk="1" hangingPunct="1">
              <a:lnSpc>
                <a:spcPts val="300"/>
              </a:lnSpc>
            </a:pPr>
            <a:endParaRPr lang="en-US" altLang="zh-TW" sz="1100" dirty="0" smtClean="0">
              <a:latin typeface="Arial" panose="020B0604020202020204" pitchFamily="34" charset="0"/>
            </a:endParaRPr>
          </a:p>
          <a:p>
            <a:pPr eaLnBrk="1" hangingPunct="1">
              <a:lnSpc>
                <a:spcPts val="300"/>
              </a:lnSpc>
            </a:pPr>
            <a:endParaRPr lang="en-US" altLang="zh-TW" sz="1100" dirty="0" smtClean="0">
              <a:latin typeface="Arial" panose="020B0604020202020204" pitchFamily="34" charset="0"/>
            </a:endParaRPr>
          </a:p>
          <a:p>
            <a:pPr eaLnBrk="1" hangingPunct="1">
              <a:lnSpc>
                <a:spcPts val="300"/>
              </a:lnSpc>
            </a:pPr>
            <a:endParaRPr lang="en-US" altLang="zh-TW" sz="1100" dirty="0" smtClean="0">
              <a:latin typeface="Arial" panose="020B0604020202020204" pitchFamily="34" charset="0"/>
            </a:endParaRPr>
          </a:p>
          <a:p>
            <a:pPr eaLnBrk="1" hangingPunct="1">
              <a:lnSpc>
                <a:spcPct val="90000"/>
              </a:lnSpc>
            </a:pPr>
            <a:r>
              <a:rPr lang="en-US" altLang="zh-TW" sz="1100" b="1" dirty="0" smtClean="0">
                <a:latin typeface="Arial" panose="020B0604020202020204" pitchFamily="34" charset="0"/>
              </a:rPr>
              <a:t>Source: </a:t>
            </a:r>
            <a:r>
              <a:rPr lang="en-US" altLang="zh-TW" sz="1100" dirty="0" smtClean="0">
                <a:latin typeface="Arial" panose="020B0604020202020204" pitchFamily="34" charset="0"/>
              </a:rPr>
              <a:t>Marketing: An Introduction (Ninth Edition), Gary Armstrong, Philip Kotler, Pearson Prentice Hall, New Jersey, 2009.</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p:txBody>
          <a:bodyPr/>
          <a:lstStyle>
            <a:lvl1pPr defTabSz="919163" eaLnBrk="0" hangingPunct="0">
              <a:defRPr kumimoji="1">
                <a:solidFill>
                  <a:schemeClr val="tx1"/>
                </a:solidFill>
                <a:latin typeface="Arial" panose="020B0604020202020204" pitchFamily="34" charset="0"/>
                <a:ea typeface="新細明體" panose="02020500000000000000" pitchFamily="18" charset="-120"/>
              </a:defRPr>
            </a:lvl1pPr>
            <a:lvl2pPr marL="752475" indent="-288925" defTabSz="919163" eaLnBrk="0" hangingPunct="0">
              <a:defRPr kumimoji="1">
                <a:solidFill>
                  <a:schemeClr val="tx1"/>
                </a:solidFill>
                <a:latin typeface="Arial" panose="020B0604020202020204" pitchFamily="34" charset="0"/>
                <a:ea typeface="新細明體" panose="02020500000000000000" pitchFamily="18" charset="-120"/>
              </a:defRPr>
            </a:lvl2pPr>
            <a:lvl3pPr marL="1158875" indent="-231775" defTabSz="919163" eaLnBrk="0" hangingPunct="0">
              <a:defRPr kumimoji="1">
                <a:solidFill>
                  <a:schemeClr val="tx1"/>
                </a:solidFill>
                <a:latin typeface="Arial" panose="020B0604020202020204" pitchFamily="34" charset="0"/>
                <a:ea typeface="新細明體" panose="02020500000000000000" pitchFamily="18" charset="-120"/>
              </a:defRPr>
            </a:lvl3pPr>
            <a:lvl4pPr marL="1622425" indent="-231775" defTabSz="919163" eaLnBrk="0" hangingPunct="0">
              <a:defRPr kumimoji="1">
                <a:solidFill>
                  <a:schemeClr val="tx1"/>
                </a:solidFill>
                <a:latin typeface="Arial" panose="020B0604020202020204" pitchFamily="34" charset="0"/>
                <a:ea typeface="新細明體" panose="02020500000000000000" pitchFamily="18" charset="-120"/>
              </a:defRPr>
            </a:lvl4pPr>
            <a:lvl5pPr marL="2085975" indent="-231775" defTabSz="919163" eaLnBrk="0" hangingPunct="0">
              <a:defRPr kumimoji="1">
                <a:solidFill>
                  <a:schemeClr val="tx1"/>
                </a:solidFill>
                <a:latin typeface="Arial" panose="020B0604020202020204" pitchFamily="34" charset="0"/>
                <a:ea typeface="新細明體" panose="02020500000000000000" pitchFamily="18" charset="-120"/>
              </a:defRPr>
            </a:lvl5pPr>
            <a:lvl6pPr marL="25431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30003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575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914775" indent="-231775" defTabSz="919163"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fld id="{F510EB54-1B99-47E0-91DA-8C4CB8940B6A}" type="slidenum">
              <a:rPr lang="en-US" altLang="zh-TW"/>
              <a:pPr eaLnBrk="1" hangingPunct="1"/>
              <a:t>9</a:t>
            </a:fld>
            <a:endParaRPr lang="en-US" altLang="zh-TW"/>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xfrm>
            <a:off x="847725" y="4602163"/>
            <a:ext cx="5102225" cy="4468812"/>
          </a:xfrm>
        </p:spPr>
        <p:txBody>
          <a:bodyPr/>
          <a:lstStyle/>
          <a:p>
            <a:pPr marL="182563" indent="-182563" eaLnBrk="1" hangingPunct="1"/>
            <a:r>
              <a:rPr lang="en-US" altLang="zh-TW" b="1" dirty="0" smtClean="0">
                <a:latin typeface="Arial" panose="020B0604020202020204" pitchFamily="34" charset="0"/>
              </a:rPr>
              <a:t>Instructions:</a:t>
            </a:r>
          </a:p>
          <a:p>
            <a:pPr marL="182563" indent="-182563" eaLnBrk="1" hangingPunct="1">
              <a:buFont typeface="Calibri" panose="020F0502020204030204" pitchFamily="34" charset="0"/>
              <a:buAutoNum type="arabicPeriod"/>
            </a:pPr>
            <a:r>
              <a:rPr lang="en-US" altLang="zh-TW" dirty="0" smtClean="0">
                <a:latin typeface="Arial" panose="020B0604020202020204" pitchFamily="34" charset="0"/>
              </a:rPr>
              <a:t>Ask students to pair-up with a neighboring student to perform a sales-drill.</a:t>
            </a:r>
          </a:p>
          <a:p>
            <a:pPr marL="182563" indent="-182563" eaLnBrk="1" hangingPunct="1">
              <a:buFont typeface="Calibri" panose="020F0502020204030204" pitchFamily="34" charset="0"/>
              <a:buAutoNum type="arabicPeriod"/>
            </a:pPr>
            <a:r>
              <a:rPr lang="en-US" altLang="zh-TW" dirty="0" smtClean="0">
                <a:latin typeface="Arial" panose="020B0604020202020204" pitchFamily="34" charset="0"/>
              </a:rPr>
              <a:t>One student acts as the footwear sales-assistant and the other as a walk-in customer.</a:t>
            </a:r>
          </a:p>
          <a:p>
            <a:pPr marL="182563" indent="-182563" eaLnBrk="1" hangingPunct="1">
              <a:buFont typeface="Calibri" panose="020F0502020204030204" pitchFamily="34" charset="0"/>
              <a:buAutoNum type="arabicPeriod"/>
            </a:pPr>
            <a:r>
              <a:rPr lang="en-US" altLang="zh-TW" dirty="0" smtClean="0">
                <a:latin typeface="Arial" panose="020B0604020202020204" pitchFamily="34" charset="0"/>
              </a:rPr>
              <a:t>The sales-assistant should spend 1 to 2 minutes determining the type of footwear that will satisfy the needs and wants of the customer by asking the questions listed on Student Worksheet p.4.</a:t>
            </a:r>
          </a:p>
          <a:p>
            <a:pPr marL="182563" indent="-182563" eaLnBrk="1" hangingPunct="1">
              <a:buFont typeface="Calibri" panose="020F0502020204030204" pitchFamily="34" charset="0"/>
              <a:buAutoNum type="arabicPeriod"/>
            </a:pPr>
            <a:r>
              <a:rPr lang="en-US" altLang="zh-TW" dirty="0" smtClean="0">
                <a:latin typeface="Arial" panose="020B0604020202020204" pitchFamily="34" charset="0"/>
              </a:rPr>
              <a:t>After completing all the questions, the sales-assistant should provide an appropriate footwear suggestion that would suit the requirements of the walk-in customer.</a:t>
            </a:r>
          </a:p>
          <a:p>
            <a:pPr marL="182563" indent="-182563" eaLnBrk="1" hangingPunct="1">
              <a:buFont typeface="Calibri" panose="020F0502020204030204" pitchFamily="34" charset="0"/>
              <a:buAutoNum type="arabicPeriod"/>
            </a:pPr>
            <a:r>
              <a:rPr lang="en-US" altLang="zh-TW" dirty="0" smtClean="0">
                <a:latin typeface="Arial" panose="020B0604020202020204" pitchFamily="34" charset="0"/>
              </a:rPr>
              <a:t>Next, ask the students to swap positions and repeat the drill. By asking the students to perform the sales-drill, they should be able to notice the diversity of wants among individual customers even for a single product such as footwear.</a:t>
            </a:r>
          </a:p>
          <a:p>
            <a:pPr marL="182563" indent="-182563" eaLnBrk="1" hangingPunct="1">
              <a:buFont typeface="Calibri" panose="020F0502020204030204" pitchFamily="34" charset="0"/>
              <a:buAutoNum type="arabicPeriod"/>
            </a:pPr>
            <a:r>
              <a:rPr lang="en-US" altLang="zh-TW" dirty="0" smtClean="0">
                <a:latin typeface="Arial" panose="020B0604020202020204" pitchFamily="34" charset="0"/>
              </a:rPr>
              <a:t>Ask students to post the types of footwear to the market positioning map (next slide) according to their specific features or functions.</a:t>
            </a:r>
          </a:p>
          <a:p>
            <a:pPr marL="182563" indent="-182563" eaLnBrk="1" hangingPunct="1">
              <a:buFont typeface="Calibri" panose="020F0502020204030204" pitchFamily="34" charset="0"/>
              <a:buAutoNum type="arabicPeriod"/>
            </a:pPr>
            <a:r>
              <a:rPr lang="en-US" altLang="zh-TW" dirty="0" smtClean="0">
                <a:latin typeface="Arial" panose="020B0604020202020204" pitchFamily="34" charset="0"/>
              </a:rPr>
              <a:t>Ask students to suggest a real brand name for each type of footwear. </a:t>
            </a:r>
            <a:r>
              <a:rPr lang="en-US" altLang="zh-TW" i="1" dirty="0" smtClean="0">
                <a:latin typeface="Arial" panose="020B0604020202020204" pitchFamily="34" charset="0"/>
              </a:rPr>
              <a:t>(E.g. Nike/Adidas for sports, </a:t>
            </a:r>
            <a:r>
              <a:rPr kumimoji="1" lang="en-US" altLang="zh-TW" sz="1200" i="1" kern="1200" dirty="0" smtClean="0">
                <a:solidFill>
                  <a:schemeClr val="tx1"/>
                </a:solidFill>
                <a:effectLst/>
                <a:latin typeface="Arial" charset="0"/>
                <a:ea typeface="新細明體" pitchFamily="18" charset="-120"/>
                <a:cs typeface="+mn-cs"/>
              </a:rPr>
              <a:t>Mizuno for running, </a:t>
            </a:r>
            <a:r>
              <a:rPr lang="en-US" altLang="zh-TW" i="1" dirty="0" smtClean="0">
                <a:latin typeface="Arial" panose="020B0604020202020204" pitchFamily="34" charset="0"/>
              </a:rPr>
              <a:t>Converse for casual wear, Y3 for style and fashion, Timberland for outdoor, </a:t>
            </a:r>
            <a:r>
              <a:rPr lang="en-US" altLang="zh-TW" i="1" dirty="0" err="1" smtClean="0">
                <a:latin typeface="Arial" panose="020B0604020202020204" pitchFamily="34" charset="0"/>
              </a:rPr>
              <a:t>Ecco</a:t>
            </a:r>
            <a:r>
              <a:rPr lang="en-US" altLang="zh-TW" i="1" dirty="0" smtClean="0">
                <a:latin typeface="Arial" panose="020B0604020202020204" pitchFamily="34" charset="0"/>
              </a:rPr>
              <a:t>/</a:t>
            </a:r>
            <a:r>
              <a:rPr lang="en-US" altLang="zh-TW" i="1" dirty="0" err="1" smtClean="0">
                <a:latin typeface="Arial" panose="020B0604020202020204" pitchFamily="34" charset="0"/>
              </a:rPr>
              <a:t>Geox</a:t>
            </a:r>
            <a:r>
              <a:rPr lang="en-US" altLang="zh-TW" i="1" dirty="0" smtClean="0">
                <a:latin typeface="Arial" panose="020B0604020202020204" pitchFamily="34" charset="0"/>
              </a:rPr>
              <a:t> for casual/business.)</a:t>
            </a:r>
            <a:endParaRPr lang="en-US" altLang="zh-TW" dirty="0" smtClean="0">
              <a:latin typeface="Arial" panose="020B0604020202020204" pitchFamily="34" charset="0"/>
            </a:endParaRPr>
          </a:p>
          <a:p>
            <a:pPr marL="182563" indent="-182563" eaLnBrk="1" hangingPunct="1">
              <a:buFont typeface="Calibri" panose="020F0502020204030204" pitchFamily="34" charset="0"/>
              <a:buAutoNum type="arabicPeriod"/>
            </a:pPr>
            <a:r>
              <a:rPr lang="en-US" altLang="zh-TW" dirty="0" smtClean="0">
                <a:latin typeface="Arial" panose="020B0604020202020204" pitchFamily="34" charset="0"/>
              </a:rPr>
              <a:t>Conclude the activity by explaining that different footwear brands are designed to satisfy specific market segment(s). In return, they create their specific market position in the product market.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7315200" y="1066800"/>
            <a:ext cx="0" cy="4495800"/>
          </a:xfrm>
          <a:prstGeom prst="line">
            <a:avLst/>
          </a:prstGeom>
          <a:noFill/>
          <a:ln w="9525">
            <a:solidFill>
              <a:schemeClr val="tx1"/>
            </a:solidFill>
            <a:round/>
            <a:headEnd/>
            <a:tailEnd/>
          </a:ln>
          <a:effectLst/>
        </p:spPr>
        <p:txBody>
          <a:bodyPr/>
          <a:lstStyle/>
          <a:p>
            <a:pPr>
              <a:defRPr/>
            </a:pPr>
            <a:endParaRPr lang="en-US">
              <a:latin typeface="Arial" charset="0"/>
            </a:endParaRPr>
          </a:p>
        </p:txBody>
      </p:sp>
      <p:grpSp>
        <p:nvGrpSpPr>
          <p:cNvPr id="5" name="Group 8"/>
          <p:cNvGrpSpPr>
            <a:grpSpLocks/>
          </p:cNvGrpSpPr>
          <p:nvPr/>
        </p:nvGrpSpPr>
        <p:grpSpPr bwMode="auto">
          <a:xfrm>
            <a:off x="7493000" y="2992438"/>
            <a:ext cx="1338263" cy="2189162"/>
            <a:chOff x="4704" y="1885"/>
            <a:chExt cx="843" cy="1379"/>
          </a:xfrm>
        </p:grpSpPr>
        <p:sp>
          <p:nvSpPr>
            <p:cNvPr id="6" name="Oval 9"/>
            <p:cNvSpPr>
              <a:spLocks noChangeArrowheads="1"/>
            </p:cNvSpPr>
            <p:nvPr/>
          </p:nvSpPr>
          <p:spPr bwMode="auto">
            <a:xfrm>
              <a:off x="4704" y="1885"/>
              <a:ext cx="127" cy="127"/>
            </a:xfrm>
            <a:prstGeom prst="ellipse">
              <a:avLst/>
            </a:prstGeom>
            <a:solidFill>
              <a:schemeClr val="tx2"/>
            </a:solidFill>
            <a:ln w="9525">
              <a:noFill/>
              <a:round/>
              <a:headEnd/>
              <a:tailEnd/>
            </a:ln>
            <a:effectLst/>
          </p:spPr>
          <p:txBody>
            <a:bodyPr wrap="none" anchor="ctr"/>
            <a:lstStyle/>
            <a:p>
              <a:pPr>
                <a:defRPr/>
              </a:pPr>
              <a:endParaRPr lang="en-US"/>
            </a:p>
          </p:txBody>
        </p:sp>
        <p:sp>
          <p:nvSpPr>
            <p:cNvPr id="7" name="Oval 10"/>
            <p:cNvSpPr>
              <a:spLocks noChangeArrowheads="1"/>
            </p:cNvSpPr>
            <p:nvPr/>
          </p:nvSpPr>
          <p:spPr bwMode="auto">
            <a:xfrm>
              <a:off x="4883" y="1885"/>
              <a:ext cx="127" cy="127"/>
            </a:xfrm>
            <a:prstGeom prst="ellipse">
              <a:avLst/>
            </a:prstGeom>
            <a:solidFill>
              <a:schemeClr val="tx2"/>
            </a:solidFill>
            <a:ln w="9525">
              <a:noFill/>
              <a:round/>
              <a:headEnd/>
              <a:tailEnd/>
            </a:ln>
            <a:effectLst/>
          </p:spPr>
          <p:txBody>
            <a:bodyPr wrap="none" anchor="ctr"/>
            <a:lstStyle/>
            <a:p>
              <a:pPr>
                <a:defRPr/>
              </a:pPr>
              <a:endParaRPr lang="en-US"/>
            </a:p>
          </p:txBody>
        </p:sp>
        <p:sp>
          <p:nvSpPr>
            <p:cNvPr id="8" name="Oval 11"/>
            <p:cNvSpPr>
              <a:spLocks noChangeArrowheads="1"/>
            </p:cNvSpPr>
            <p:nvPr/>
          </p:nvSpPr>
          <p:spPr bwMode="auto">
            <a:xfrm>
              <a:off x="5062" y="1885"/>
              <a:ext cx="127" cy="127"/>
            </a:xfrm>
            <a:prstGeom prst="ellipse">
              <a:avLst/>
            </a:prstGeom>
            <a:solidFill>
              <a:schemeClr val="tx2"/>
            </a:solidFill>
            <a:ln w="9525">
              <a:noFill/>
              <a:round/>
              <a:headEnd/>
              <a:tailEnd/>
            </a:ln>
            <a:effectLst/>
          </p:spPr>
          <p:txBody>
            <a:bodyPr wrap="none" anchor="ctr"/>
            <a:lstStyle/>
            <a:p>
              <a:pPr>
                <a:defRPr/>
              </a:pPr>
              <a:endParaRPr lang="en-US"/>
            </a:p>
          </p:txBody>
        </p:sp>
        <p:sp>
          <p:nvSpPr>
            <p:cNvPr id="9" name="Oval 12"/>
            <p:cNvSpPr>
              <a:spLocks noChangeArrowheads="1"/>
            </p:cNvSpPr>
            <p:nvPr/>
          </p:nvSpPr>
          <p:spPr bwMode="auto">
            <a:xfrm>
              <a:off x="4704" y="2064"/>
              <a:ext cx="127" cy="127"/>
            </a:xfrm>
            <a:prstGeom prst="ellipse">
              <a:avLst/>
            </a:prstGeom>
            <a:solidFill>
              <a:schemeClr val="tx2"/>
            </a:solidFill>
            <a:ln w="9525">
              <a:noFill/>
              <a:round/>
              <a:headEnd/>
              <a:tailEnd/>
            </a:ln>
            <a:effectLst/>
          </p:spPr>
          <p:txBody>
            <a:bodyPr wrap="none" anchor="ctr"/>
            <a:lstStyle/>
            <a:p>
              <a:pPr>
                <a:defRPr/>
              </a:pPr>
              <a:endParaRPr lang="en-US"/>
            </a:p>
          </p:txBody>
        </p:sp>
        <p:sp>
          <p:nvSpPr>
            <p:cNvPr id="10" name="Oval 13"/>
            <p:cNvSpPr>
              <a:spLocks noChangeArrowheads="1"/>
            </p:cNvSpPr>
            <p:nvPr/>
          </p:nvSpPr>
          <p:spPr bwMode="auto">
            <a:xfrm>
              <a:off x="4883" y="2064"/>
              <a:ext cx="127" cy="127"/>
            </a:xfrm>
            <a:prstGeom prst="ellipse">
              <a:avLst/>
            </a:prstGeom>
            <a:solidFill>
              <a:schemeClr val="tx2"/>
            </a:solidFill>
            <a:ln w="9525">
              <a:noFill/>
              <a:round/>
              <a:headEnd/>
              <a:tailEnd/>
            </a:ln>
            <a:effectLst/>
          </p:spPr>
          <p:txBody>
            <a:bodyPr wrap="none" anchor="ctr"/>
            <a:lstStyle/>
            <a:p>
              <a:pPr>
                <a:defRPr/>
              </a:pPr>
              <a:endParaRPr lang="en-US"/>
            </a:p>
          </p:txBody>
        </p:sp>
        <p:sp>
          <p:nvSpPr>
            <p:cNvPr id="11" name="Oval 14"/>
            <p:cNvSpPr>
              <a:spLocks noChangeArrowheads="1"/>
            </p:cNvSpPr>
            <p:nvPr/>
          </p:nvSpPr>
          <p:spPr bwMode="auto">
            <a:xfrm>
              <a:off x="5062" y="2064"/>
              <a:ext cx="127" cy="127"/>
            </a:xfrm>
            <a:prstGeom prst="ellipse">
              <a:avLst/>
            </a:prstGeom>
            <a:solidFill>
              <a:schemeClr val="tx2"/>
            </a:solidFill>
            <a:ln w="9525">
              <a:noFill/>
              <a:round/>
              <a:headEnd/>
              <a:tailEnd/>
            </a:ln>
            <a:effectLst/>
          </p:spPr>
          <p:txBody>
            <a:bodyPr wrap="none" anchor="ctr"/>
            <a:lstStyle/>
            <a:p>
              <a:pPr>
                <a:defRPr/>
              </a:pPr>
              <a:endParaRPr lang="en-US"/>
            </a:p>
          </p:txBody>
        </p:sp>
        <p:sp>
          <p:nvSpPr>
            <p:cNvPr id="12" name="Oval 15"/>
            <p:cNvSpPr>
              <a:spLocks noChangeArrowheads="1"/>
            </p:cNvSpPr>
            <p:nvPr/>
          </p:nvSpPr>
          <p:spPr bwMode="auto">
            <a:xfrm>
              <a:off x="5241" y="2064"/>
              <a:ext cx="127" cy="127"/>
            </a:xfrm>
            <a:prstGeom prst="ellipse">
              <a:avLst/>
            </a:prstGeom>
            <a:solidFill>
              <a:schemeClr val="accent2"/>
            </a:solidFill>
            <a:ln w="9525">
              <a:noFill/>
              <a:round/>
              <a:headEnd/>
              <a:tailEnd/>
            </a:ln>
            <a:effectLst/>
          </p:spPr>
          <p:txBody>
            <a:bodyPr wrap="none" anchor="ctr"/>
            <a:lstStyle/>
            <a:p>
              <a:pPr>
                <a:defRPr/>
              </a:pPr>
              <a:endParaRPr lang="en-US"/>
            </a:p>
          </p:txBody>
        </p:sp>
        <p:sp>
          <p:nvSpPr>
            <p:cNvPr id="13" name="Oval 16"/>
            <p:cNvSpPr>
              <a:spLocks noChangeArrowheads="1"/>
            </p:cNvSpPr>
            <p:nvPr/>
          </p:nvSpPr>
          <p:spPr bwMode="auto">
            <a:xfrm>
              <a:off x="4704" y="2243"/>
              <a:ext cx="127" cy="127"/>
            </a:xfrm>
            <a:prstGeom prst="ellipse">
              <a:avLst/>
            </a:prstGeom>
            <a:solidFill>
              <a:schemeClr val="tx2"/>
            </a:solidFill>
            <a:ln w="9525">
              <a:noFill/>
              <a:round/>
              <a:headEnd/>
              <a:tailEnd/>
            </a:ln>
            <a:effectLst/>
          </p:spPr>
          <p:txBody>
            <a:bodyPr wrap="none" anchor="ctr"/>
            <a:lstStyle/>
            <a:p>
              <a:pPr>
                <a:defRPr/>
              </a:pPr>
              <a:endParaRPr lang="en-US"/>
            </a:p>
          </p:txBody>
        </p:sp>
        <p:sp>
          <p:nvSpPr>
            <p:cNvPr id="14" name="Oval 17"/>
            <p:cNvSpPr>
              <a:spLocks noChangeArrowheads="1"/>
            </p:cNvSpPr>
            <p:nvPr/>
          </p:nvSpPr>
          <p:spPr bwMode="auto">
            <a:xfrm>
              <a:off x="4883" y="2243"/>
              <a:ext cx="127" cy="127"/>
            </a:xfrm>
            <a:prstGeom prst="ellipse">
              <a:avLst/>
            </a:prstGeom>
            <a:solidFill>
              <a:schemeClr val="tx2"/>
            </a:solidFill>
            <a:ln w="9525">
              <a:noFill/>
              <a:round/>
              <a:headEnd/>
              <a:tailEnd/>
            </a:ln>
            <a:effectLst/>
          </p:spPr>
          <p:txBody>
            <a:bodyPr wrap="none" anchor="ctr"/>
            <a:lstStyle/>
            <a:p>
              <a:pPr>
                <a:defRPr/>
              </a:pPr>
              <a:endParaRPr lang="en-US"/>
            </a:p>
          </p:txBody>
        </p:sp>
        <p:sp>
          <p:nvSpPr>
            <p:cNvPr id="15" name="Oval 18"/>
            <p:cNvSpPr>
              <a:spLocks noChangeArrowheads="1"/>
            </p:cNvSpPr>
            <p:nvPr/>
          </p:nvSpPr>
          <p:spPr bwMode="auto">
            <a:xfrm>
              <a:off x="5062" y="2243"/>
              <a:ext cx="127" cy="127"/>
            </a:xfrm>
            <a:prstGeom prst="ellipse">
              <a:avLst/>
            </a:prstGeom>
            <a:solidFill>
              <a:schemeClr val="accent2"/>
            </a:solidFill>
            <a:ln w="9525">
              <a:noFill/>
              <a:round/>
              <a:headEnd/>
              <a:tailEnd/>
            </a:ln>
            <a:effectLst/>
          </p:spPr>
          <p:txBody>
            <a:bodyPr wrap="none" anchor="ctr"/>
            <a:lstStyle/>
            <a:p>
              <a:pPr>
                <a:defRPr/>
              </a:pPr>
              <a:endParaRPr lang="en-US"/>
            </a:p>
          </p:txBody>
        </p:sp>
        <p:sp>
          <p:nvSpPr>
            <p:cNvPr id="16" name="Oval 19"/>
            <p:cNvSpPr>
              <a:spLocks noChangeArrowheads="1"/>
            </p:cNvSpPr>
            <p:nvPr/>
          </p:nvSpPr>
          <p:spPr bwMode="auto">
            <a:xfrm>
              <a:off x="5241" y="2243"/>
              <a:ext cx="127" cy="127"/>
            </a:xfrm>
            <a:prstGeom prst="ellipse">
              <a:avLst/>
            </a:prstGeom>
            <a:solidFill>
              <a:schemeClr val="accent2"/>
            </a:solidFill>
            <a:ln w="9525">
              <a:noFill/>
              <a:round/>
              <a:headEnd/>
              <a:tailEnd/>
            </a:ln>
            <a:effectLst/>
          </p:spPr>
          <p:txBody>
            <a:bodyPr wrap="none" anchor="ctr"/>
            <a:lstStyle/>
            <a:p>
              <a:pPr>
                <a:defRPr/>
              </a:pPr>
              <a:endParaRPr lang="en-US"/>
            </a:p>
          </p:txBody>
        </p:sp>
        <p:sp>
          <p:nvSpPr>
            <p:cNvPr id="17" name="Oval 20"/>
            <p:cNvSpPr>
              <a:spLocks noChangeArrowheads="1"/>
            </p:cNvSpPr>
            <p:nvPr/>
          </p:nvSpPr>
          <p:spPr bwMode="auto">
            <a:xfrm>
              <a:off x="5420" y="2243"/>
              <a:ext cx="127" cy="127"/>
            </a:xfrm>
            <a:prstGeom prst="ellipse">
              <a:avLst/>
            </a:prstGeom>
            <a:solidFill>
              <a:schemeClr val="accent1"/>
            </a:solidFill>
            <a:ln w="9525">
              <a:noFill/>
              <a:round/>
              <a:headEnd/>
              <a:tailEnd/>
            </a:ln>
            <a:effectLst/>
          </p:spPr>
          <p:txBody>
            <a:bodyPr wrap="none" anchor="ctr"/>
            <a:lstStyle/>
            <a:p>
              <a:pPr>
                <a:defRPr/>
              </a:pPr>
              <a:endParaRPr lang="en-US"/>
            </a:p>
          </p:txBody>
        </p:sp>
        <p:sp>
          <p:nvSpPr>
            <p:cNvPr id="18" name="Oval 21"/>
            <p:cNvSpPr>
              <a:spLocks noChangeArrowheads="1"/>
            </p:cNvSpPr>
            <p:nvPr/>
          </p:nvSpPr>
          <p:spPr bwMode="auto">
            <a:xfrm>
              <a:off x="4704" y="2421"/>
              <a:ext cx="127" cy="128"/>
            </a:xfrm>
            <a:prstGeom prst="ellipse">
              <a:avLst/>
            </a:prstGeom>
            <a:solidFill>
              <a:schemeClr val="tx2"/>
            </a:solidFill>
            <a:ln w="9525">
              <a:noFill/>
              <a:round/>
              <a:headEnd/>
              <a:tailEnd/>
            </a:ln>
            <a:effectLst/>
          </p:spPr>
          <p:txBody>
            <a:bodyPr wrap="none" anchor="ctr"/>
            <a:lstStyle/>
            <a:p>
              <a:pPr>
                <a:defRPr/>
              </a:pPr>
              <a:endParaRPr lang="en-US"/>
            </a:p>
          </p:txBody>
        </p:sp>
        <p:sp>
          <p:nvSpPr>
            <p:cNvPr id="19" name="Oval 22"/>
            <p:cNvSpPr>
              <a:spLocks noChangeArrowheads="1"/>
            </p:cNvSpPr>
            <p:nvPr/>
          </p:nvSpPr>
          <p:spPr bwMode="auto">
            <a:xfrm>
              <a:off x="4883" y="2421"/>
              <a:ext cx="127" cy="128"/>
            </a:xfrm>
            <a:prstGeom prst="ellipse">
              <a:avLst/>
            </a:prstGeom>
            <a:solidFill>
              <a:schemeClr val="accent2"/>
            </a:solidFill>
            <a:ln w="9525">
              <a:noFill/>
              <a:round/>
              <a:headEnd/>
              <a:tailEnd/>
            </a:ln>
            <a:effectLst/>
          </p:spPr>
          <p:txBody>
            <a:bodyPr wrap="none" anchor="ctr"/>
            <a:lstStyle/>
            <a:p>
              <a:pPr>
                <a:defRPr/>
              </a:pPr>
              <a:endParaRPr lang="en-US"/>
            </a:p>
          </p:txBody>
        </p:sp>
        <p:sp>
          <p:nvSpPr>
            <p:cNvPr id="20" name="Oval 23"/>
            <p:cNvSpPr>
              <a:spLocks noChangeArrowheads="1"/>
            </p:cNvSpPr>
            <p:nvPr/>
          </p:nvSpPr>
          <p:spPr bwMode="auto">
            <a:xfrm>
              <a:off x="5062" y="2421"/>
              <a:ext cx="127" cy="128"/>
            </a:xfrm>
            <a:prstGeom prst="ellipse">
              <a:avLst/>
            </a:prstGeom>
            <a:solidFill>
              <a:schemeClr val="accent2"/>
            </a:solidFill>
            <a:ln w="9525">
              <a:noFill/>
              <a:round/>
              <a:headEnd/>
              <a:tailEnd/>
            </a:ln>
            <a:effectLst/>
          </p:spPr>
          <p:txBody>
            <a:bodyPr wrap="none" anchor="ctr"/>
            <a:lstStyle/>
            <a:p>
              <a:pPr>
                <a:defRPr/>
              </a:pPr>
              <a:endParaRPr lang="en-US"/>
            </a:p>
          </p:txBody>
        </p:sp>
        <p:sp>
          <p:nvSpPr>
            <p:cNvPr id="21" name="Oval 24"/>
            <p:cNvSpPr>
              <a:spLocks noChangeArrowheads="1"/>
            </p:cNvSpPr>
            <p:nvPr/>
          </p:nvSpPr>
          <p:spPr bwMode="auto">
            <a:xfrm>
              <a:off x="5241" y="2421"/>
              <a:ext cx="127" cy="128"/>
            </a:xfrm>
            <a:prstGeom prst="ellipse">
              <a:avLst/>
            </a:prstGeom>
            <a:solidFill>
              <a:schemeClr val="accent1"/>
            </a:solidFill>
            <a:ln w="9525">
              <a:noFill/>
              <a:round/>
              <a:headEnd/>
              <a:tailEnd/>
            </a:ln>
            <a:effectLst/>
          </p:spPr>
          <p:txBody>
            <a:bodyPr wrap="none" anchor="ctr"/>
            <a:lstStyle/>
            <a:p>
              <a:pPr>
                <a:defRPr/>
              </a:pPr>
              <a:endParaRPr lang="en-US"/>
            </a:p>
          </p:txBody>
        </p:sp>
        <p:sp>
          <p:nvSpPr>
            <p:cNvPr id="22" name="Oval 25"/>
            <p:cNvSpPr>
              <a:spLocks noChangeArrowheads="1"/>
            </p:cNvSpPr>
            <p:nvPr/>
          </p:nvSpPr>
          <p:spPr bwMode="auto">
            <a:xfrm>
              <a:off x="4704" y="2600"/>
              <a:ext cx="127" cy="128"/>
            </a:xfrm>
            <a:prstGeom prst="ellipse">
              <a:avLst/>
            </a:prstGeom>
            <a:solidFill>
              <a:schemeClr val="accent2"/>
            </a:solidFill>
            <a:ln w="9525">
              <a:noFill/>
              <a:round/>
              <a:headEnd/>
              <a:tailEnd/>
            </a:ln>
            <a:effectLst/>
          </p:spPr>
          <p:txBody>
            <a:bodyPr wrap="none" anchor="ctr"/>
            <a:lstStyle/>
            <a:p>
              <a:pPr>
                <a:defRPr/>
              </a:pPr>
              <a:endParaRPr lang="en-US"/>
            </a:p>
          </p:txBody>
        </p:sp>
        <p:sp>
          <p:nvSpPr>
            <p:cNvPr id="23" name="Oval 26"/>
            <p:cNvSpPr>
              <a:spLocks noChangeArrowheads="1"/>
            </p:cNvSpPr>
            <p:nvPr/>
          </p:nvSpPr>
          <p:spPr bwMode="auto">
            <a:xfrm>
              <a:off x="4883" y="2600"/>
              <a:ext cx="127" cy="128"/>
            </a:xfrm>
            <a:prstGeom prst="ellipse">
              <a:avLst/>
            </a:prstGeom>
            <a:solidFill>
              <a:schemeClr val="accent2"/>
            </a:solidFill>
            <a:ln w="9525">
              <a:noFill/>
              <a:round/>
              <a:headEnd/>
              <a:tailEnd/>
            </a:ln>
            <a:effectLst/>
          </p:spPr>
          <p:txBody>
            <a:bodyPr wrap="none" anchor="ctr"/>
            <a:lstStyle/>
            <a:p>
              <a:pPr>
                <a:defRPr/>
              </a:pPr>
              <a:endParaRPr lang="en-US"/>
            </a:p>
          </p:txBody>
        </p:sp>
        <p:sp>
          <p:nvSpPr>
            <p:cNvPr id="24" name="Oval 27"/>
            <p:cNvSpPr>
              <a:spLocks noChangeArrowheads="1"/>
            </p:cNvSpPr>
            <p:nvPr/>
          </p:nvSpPr>
          <p:spPr bwMode="auto">
            <a:xfrm>
              <a:off x="5062" y="2600"/>
              <a:ext cx="127" cy="128"/>
            </a:xfrm>
            <a:prstGeom prst="ellipse">
              <a:avLst/>
            </a:prstGeom>
            <a:solidFill>
              <a:schemeClr val="accent1"/>
            </a:solidFill>
            <a:ln w="9525">
              <a:noFill/>
              <a:round/>
              <a:headEnd/>
              <a:tailEnd/>
            </a:ln>
            <a:effectLst/>
          </p:spPr>
          <p:txBody>
            <a:bodyPr wrap="none" anchor="ctr"/>
            <a:lstStyle/>
            <a:p>
              <a:pPr>
                <a:defRPr/>
              </a:pPr>
              <a:endParaRPr lang="en-US"/>
            </a:p>
          </p:txBody>
        </p:sp>
        <p:sp>
          <p:nvSpPr>
            <p:cNvPr id="25" name="Oval 28"/>
            <p:cNvSpPr>
              <a:spLocks noChangeArrowheads="1"/>
            </p:cNvSpPr>
            <p:nvPr/>
          </p:nvSpPr>
          <p:spPr bwMode="auto">
            <a:xfrm>
              <a:off x="5241" y="2600"/>
              <a:ext cx="127" cy="128"/>
            </a:xfrm>
            <a:prstGeom prst="ellipse">
              <a:avLst/>
            </a:prstGeom>
            <a:solidFill>
              <a:schemeClr val="accent1"/>
            </a:solidFill>
            <a:ln w="9525">
              <a:noFill/>
              <a:round/>
              <a:headEnd/>
              <a:tailEnd/>
            </a:ln>
            <a:effectLst/>
          </p:spPr>
          <p:txBody>
            <a:bodyPr wrap="none" anchor="ctr"/>
            <a:lstStyle/>
            <a:p>
              <a:pPr>
                <a:defRPr/>
              </a:pPr>
              <a:endParaRPr lang="en-US"/>
            </a:p>
          </p:txBody>
        </p:sp>
        <p:sp>
          <p:nvSpPr>
            <p:cNvPr id="26" name="Oval 29"/>
            <p:cNvSpPr>
              <a:spLocks noChangeArrowheads="1"/>
            </p:cNvSpPr>
            <p:nvPr/>
          </p:nvSpPr>
          <p:spPr bwMode="auto">
            <a:xfrm>
              <a:off x="5420" y="2600"/>
              <a:ext cx="127" cy="128"/>
            </a:xfrm>
            <a:prstGeom prst="ellipse">
              <a:avLst/>
            </a:prstGeom>
            <a:solidFill>
              <a:schemeClr val="folHlink"/>
            </a:solidFill>
            <a:ln w="9525">
              <a:noFill/>
              <a:round/>
              <a:headEnd/>
              <a:tailEnd/>
            </a:ln>
            <a:effectLst/>
          </p:spPr>
          <p:txBody>
            <a:bodyPr wrap="none" anchor="ctr"/>
            <a:lstStyle/>
            <a:p>
              <a:pPr>
                <a:defRPr/>
              </a:pPr>
              <a:endParaRPr lang="en-US"/>
            </a:p>
          </p:txBody>
        </p:sp>
        <p:sp>
          <p:nvSpPr>
            <p:cNvPr id="27" name="Oval 30"/>
            <p:cNvSpPr>
              <a:spLocks noChangeArrowheads="1"/>
            </p:cNvSpPr>
            <p:nvPr/>
          </p:nvSpPr>
          <p:spPr bwMode="auto">
            <a:xfrm>
              <a:off x="4704" y="2779"/>
              <a:ext cx="127" cy="127"/>
            </a:xfrm>
            <a:prstGeom prst="ellipse">
              <a:avLst/>
            </a:prstGeom>
            <a:solidFill>
              <a:schemeClr val="accent2"/>
            </a:solidFill>
            <a:ln w="9525">
              <a:noFill/>
              <a:round/>
              <a:headEnd/>
              <a:tailEnd/>
            </a:ln>
            <a:effectLst/>
          </p:spPr>
          <p:txBody>
            <a:bodyPr wrap="none" anchor="ctr"/>
            <a:lstStyle/>
            <a:p>
              <a:pPr>
                <a:defRPr/>
              </a:pPr>
              <a:endParaRPr lang="en-US"/>
            </a:p>
          </p:txBody>
        </p:sp>
        <p:sp>
          <p:nvSpPr>
            <p:cNvPr id="28" name="Oval 31"/>
            <p:cNvSpPr>
              <a:spLocks noChangeArrowheads="1"/>
            </p:cNvSpPr>
            <p:nvPr/>
          </p:nvSpPr>
          <p:spPr bwMode="auto">
            <a:xfrm>
              <a:off x="4883" y="2779"/>
              <a:ext cx="127" cy="127"/>
            </a:xfrm>
            <a:prstGeom prst="ellipse">
              <a:avLst/>
            </a:prstGeom>
            <a:solidFill>
              <a:schemeClr val="accent1"/>
            </a:solidFill>
            <a:ln w="9525">
              <a:noFill/>
              <a:round/>
              <a:headEnd/>
              <a:tailEnd/>
            </a:ln>
            <a:effectLst/>
          </p:spPr>
          <p:txBody>
            <a:bodyPr wrap="none" anchor="ctr"/>
            <a:lstStyle/>
            <a:p>
              <a:pPr>
                <a:defRPr/>
              </a:pPr>
              <a:endParaRPr lang="en-US"/>
            </a:p>
          </p:txBody>
        </p:sp>
        <p:sp>
          <p:nvSpPr>
            <p:cNvPr id="29" name="Oval 32"/>
            <p:cNvSpPr>
              <a:spLocks noChangeArrowheads="1"/>
            </p:cNvSpPr>
            <p:nvPr/>
          </p:nvSpPr>
          <p:spPr bwMode="auto">
            <a:xfrm>
              <a:off x="5062" y="2779"/>
              <a:ext cx="127" cy="127"/>
            </a:xfrm>
            <a:prstGeom prst="ellipse">
              <a:avLst/>
            </a:prstGeom>
            <a:solidFill>
              <a:schemeClr val="accent1"/>
            </a:solidFill>
            <a:ln w="9525">
              <a:noFill/>
              <a:round/>
              <a:headEnd/>
              <a:tailEnd/>
            </a:ln>
            <a:effectLst/>
          </p:spPr>
          <p:txBody>
            <a:bodyPr wrap="none" anchor="ctr"/>
            <a:lstStyle/>
            <a:p>
              <a:pPr>
                <a:defRPr/>
              </a:pPr>
              <a:endParaRPr lang="en-US"/>
            </a:p>
          </p:txBody>
        </p:sp>
        <p:sp>
          <p:nvSpPr>
            <p:cNvPr id="30" name="Oval 33"/>
            <p:cNvSpPr>
              <a:spLocks noChangeArrowheads="1"/>
            </p:cNvSpPr>
            <p:nvPr/>
          </p:nvSpPr>
          <p:spPr bwMode="auto">
            <a:xfrm>
              <a:off x="5241" y="2779"/>
              <a:ext cx="127" cy="127"/>
            </a:xfrm>
            <a:prstGeom prst="ellipse">
              <a:avLst/>
            </a:prstGeom>
            <a:solidFill>
              <a:schemeClr val="folHlink"/>
            </a:solidFill>
            <a:ln w="9525">
              <a:noFill/>
              <a:round/>
              <a:headEnd/>
              <a:tailEnd/>
            </a:ln>
            <a:effectLst/>
          </p:spPr>
          <p:txBody>
            <a:bodyPr wrap="none" anchor="ctr"/>
            <a:lstStyle/>
            <a:p>
              <a:pPr>
                <a:defRPr/>
              </a:pPr>
              <a:endParaRPr lang="en-US"/>
            </a:p>
          </p:txBody>
        </p:sp>
        <p:sp>
          <p:nvSpPr>
            <p:cNvPr id="31" name="Oval 34"/>
            <p:cNvSpPr>
              <a:spLocks noChangeArrowheads="1"/>
            </p:cNvSpPr>
            <p:nvPr/>
          </p:nvSpPr>
          <p:spPr bwMode="auto">
            <a:xfrm>
              <a:off x="4704" y="2958"/>
              <a:ext cx="127" cy="127"/>
            </a:xfrm>
            <a:prstGeom prst="ellipse">
              <a:avLst/>
            </a:prstGeom>
            <a:solidFill>
              <a:schemeClr val="accent1"/>
            </a:solidFill>
            <a:ln w="9525">
              <a:noFill/>
              <a:round/>
              <a:headEnd/>
              <a:tailEnd/>
            </a:ln>
            <a:effectLst/>
          </p:spPr>
          <p:txBody>
            <a:bodyPr wrap="none" anchor="ctr"/>
            <a:lstStyle/>
            <a:p>
              <a:pPr>
                <a:defRPr/>
              </a:pPr>
              <a:endParaRPr lang="en-US"/>
            </a:p>
          </p:txBody>
        </p:sp>
        <p:sp>
          <p:nvSpPr>
            <p:cNvPr id="32" name="Oval 35"/>
            <p:cNvSpPr>
              <a:spLocks noChangeArrowheads="1"/>
            </p:cNvSpPr>
            <p:nvPr/>
          </p:nvSpPr>
          <p:spPr bwMode="auto">
            <a:xfrm>
              <a:off x="4883" y="2958"/>
              <a:ext cx="127" cy="127"/>
            </a:xfrm>
            <a:prstGeom prst="ellipse">
              <a:avLst/>
            </a:prstGeom>
            <a:solidFill>
              <a:schemeClr val="accent1"/>
            </a:solidFill>
            <a:ln w="9525">
              <a:noFill/>
              <a:round/>
              <a:headEnd/>
              <a:tailEnd/>
            </a:ln>
            <a:effectLst/>
          </p:spPr>
          <p:txBody>
            <a:bodyPr wrap="none" anchor="ctr"/>
            <a:lstStyle/>
            <a:p>
              <a:pPr>
                <a:defRPr/>
              </a:pPr>
              <a:endParaRPr lang="en-US"/>
            </a:p>
          </p:txBody>
        </p:sp>
        <p:sp>
          <p:nvSpPr>
            <p:cNvPr id="33" name="Oval 36"/>
            <p:cNvSpPr>
              <a:spLocks noChangeArrowheads="1"/>
            </p:cNvSpPr>
            <p:nvPr/>
          </p:nvSpPr>
          <p:spPr bwMode="auto">
            <a:xfrm>
              <a:off x="5062" y="2958"/>
              <a:ext cx="127" cy="127"/>
            </a:xfrm>
            <a:prstGeom prst="ellipse">
              <a:avLst/>
            </a:prstGeom>
            <a:solidFill>
              <a:schemeClr val="folHlink"/>
            </a:solidFill>
            <a:ln w="9525">
              <a:noFill/>
              <a:round/>
              <a:headEnd/>
              <a:tailEnd/>
            </a:ln>
            <a:effectLst/>
          </p:spPr>
          <p:txBody>
            <a:bodyPr wrap="none" anchor="ctr"/>
            <a:lstStyle/>
            <a:p>
              <a:pPr>
                <a:defRPr/>
              </a:pPr>
              <a:endParaRPr lang="en-US"/>
            </a:p>
          </p:txBody>
        </p:sp>
        <p:sp>
          <p:nvSpPr>
            <p:cNvPr id="34" name="Oval 37"/>
            <p:cNvSpPr>
              <a:spLocks noChangeArrowheads="1"/>
            </p:cNvSpPr>
            <p:nvPr/>
          </p:nvSpPr>
          <p:spPr bwMode="auto">
            <a:xfrm>
              <a:off x="5241" y="2958"/>
              <a:ext cx="127" cy="127"/>
            </a:xfrm>
            <a:prstGeom prst="ellipse">
              <a:avLst/>
            </a:prstGeom>
            <a:solidFill>
              <a:schemeClr val="folHlink"/>
            </a:solidFill>
            <a:ln w="9525">
              <a:noFill/>
              <a:round/>
              <a:headEnd/>
              <a:tailEnd/>
            </a:ln>
            <a:effectLst/>
          </p:spPr>
          <p:txBody>
            <a:bodyPr wrap="none" anchor="ctr"/>
            <a:lstStyle/>
            <a:p>
              <a:pPr>
                <a:defRPr/>
              </a:pPr>
              <a:endParaRPr lang="en-US"/>
            </a:p>
          </p:txBody>
        </p:sp>
        <p:sp>
          <p:nvSpPr>
            <p:cNvPr id="35" name="Oval 38"/>
            <p:cNvSpPr>
              <a:spLocks noChangeArrowheads="1"/>
            </p:cNvSpPr>
            <p:nvPr/>
          </p:nvSpPr>
          <p:spPr bwMode="auto">
            <a:xfrm>
              <a:off x="4883" y="3137"/>
              <a:ext cx="127" cy="127"/>
            </a:xfrm>
            <a:prstGeom prst="ellipse">
              <a:avLst/>
            </a:prstGeom>
            <a:solidFill>
              <a:schemeClr val="folHlink"/>
            </a:solidFill>
            <a:ln w="9525">
              <a:noFill/>
              <a:round/>
              <a:headEnd/>
              <a:tailEnd/>
            </a:ln>
            <a:effectLst/>
          </p:spPr>
          <p:txBody>
            <a:bodyPr wrap="none" anchor="ctr"/>
            <a:lstStyle/>
            <a:p>
              <a:pPr>
                <a:defRPr/>
              </a:pPr>
              <a:endParaRPr lang="en-US"/>
            </a:p>
          </p:txBody>
        </p:sp>
        <p:sp>
          <p:nvSpPr>
            <p:cNvPr id="36" name="Oval 39"/>
            <p:cNvSpPr>
              <a:spLocks noChangeArrowheads="1"/>
            </p:cNvSpPr>
            <p:nvPr/>
          </p:nvSpPr>
          <p:spPr bwMode="auto">
            <a:xfrm>
              <a:off x="5241" y="3137"/>
              <a:ext cx="127" cy="127"/>
            </a:xfrm>
            <a:prstGeom prst="ellipse">
              <a:avLst/>
            </a:prstGeom>
            <a:solidFill>
              <a:schemeClr val="folHlink"/>
            </a:solidFill>
            <a:ln w="9525">
              <a:noFill/>
              <a:round/>
              <a:headEnd/>
              <a:tailEnd/>
            </a:ln>
            <a:effectLst/>
          </p:spPr>
          <p:txBody>
            <a:bodyPr wrap="none" anchor="ctr"/>
            <a:lstStyle/>
            <a:p>
              <a:pPr>
                <a:defRPr/>
              </a:pPr>
              <a:endParaRPr lang="en-US"/>
            </a:p>
          </p:txBody>
        </p:sp>
      </p:grpSp>
      <p:sp>
        <p:nvSpPr>
          <p:cNvPr id="37" name="Line 40"/>
          <p:cNvSpPr>
            <a:spLocks noChangeShapeType="1"/>
          </p:cNvSpPr>
          <p:nvPr/>
        </p:nvSpPr>
        <p:spPr bwMode="auto">
          <a:xfrm>
            <a:off x="304800" y="2819400"/>
            <a:ext cx="8229600" cy="0"/>
          </a:xfrm>
          <a:prstGeom prst="line">
            <a:avLst/>
          </a:prstGeom>
          <a:noFill/>
          <a:ln w="6350">
            <a:solidFill>
              <a:schemeClr val="tx1"/>
            </a:solidFill>
            <a:round/>
            <a:headEnd/>
            <a:tailEnd/>
          </a:ln>
          <a:effectLst/>
        </p:spPr>
        <p:txBody>
          <a:bodyPr/>
          <a:lstStyle/>
          <a:p>
            <a:pPr>
              <a:defRPr/>
            </a:pPr>
            <a:endParaRPr lang="en-US">
              <a:latin typeface="Arial" charset="0"/>
            </a:endParaRPr>
          </a:p>
        </p:txBody>
      </p:sp>
      <p:sp>
        <p:nvSpPr>
          <p:cNvPr id="32771" name="Rectangle 3"/>
          <p:cNvSpPr>
            <a:spLocks noGrp="1" noChangeArrowheads="1"/>
          </p:cNvSpPr>
          <p:nvPr>
            <p:ph type="ctrTitle"/>
          </p:nvPr>
        </p:nvSpPr>
        <p:spPr>
          <a:xfrm>
            <a:off x="315913" y="466725"/>
            <a:ext cx="6781800" cy="2133600"/>
          </a:xfrm>
        </p:spPr>
        <p:txBody>
          <a:bodyPr/>
          <a:lstStyle>
            <a:lvl1pPr algn="r">
              <a:defRPr sz="4700"/>
            </a:lvl1pPr>
          </a:lstStyle>
          <a:p>
            <a:r>
              <a:rPr lang="en-US" altLang="zh-TW"/>
              <a:t>Click to edit Master title style</a:t>
            </a:r>
          </a:p>
        </p:txBody>
      </p:sp>
      <p:sp>
        <p:nvSpPr>
          <p:cNvPr id="32772" name="Rectangle 4"/>
          <p:cNvSpPr>
            <a:spLocks noGrp="1" noChangeArrowheads="1"/>
          </p:cNvSpPr>
          <p:nvPr>
            <p:ph type="subTitle" idx="1"/>
          </p:nvPr>
        </p:nvSpPr>
        <p:spPr>
          <a:xfrm>
            <a:off x="849313" y="3049588"/>
            <a:ext cx="6248400" cy="2362200"/>
          </a:xfrm>
        </p:spPr>
        <p:txBody>
          <a:bodyPr/>
          <a:lstStyle>
            <a:lvl1pPr marL="0" indent="0" algn="r">
              <a:buFont typeface="Wingdings" pitchFamily="2" charset="2"/>
              <a:buNone/>
              <a:defRPr sz="3400"/>
            </a:lvl1pPr>
          </a:lstStyle>
          <a:p>
            <a:r>
              <a:rPr lang="en-US" altLang="zh-TW"/>
              <a:t>Click to edit Master subtitle style</a:t>
            </a:r>
          </a:p>
        </p:txBody>
      </p:sp>
    </p:spTree>
    <p:extLst>
      <p:ext uri="{BB962C8B-B14F-4D97-AF65-F5344CB8AC3E}">
        <p14:creationId xmlns:p14="http://schemas.microsoft.com/office/powerpoint/2010/main" val="21800911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4" name="Line 2"/>
          <p:cNvSpPr>
            <a:spLocks noChangeShapeType="1"/>
          </p:cNvSpPr>
          <p:nvPr/>
        </p:nvSpPr>
        <p:spPr bwMode="auto">
          <a:xfrm>
            <a:off x="7962900" y="152400"/>
            <a:ext cx="0" cy="1524000"/>
          </a:xfrm>
          <a:prstGeom prst="line">
            <a:avLst/>
          </a:prstGeom>
          <a:noFill/>
          <a:ln w="9525">
            <a:solidFill>
              <a:schemeClr val="tx1"/>
            </a:solidFill>
            <a:round/>
            <a:headEnd/>
            <a:tailEnd/>
          </a:ln>
          <a:effectLst/>
        </p:spPr>
        <p:txBody>
          <a:bodyPr/>
          <a:lstStyle/>
          <a:p>
            <a:pPr>
              <a:defRPr/>
            </a:pPr>
            <a:endParaRPr lang="en-US">
              <a:latin typeface="Arial" charset="0"/>
            </a:endParaRPr>
          </a:p>
        </p:txBody>
      </p:sp>
      <p:grpSp>
        <p:nvGrpSpPr>
          <p:cNvPr id="5" name="Group 8"/>
          <p:cNvGrpSpPr>
            <a:grpSpLocks/>
          </p:cNvGrpSpPr>
          <p:nvPr/>
        </p:nvGrpSpPr>
        <p:grpSpPr bwMode="auto">
          <a:xfrm>
            <a:off x="8153400" y="152400"/>
            <a:ext cx="792163" cy="1295400"/>
            <a:chOff x="5136" y="960"/>
            <a:chExt cx="528" cy="864"/>
          </a:xfrm>
        </p:grpSpPr>
        <p:sp>
          <p:nvSpPr>
            <p:cNvPr id="6" name="Oval 9"/>
            <p:cNvSpPr>
              <a:spLocks noChangeArrowheads="1"/>
            </p:cNvSpPr>
            <p:nvPr/>
          </p:nvSpPr>
          <p:spPr bwMode="auto">
            <a:xfrm>
              <a:off x="5136" y="960"/>
              <a:ext cx="80" cy="80"/>
            </a:xfrm>
            <a:prstGeom prst="ellipse">
              <a:avLst/>
            </a:prstGeom>
            <a:solidFill>
              <a:schemeClr val="tx2"/>
            </a:solidFill>
            <a:ln w="9525">
              <a:noFill/>
              <a:round/>
              <a:headEnd/>
              <a:tailEnd/>
            </a:ln>
            <a:effectLst/>
          </p:spPr>
          <p:txBody>
            <a:bodyPr wrap="none" anchor="ctr"/>
            <a:lstStyle/>
            <a:p>
              <a:pPr>
                <a:defRPr/>
              </a:pPr>
              <a:endParaRPr lang="en-US"/>
            </a:p>
          </p:txBody>
        </p:sp>
        <p:sp>
          <p:nvSpPr>
            <p:cNvPr id="7" name="Oval 10"/>
            <p:cNvSpPr>
              <a:spLocks noChangeArrowheads="1"/>
            </p:cNvSpPr>
            <p:nvPr/>
          </p:nvSpPr>
          <p:spPr bwMode="auto">
            <a:xfrm>
              <a:off x="5248" y="960"/>
              <a:ext cx="79" cy="80"/>
            </a:xfrm>
            <a:prstGeom prst="ellipse">
              <a:avLst/>
            </a:prstGeom>
            <a:solidFill>
              <a:schemeClr val="tx2"/>
            </a:solidFill>
            <a:ln w="9525">
              <a:noFill/>
              <a:round/>
              <a:headEnd/>
              <a:tailEnd/>
            </a:ln>
            <a:effectLst/>
          </p:spPr>
          <p:txBody>
            <a:bodyPr wrap="none" anchor="ctr"/>
            <a:lstStyle/>
            <a:p>
              <a:pPr>
                <a:defRPr/>
              </a:pPr>
              <a:endParaRPr lang="en-US"/>
            </a:p>
          </p:txBody>
        </p:sp>
        <p:sp>
          <p:nvSpPr>
            <p:cNvPr id="8" name="Oval 11"/>
            <p:cNvSpPr>
              <a:spLocks noChangeArrowheads="1"/>
            </p:cNvSpPr>
            <p:nvPr/>
          </p:nvSpPr>
          <p:spPr bwMode="auto">
            <a:xfrm>
              <a:off x="5360" y="960"/>
              <a:ext cx="76" cy="80"/>
            </a:xfrm>
            <a:prstGeom prst="ellipse">
              <a:avLst/>
            </a:prstGeom>
            <a:solidFill>
              <a:schemeClr val="tx2"/>
            </a:solidFill>
            <a:ln w="9525">
              <a:noFill/>
              <a:round/>
              <a:headEnd/>
              <a:tailEnd/>
            </a:ln>
            <a:effectLst/>
          </p:spPr>
          <p:txBody>
            <a:bodyPr wrap="none" anchor="ctr"/>
            <a:lstStyle/>
            <a:p>
              <a:pPr>
                <a:defRPr/>
              </a:pPr>
              <a:endParaRPr lang="en-US"/>
            </a:p>
          </p:txBody>
        </p:sp>
        <p:sp>
          <p:nvSpPr>
            <p:cNvPr id="9" name="Oval 12"/>
            <p:cNvSpPr>
              <a:spLocks noChangeArrowheads="1"/>
            </p:cNvSpPr>
            <p:nvPr/>
          </p:nvSpPr>
          <p:spPr bwMode="auto">
            <a:xfrm>
              <a:off x="5136" y="1072"/>
              <a:ext cx="80" cy="77"/>
            </a:xfrm>
            <a:prstGeom prst="ellipse">
              <a:avLst/>
            </a:prstGeom>
            <a:solidFill>
              <a:schemeClr val="tx2"/>
            </a:solidFill>
            <a:ln w="9525">
              <a:noFill/>
              <a:round/>
              <a:headEnd/>
              <a:tailEnd/>
            </a:ln>
            <a:effectLst/>
          </p:spPr>
          <p:txBody>
            <a:bodyPr wrap="none" anchor="ctr"/>
            <a:lstStyle/>
            <a:p>
              <a:pPr>
                <a:defRPr/>
              </a:pPr>
              <a:endParaRPr lang="en-US"/>
            </a:p>
          </p:txBody>
        </p:sp>
        <p:sp>
          <p:nvSpPr>
            <p:cNvPr id="10" name="Oval 13"/>
            <p:cNvSpPr>
              <a:spLocks noChangeArrowheads="1"/>
            </p:cNvSpPr>
            <p:nvPr/>
          </p:nvSpPr>
          <p:spPr bwMode="auto">
            <a:xfrm>
              <a:off x="5248" y="1072"/>
              <a:ext cx="79" cy="77"/>
            </a:xfrm>
            <a:prstGeom prst="ellipse">
              <a:avLst/>
            </a:prstGeom>
            <a:solidFill>
              <a:schemeClr val="tx2"/>
            </a:solidFill>
            <a:ln w="9525">
              <a:noFill/>
              <a:round/>
              <a:headEnd/>
              <a:tailEnd/>
            </a:ln>
            <a:effectLst/>
          </p:spPr>
          <p:txBody>
            <a:bodyPr wrap="none" anchor="ctr"/>
            <a:lstStyle/>
            <a:p>
              <a:pPr>
                <a:defRPr/>
              </a:pPr>
              <a:endParaRPr lang="en-US"/>
            </a:p>
          </p:txBody>
        </p:sp>
        <p:sp>
          <p:nvSpPr>
            <p:cNvPr id="11" name="Oval 14"/>
            <p:cNvSpPr>
              <a:spLocks noChangeArrowheads="1"/>
            </p:cNvSpPr>
            <p:nvPr/>
          </p:nvSpPr>
          <p:spPr bwMode="auto">
            <a:xfrm>
              <a:off x="5360" y="1072"/>
              <a:ext cx="76" cy="77"/>
            </a:xfrm>
            <a:prstGeom prst="ellipse">
              <a:avLst/>
            </a:prstGeom>
            <a:solidFill>
              <a:schemeClr val="tx2"/>
            </a:solidFill>
            <a:ln w="9525">
              <a:noFill/>
              <a:round/>
              <a:headEnd/>
              <a:tailEnd/>
            </a:ln>
            <a:effectLst/>
          </p:spPr>
          <p:txBody>
            <a:bodyPr wrap="none" anchor="ctr"/>
            <a:lstStyle/>
            <a:p>
              <a:pPr>
                <a:defRPr/>
              </a:pPr>
              <a:endParaRPr lang="en-US"/>
            </a:p>
          </p:txBody>
        </p:sp>
        <p:sp>
          <p:nvSpPr>
            <p:cNvPr id="12" name="Oval 15"/>
            <p:cNvSpPr>
              <a:spLocks noChangeArrowheads="1"/>
            </p:cNvSpPr>
            <p:nvPr/>
          </p:nvSpPr>
          <p:spPr bwMode="auto">
            <a:xfrm>
              <a:off x="5472" y="1072"/>
              <a:ext cx="73" cy="77"/>
            </a:xfrm>
            <a:prstGeom prst="ellipse">
              <a:avLst/>
            </a:prstGeom>
            <a:solidFill>
              <a:schemeClr val="accent2"/>
            </a:solidFill>
            <a:ln w="9525">
              <a:noFill/>
              <a:round/>
              <a:headEnd/>
              <a:tailEnd/>
            </a:ln>
            <a:effectLst/>
          </p:spPr>
          <p:txBody>
            <a:bodyPr wrap="none" anchor="ctr"/>
            <a:lstStyle/>
            <a:p>
              <a:pPr>
                <a:defRPr/>
              </a:pPr>
              <a:endParaRPr lang="en-US"/>
            </a:p>
          </p:txBody>
        </p:sp>
        <p:sp>
          <p:nvSpPr>
            <p:cNvPr id="13" name="Oval 16"/>
            <p:cNvSpPr>
              <a:spLocks noChangeArrowheads="1"/>
            </p:cNvSpPr>
            <p:nvPr/>
          </p:nvSpPr>
          <p:spPr bwMode="auto">
            <a:xfrm>
              <a:off x="5136" y="1184"/>
              <a:ext cx="80" cy="73"/>
            </a:xfrm>
            <a:prstGeom prst="ellipse">
              <a:avLst/>
            </a:prstGeom>
            <a:solidFill>
              <a:schemeClr val="tx2"/>
            </a:solidFill>
            <a:ln w="9525">
              <a:noFill/>
              <a:round/>
              <a:headEnd/>
              <a:tailEnd/>
            </a:ln>
            <a:effectLst/>
          </p:spPr>
          <p:txBody>
            <a:bodyPr wrap="none" anchor="ctr"/>
            <a:lstStyle/>
            <a:p>
              <a:pPr>
                <a:defRPr/>
              </a:pPr>
              <a:endParaRPr lang="en-US"/>
            </a:p>
          </p:txBody>
        </p:sp>
        <p:sp>
          <p:nvSpPr>
            <p:cNvPr id="14" name="Oval 17"/>
            <p:cNvSpPr>
              <a:spLocks noChangeArrowheads="1"/>
            </p:cNvSpPr>
            <p:nvPr/>
          </p:nvSpPr>
          <p:spPr bwMode="auto">
            <a:xfrm>
              <a:off x="5248" y="1184"/>
              <a:ext cx="79" cy="73"/>
            </a:xfrm>
            <a:prstGeom prst="ellipse">
              <a:avLst/>
            </a:prstGeom>
            <a:solidFill>
              <a:schemeClr val="tx2"/>
            </a:solidFill>
            <a:ln w="9525">
              <a:noFill/>
              <a:round/>
              <a:headEnd/>
              <a:tailEnd/>
            </a:ln>
            <a:effectLst/>
          </p:spPr>
          <p:txBody>
            <a:bodyPr wrap="none" anchor="ctr"/>
            <a:lstStyle/>
            <a:p>
              <a:pPr>
                <a:defRPr/>
              </a:pPr>
              <a:endParaRPr lang="en-US"/>
            </a:p>
          </p:txBody>
        </p:sp>
        <p:sp>
          <p:nvSpPr>
            <p:cNvPr id="15" name="Oval 18"/>
            <p:cNvSpPr>
              <a:spLocks noChangeArrowheads="1"/>
            </p:cNvSpPr>
            <p:nvPr/>
          </p:nvSpPr>
          <p:spPr bwMode="auto">
            <a:xfrm>
              <a:off x="5360" y="1184"/>
              <a:ext cx="76" cy="73"/>
            </a:xfrm>
            <a:prstGeom prst="ellipse">
              <a:avLst/>
            </a:prstGeom>
            <a:solidFill>
              <a:schemeClr val="accent2"/>
            </a:solidFill>
            <a:ln w="9525">
              <a:noFill/>
              <a:round/>
              <a:headEnd/>
              <a:tailEnd/>
            </a:ln>
            <a:effectLst/>
          </p:spPr>
          <p:txBody>
            <a:bodyPr wrap="none" anchor="ctr"/>
            <a:lstStyle/>
            <a:p>
              <a:pPr>
                <a:defRPr/>
              </a:pPr>
              <a:endParaRPr lang="en-US"/>
            </a:p>
          </p:txBody>
        </p:sp>
        <p:sp>
          <p:nvSpPr>
            <p:cNvPr id="16" name="Oval 19"/>
            <p:cNvSpPr>
              <a:spLocks noChangeArrowheads="1"/>
            </p:cNvSpPr>
            <p:nvPr/>
          </p:nvSpPr>
          <p:spPr bwMode="auto">
            <a:xfrm>
              <a:off x="5472" y="1184"/>
              <a:ext cx="73" cy="73"/>
            </a:xfrm>
            <a:prstGeom prst="ellipse">
              <a:avLst/>
            </a:prstGeom>
            <a:solidFill>
              <a:schemeClr val="accent2"/>
            </a:solidFill>
            <a:ln w="9525">
              <a:noFill/>
              <a:round/>
              <a:headEnd/>
              <a:tailEnd/>
            </a:ln>
            <a:effectLst/>
          </p:spPr>
          <p:txBody>
            <a:bodyPr wrap="none" anchor="ctr"/>
            <a:lstStyle/>
            <a:p>
              <a:pPr>
                <a:defRPr/>
              </a:pPr>
              <a:endParaRPr lang="en-US"/>
            </a:p>
          </p:txBody>
        </p:sp>
        <p:sp>
          <p:nvSpPr>
            <p:cNvPr id="17" name="Oval 20"/>
            <p:cNvSpPr>
              <a:spLocks noChangeArrowheads="1"/>
            </p:cNvSpPr>
            <p:nvPr/>
          </p:nvSpPr>
          <p:spPr bwMode="auto">
            <a:xfrm>
              <a:off x="5584" y="1184"/>
              <a:ext cx="80" cy="73"/>
            </a:xfrm>
            <a:prstGeom prst="ellipse">
              <a:avLst/>
            </a:prstGeom>
            <a:solidFill>
              <a:schemeClr val="accent1"/>
            </a:solidFill>
            <a:ln w="9525">
              <a:noFill/>
              <a:round/>
              <a:headEnd/>
              <a:tailEnd/>
            </a:ln>
            <a:effectLst/>
          </p:spPr>
          <p:txBody>
            <a:bodyPr wrap="none" anchor="ctr"/>
            <a:lstStyle/>
            <a:p>
              <a:pPr>
                <a:defRPr/>
              </a:pPr>
              <a:endParaRPr lang="en-US"/>
            </a:p>
          </p:txBody>
        </p:sp>
        <p:sp>
          <p:nvSpPr>
            <p:cNvPr id="18" name="Oval 21"/>
            <p:cNvSpPr>
              <a:spLocks noChangeArrowheads="1"/>
            </p:cNvSpPr>
            <p:nvPr/>
          </p:nvSpPr>
          <p:spPr bwMode="auto">
            <a:xfrm>
              <a:off x="5136" y="1296"/>
              <a:ext cx="80" cy="80"/>
            </a:xfrm>
            <a:prstGeom prst="ellipse">
              <a:avLst/>
            </a:prstGeom>
            <a:solidFill>
              <a:schemeClr val="tx2"/>
            </a:solidFill>
            <a:ln w="9525">
              <a:noFill/>
              <a:round/>
              <a:headEnd/>
              <a:tailEnd/>
            </a:ln>
            <a:effectLst/>
          </p:spPr>
          <p:txBody>
            <a:bodyPr wrap="none" anchor="ctr"/>
            <a:lstStyle/>
            <a:p>
              <a:pPr>
                <a:defRPr/>
              </a:pPr>
              <a:endParaRPr lang="en-US"/>
            </a:p>
          </p:txBody>
        </p:sp>
        <p:sp>
          <p:nvSpPr>
            <p:cNvPr id="19" name="Oval 22"/>
            <p:cNvSpPr>
              <a:spLocks noChangeArrowheads="1"/>
            </p:cNvSpPr>
            <p:nvPr/>
          </p:nvSpPr>
          <p:spPr bwMode="auto">
            <a:xfrm>
              <a:off x="5248" y="1296"/>
              <a:ext cx="79" cy="80"/>
            </a:xfrm>
            <a:prstGeom prst="ellipse">
              <a:avLst/>
            </a:prstGeom>
            <a:solidFill>
              <a:schemeClr val="accent2"/>
            </a:solidFill>
            <a:ln w="9525">
              <a:noFill/>
              <a:round/>
              <a:headEnd/>
              <a:tailEnd/>
            </a:ln>
            <a:effectLst/>
          </p:spPr>
          <p:txBody>
            <a:bodyPr wrap="none" anchor="ctr"/>
            <a:lstStyle/>
            <a:p>
              <a:pPr>
                <a:defRPr/>
              </a:pPr>
              <a:endParaRPr lang="en-US"/>
            </a:p>
          </p:txBody>
        </p:sp>
        <p:sp>
          <p:nvSpPr>
            <p:cNvPr id="20" name="Oval 23"/>
            <p:cNvSpPr>
              <a:spLocks noChangeArrowheads="1"/>
            </p:cNvSpPr>
            <p:nvPr/>
          </p:nvSpPr>
          <p:spPr bwMode="auto">
            <a:xfrm>
              <a:off x="5360" y="1296"/>
              <a:ext cx="76" cy="80"/>
            </a:xfrm>
            <a:prstGeom prst="ellipse">
              <a:avLst/>
            </a:prstGeom>
            <a:solidFill>
              <a:schemeClr val="accent2"/>
            </a:solidFill>
            <a:ln w="9525">
              <a:noFill/>
              <a:round/>
              <a:headEnd/>
              <a:tailEnd/>
            </a:ln>
            <a:effectLst/>
          </p:spPr>
          <p:txBody>
            <a:bodyPr wrap="none" anchor="ctr"/>
            <a:lstStyle/>
            <a:p>
              <a:pPr>
                <a:defRPr/>
              </a:pPr>
              <a:endParaRPr lang="en-US"/>
            </a:p>
          </p:txBody>
        </p:sp>
        <p:sp>
          <p:nvSpPr>
            <p:cNvPr id="21" name="Oval 24"/>
            <p:cNvSpPr>
              <a:spLocks noChangeArrowheads="1"/>
            </p:cNvSpPr>
            <p:nvPr/>
          </p:nvSpPr>
          <p:spPr bwMode="auto">
            <a:xfrm>
              <a:off x="5472" y="1296"/>
              <a:ext cx="73" cy="80"/>
            </a:xfrm>
            <a:prstGeom prst="ellipse">
              <a:avLst/>
            </a:prstGeom>
            <a:solidFill>
              <a:schemeClr val="accent1"/>
            </a:solidFill>
            <a:ln w="9525">
              <a:noFill/>
              <a:round/>
              <a:headEnd/>
              <a:tailEnd/>
            </a:ln>
            <a:effectLst/>
          </p:spPr>
          <p:txBody>
            <a:bodyPr wrap="none" anchor="ctr"/>
            <a:lstStyle/>
            <a:p>
              <a:pPr>
                <a:defRPr/>
              </a:pPr>
              <a:endParaRPr lang="en-US"/>
            </a:p>
          </p:txBody>
        </p:sp>
        <p:sp>
          <p:nvSpPr>
            <p:cNvPr id="22" name="Oval 25"/>
            <p:cNvSpPr>
              <a:spLocks noChangeArrowheads="1"/>
            </p:cNvSpPr>
            <p:nvPr/>
          </p:nvSpPr>
          <p:spPr bwMode="auto">
            <a:xfrm>
              <a:off x="5136" y="1408"/>
              <a:ext cx="80" cy="80"/>
            </a:xfrm>
            <a:prstGeom prst="ellipse">
              <a:avLst/>
            </a:prstGeom>
            <a:solidFill>
              <a:schemeClr val="accent2"/>
            </a:solidFill>
            <a:ln w="9525">
              <a:noFill/>
              <a:round/>
              <a:headEnd/>
              <a:tailEnd/>
            </a:ln>
            <a:effectLst/>
          </p:spPr>
          <p:txBody>
            <a:bodyPr wrap="none" anchor="ctr"/>
            <a:lstStyle/>
            <a:p>
              <a:pPr>
                <a:defRPr/>
              </a:pPr>
              <a:endParaRPr lang="en-US"/>
            </a:p>
          </p:txBody>
        </p:sp>
        <p:sp>
          <p:nvSpPr>
            <p:cNvPr id="23" name="Oval 26"/>
            <p:cNvSpPr>
              <a:spLocks noChangeArrowheads="1"/>
            </p:cNvSpPr>
            <p:nvPr/>
          </p:nvSpPr>
          <p:spPr bwMode="auto">
            <a:xfrm>
              <a:off x="5248" y="1408"/>
              <a:ext cx="79" cy="80"/>
            </a:xfrm>
            <a:prstGeom prst="ellipse">
              <a:avLst/>
            </a:prstGeom>
            <a:solidFill>
              <a:schemeClr val="accent2"/>
            </a:solidFill>
            <a:ln w="9525">
              <a:noFill/>
              <a:round/>
              <a:headEnd/>
              <a:tailEnd/>
            </a:ln>
            <a:effectLst/>
          </p:spPr>
          <p:txBody>
            <a:bodyPr wrap="none" anchor="ctr"/>
            <a:lstStyle/>
            <a:p>
              <a:pPr>
                <a:defRPr/>
              </a:pPr>
              <a:endParaRPr lang="en-US"/>
            </a:p>
          </p:txBody>
        </p:sp>
        <p:sp>
          <p:nvSpPr>
            <p:cNvPr id="24" name="Oval 27"/>
            <p:cNvSpPr>
              <a:spLocks noChangeArrowheads="1"/>
            </p:cNvSpPr>
            <p:nvPr/>
          </p:nvSpPr>
          <p:spPr bwMode="auto">
            <a:xfrm>
              <a:off x="5360" y="1408"/>
              <a:ext cx="76" cy="80"/>
            </a:xfrm>
            <a:prstGeom prst="ellipse">
              <a:avLst/>
            </a:prstGeom>
            <a:solidFill>
              <a:schemeClr val="accent1"/>
            </a:solidFill>
            <a:ln w="9525">
              <a:noFill/>
              <a:round/>
              <a:headEnd/>
              <a:tailEnd/>
            </a:ln>
            <a:effectLst/>
          </p:spPr>
          <p:txBody>
            <a:bodyPr wrap="none" anchor="ctr"/>
            <a:lstStyle/>
            <a:p>
              <a:pPr>
                <a:defRPr/>
              </a:pPr>
              <a:endParaRPr lang="en-US"/>
            </a:p>
          </p:txBody>
        </p:sp>
        <p:sp>
          <p:nvSpPr>
            <p:cNvPr id="25" name="Oval 28"/>
            <p:cNvSpPr>
              <a:spLocks noChangeArrowheads="1"/>
            </p:cNvSpPr>
            <p:nvPr/>
          </p:nvSpPr>
          <p:spPr bwMode="auto">
            <a:xfrm>
              <a:off x="5472" y="1408"/>
              <a:ext cx="73" cy="80"/>
            </a:xfrm>
            <a:prstGeom prst="ellipse">
              <a:avLst/>
            </a:prstGeom>
            <a:solidFill>
              <a:schemeClr val="accent1"/>
            </a:solidFill>
            <a:ln w="9525">
              <a:noFill/>
              <a:round/>
              <a:headEnd/>
              <a:tailEnd/>
            </a:ln>
            <a:effectLst/>
          </p:spPr>
          <p:txBody>
            <a:bodyPr wrap="none" anchor="ctr"/>
            <a:lstStyle/>
            <a:p>
              <a:pPr>
                <a:defRPr/>
              </a:pPr>
              <a:endParaRPr lang="en-US"/>
            </a:p>
          </p:txBody>
        </p:sp>
        <p:sp>
          <p:nvSpPr>
            <p:cNvPr id="26" name="Oval 29"/>
            <p:cNvSpPr>
              <a:spLocks noChangeArrowheads="1"/>
            </p:cNvSpPr>
            <p:nvPr/>
          </p:nvSpPr>
          <p:spPr bwMode="auto">
            <a:xfrm>
              <a:off x="5584" y="1408"/>
              <a:ext cx="80" cy="80"/>
            </a:xfrm>
            <a:prstGeom prst="ellipse">
              <a:avLst/>
            </a:prstGeom>
            <a:solidFill>
              <a:schemeClr val="folHlink"/>
            </a:solidFill>
            <a:ln w="9525">
              <a:noFill/>
              <a:round/>
              <a:headEnd/>
              <a:tailEnd/>
            </a:ln>
            <a:effectLst/>
          </p:spPr>
          <p:txBody>
            <a:bodyPr wrap="none" anchor="ctr"/>
            <a:lstStyle/>
            <a:p>
              <a:pPr>
                <a:defRPr/>
              </a:pPr>
              <a:endParaRPr lang="en-US"/>
            </a:p>
          </p:txBody>
        </p:sp>
        <p:sp>
          <p:nvSpPr>
            <p:cNvPr id="27" name="Oval 30"/>
            <p:cNvSpPr>
              <a:spLocks noChangeArrowheads="1"/>
            </p:cNvSpPr>
            <p:nvPr/>
          </p:nvSpPr>
          <p:spPr bwMode="auto">
            <a:xfrm>
              <a:off x="5136" y="1520"/>
              <a:ext cx="80" cy="79"/>
            </a:xfrm>
            <a:prstGeom prst="ellipse">
              <a:avLst/>
            </a:prstGeom>
            <a:solidFill>
              <a:schemeClr val="accent2"/>
            </a:solidFill>
            <a:ln w="9525">
              <a:noFill/>
              <a:round/>
              <a:headEnd/>
              <a:tailEnd/>
            </a:ln>
            <a:effectLst/>
          </p:spPr>
          <p:txBody>
            <a:bodyPr wrap="none" anchor="ctr"/>
            <a:lstStyle/>
            <a:p>
              <a:pPr>
                <a:defRPr/>
              </a:pPr>
              <a:endParaRPr lang="en-US"/>
            </a:p>
          </p:txBody>
        </p:sp>
        <p:sp>
          <p:nvSpPr>
            <p:cNvPr id="28" name="Oval 31"/>
            <p:cNvSpPr>
              <a:spLocks noChangeArrowheads="1"/>
            </p:cNvSpPr>
            <p:nvPr/>
          </p:nvSpPr>
          <p:spPr bwMode="auto">
            <a:xfrm>
              <a:off x="5248" y="1520"/>
              <a:ext cx="79" cy="79"/>
            </a:xfrm>
            <a:prstGeom prst="ellipse">
              <a:avLst/>
            </a:prstGeom>
            <a:solidFill>
              <a:schemeClr val="accent1"/>
            </a:solidFill>
            <a:ln w="9525">
              <a:noFill/>
              <a:round/>
              <a:headEnd/>
              <a:tailEnd/>
            </a:ln>
            <a:effectLst/>
          </p:spPr>
          <p:txBody>
            <a:bodyPr wrap="none" anchor="ctr"/>
            <a:lstStyle/>
            <a:p>
              <a:pPr>
                <a:defRPr/>
              </a:pPr>
              <a:endParaRPr lang="en-US"/>
            </a:p>
          </p:txBody>
        </p:sp>
        <p:sp>
          <p:nvSpPr>
            <p:cNvPr id="29" name="Oval 32"/>
            <p:cNvSpPr>
              <a:spLocks noChangeArrowheads="1"/>
            </p:cNvSpPr>
            <p:nvPr/>
          </p:nvSpPr>
          <p:spPr bwMode="auto">
            <a:xfrm>
              <a:off x="5360" y="1520"/>
              <a:ext cx="76" cy="79"/>
            </a:xfrm>
            <a:prstGeom prst="ellipse">
              <a:avLst/>
            </a:prstGeom>
            <a:solidFill>
              <a:schemeClr val="accent1"/>
            </a:solidFill>
            <a:ln w="9525">
              <a:noFill/>
              <a:round/>
              <a:headEnd/>
              <a:tailEnd/>
            </a:ln>
            <a:effectLst/>
          </p:spPr>
          <p:txBody>
            <a:bodyPr wrap="none" anchor="ctr"/>
            <a:lstStyle/>
            <a:p>
              <a:pPr>
                <a:defRPr/>
              </a:pPr>
              <a:endParaRPr lang="en-US"/>
            </a:p>
          </p:txBody>
        </p:sp>
        <p:sp>
          <p:nvSpPr>
            <p:cNvPr id="30" name="Oval 33"/>
            <p:cNvSpPr>
              <a:spLocks noChangeArrowheads="1"/>
            </p:cNvSpPr>
            <p:nvPr/>
          </p:nvSpPr>
          <p:spPr bwMode="auto">
            <a:xfrm>
              <a:off x="5472" y="1520"/>
              <a:ext cx="73" cy="79"/>
            </a:xfrm>
            <a:prstGeom prst="ellipse">
              <a:avLst/>
            </a:prstGeom>
            <a:solidFill>
              <a:schemeClr val="folHlink"/>
            </a:solidFill>
            <a:ln w="9525">
              <a:noFill/>
              <a:round/>
              <a:headEnd/>
              <a:tailEnd/>
            </a:ln>
            <a:effectLst/>
          </p:spPr>
          <p:txBody>
            <a:bodyPr wrap="none" anchor="ctr"/>
            <a:lstStyle/>
            <a:p>
              <a:pPr>
                <a:defRPr/>
              </a:pPr>
              <a:endParaRPr lang="en-US"/>
            </a:p>
          </p:txBody>
        </p:sp>
        <p:sp>
          <p:nvSpPr>
            <p:cNvPr id="31" name="Oval 34"/>
            <p:cNvSpPr>
              <a:spLocks noChangeArrowheads="1"/>
            </p:cNvSpPr>
            <p:nvPr/>
          </p:nvSpPr>
          <p:spPr bwMode="auto">
            <a:xfrm>
              <a:off x="5136" y="1632"/>
              <a:ext cx="80" cy="75"/>
            </a:xfrm>
            <a:prstGeom prst="ellipse">
              <a:avLst/>
            </a:prstGeom>
            <a:solidFill>
              <a:schemeClr val="accent1"/>
            </a:solidFill>
            <a:ln w="9525">
              <a:noFill/>
              <a:round/>
              <a:headEnd/>
              <a:tailEnd/>
            </a:ln>
            <a:effectLst/>
          </p:spPr>
          <p:txBody>
            <a:bodyPr wrap="none" anchor="ctr"/>
            <a:lstStyle/>
            <a:p>
              <a:pPr>
                <a:defRPr/>
              </a:pPr>
              <a:endParaRPr lang="en-US"/>
            </a:p>
          </p:txBody>
        </p:sp>
        <p:sp>
          <p:nvSpPr>
            <p:cNvPr id="32" name="Oval 35"/>
            <p:cNvSpPr>
              <a:spLocks noChangeArrowheads="1"/>
            </p:cNvSpPr>
            <p:nvPr/>
          </p:nvSpPr>
          <p:spPr bwMode="auto">
            <a:xfrm>
              <a:off x="5248" y="1632"/>
              <a:ext cx="79" cy="75"/>
            </a:xfrm>
            <a:prstGeom prst="ellipse">
              <a:avLst/>
            </a:prstGeom>
            <a:solidFill>
              <a:schemeClr val="accent1"/>
            </a:solidFill>
            <a:ln w="9525">
              <a:noFill/>
              <a:round/>
              <a:headEnd/>
              <a:tailEnd/>
            </a:ln>
            <a:effectLst/>
          </p:spPr>
          <p:txBody>
            <a:bodyPr wrap="none" anchor="ctr"/>
            <a:lstStyle/>
            <a:p>
              <a:pPr>
                <a:defRPr/>
              </a:pPr>
              <a:endParaRPr lang="en-US"/>
            </a:p>
          </p:txBody>
        </p:sp>
        <p:sp>
          <p:nvSpPr>
            <p:cNvPr id="33" name="Oval 36"/>
            <p:cNvSpPr>
              <a:spLocks noChangeArrowheads="1"/>
            </p:cNvSpPr>
            <p:nvPr/>
          </p:nvSpPr>
          <p:spPr bwMode="auto">
            <a:xfrm>
              <a:off x="5360" y="1632"/>
              <a:ext cx="76" cy="75"/>
            </a:xfrm>
            <a:prstGeom prst="ellipse">
              <a:avLst/>
            </a:prstGeom>
            <a:solidFill>
              <a:schemeClr val="folHlink"/>
            </a:solidFill>
            <a:ln w="9525">
              <a:noFill/>
              <a:round/>
              <a:headEnd/>
              <a:tailEnd/>
            </a:ln>
            <a:effectLst/>
          </p:spPr>
          <p:txBody>
            <a:bodyPr wrap="none" anchor="ctr"/>
            <a:lstStyle/>
            <a:p>
              <a:pPr>
                <a:defRPr/>
              </a:pPr>
              <a:endParaRPr lang="en-US"/>
            </a:p>
          </p:txBody>
        </p:sp>
        <p:sp>
          <p:nvSpPr>
            <p:cNvPr id="34" name="Oval 37"/>
            <p:cNvSpPr>
              <a:spLocks noChangeArrowheads="1"/>
            </p:cNvSpPr>
            <p:nvPr/>
          </p:nvSpPr>
          <p:spPr bwMode="auto">
            <a:xfrm>
              <a:off x="5472" y="1632"/>
              <a:ext cx="73" cy="75"/>
            </a:xfrm>
            <a:prstGeom prst="ellipse">
              <a:avLst/>
            </a:prstGeom>
            <a:solidFill>
              <a:schemeClr val="folHlink"/>
            </a:solidFill>
            <a:ln w="9525">
              <a:noFill/>
              <a:round/>
              <a:headEnd/>
              <a:tailEnd/>
            </a:ln>
            <a:effectLst/>
          </p:spPr>
          <p:txBody>
            <a:bodyPr wrap="none" anchor="ctr"/>
            <a:lstStyle/>
            <a:p>
              <a:pPr>
                <a:defRPr/>
              </a:pPr>
              <a:endParaRPr lang="en-US"/>
            </a:p>
          </p:txBody>
        </p:sp>
        <p:sp>
          <p:nvSpPr>
            <p:cNvPr id="35" name="Oval 38"/>
            <p:cNvSpPr>
              <a:spLocks noChangeArrowheads="1"/>
            </p:cNvSpPr>
            <p:nvPr/>
          </p:nvSpPr>
          <p:spPr bwMode="auto">
            <a:xfrm>
              <a:off x="5248" y="1744"/>
              <a:ext cx="79" cy="80"/>
            </a:xfrm>
            <a:prstGeom prst="ellipse">
              <a:avLst/>
            </a:prstGeom>
            <a:solidFill>
              <a:schemeClr val="folHlink"/>
            </a:solidFill>
            <a:ln w="9525">
              <a:noFill/>
              <a:round/>
              <a:headEnd/>
              <a:tailEnd/>
            </a:ln>
            <a:effectLst/>
          </p:spPr>
          <p:txBody>
            <a:bodyPr wrap="none" anchor="ctr"/>
            <a:lstStyle/>
            <a:p>
              <a:pPr>
                <a:defRPr/>
              </a:pPr>
              <a:endParaRPr lang="en-US"/>
            </a:p>
          </p:txBody>
        </p:sp>
        <p:sp>
          <p:nvSpPr>
            <p:cNvPr id="36" name="Oval 39"/>
            <p:cNvSpPr>
              <a:spLocks noChangeArrowheads="1"/>
            </p:cNvSpPr>
            <p:nvPr/>
          </p:nvSpPr>
          <p:spPr bwMode="auto">
            <a:xfrm>
              <a:off x="5472" y="1744"/>
              <a:ext cx="73" cy="80"/>
            </a:xfrm>
            <a:prstGeom prst="ellipse">
              <a:avLst/>
            </a:prstGeom>
            <a:solidFill>
              <a:schemeClr val="folHlink"/>
            </a:solidFill>
            <a:ln w="9525">
              <a:noFill/>
              <a:round/>
              <a:headEnd/>
              <a:tailEnd/>
            </a:ln>
            <a:effectLst/>
          </p:spPr>
          <p:txBody>
            <a:bodyPr wrap="none" anchor="ctr"/>
            <a:lstStyle/>
            <a:p>
              <a:pPr>
                <a:defRPr/>
              </a:pPr>
              <a:endParaRPr lang="en-US"/>
            </a:p>
          </p:txBody>
        </p:sp>
      </p:grpSp>
      <p:sp>
        <p:nvSpPr>
          <p:cNvPr id="37" name="Slide Number Placeholder 3"/>
          <p:cNvSpPr>
            <a:spLocks/>
          </p:cNvSpPr>
          <p:nvPr userDrawn="1"/>
        </p:nvSpPr>
        <p:spPr bwMode="auto">
          <a:xfrm>
            <a:off x="468313" y="6092825"/>
            <a:ext cx="2411412" cy="511175"/>
          </a:xfrm>
          <a:prstGeom prst="rect">
            <a:avLst/>
          </a:prstGeom>
          <a:noFill/>
          <a:ln w="9525">
            <a:noFill/>
            <a:miter lim="800000"/>
            <a:headEnd/>
            <a:tailEnd/>
          </a:ln>
        </p:spPr>
        <p:txBody>
          <a:bodyPr/>
          <a:lstStyle/>
          <a:p>
            <a:pPr>
              <a:defRPr/>
            </a:pPr>
            <a:endParaRPr kumimoji="0" lang="en-US" altLang="zh-TW" sz="1000"/>
          </a:p>
          <a:p>
            <a:pPr>
              <a:defRPr/>
            </a:pPr>
            <a:r>
              <a:rPr kumimoji="0" lang="en-US" altLang="zh-TW" sz="1000"/>
              <a:t>Topic M09</a:t>
            </a:r>
          </a:p>
          <a:p>
            <a:pPr>
              <a:defRPr/>
            </a:pPr>
            <a:r>
              <a:rPr kumimoji="0" lang="en-US" altLang="zh-TW" sz="1000"/>
              <a:t>Marketing Mix Strategies for Goods</a:t>
            </a:r>
          </a:p>
        </p:txBody>
      </p:sp>
      <p:sp>
        <p:nvSpPr>
          <p:cNvPr id="38" name="Text Box 42"/>
          <p:cNvSpPr txBox="1">
            <a:spLocks noChangeArrowheads="1"/>
          </p:cNvSpPr>
          <p:nvPr userDrawn="1"/>
        </p:nvSpPr>
        <p:spPr bwMode="auto">
          <a:xfrm>
            <a:off x="6516688" y="6308725"/>
            <a:ext cx="2384425" cy="549275"/>
          </a:xfrm>
          <a:prstGeom prst="rect">
            <a:avLst/>
          </a:prstGeom>
          <a:noFill/>
          <a:ln w="9525">
            <a:noFill/>
            <a:miter lim="800000"/>
            <a:headEnd/>
            <a:tailEnd/>
          </a:ln>
          <a:effectLst/>
        </p:spPr>
        <p:txBody>
          <a:bodyPr wrap="none">
            <a:spAutoFit/>
          </a:bodyPr>
          <a:lstStyle/>
          <a:p>
            <a:pPr algn="r">
              <a:defRPr/>
            </a:pPr>
            <a:r>
              <a:rPr kumimoji="0" lang="en-US" altLang="zh-TW" sz="1000"/>
              <a:t>BAFS Elective Part</a:t>
            </a:r>
          </a:p>
          <a:p>
            <a:pPr algn="r">
              <a:defRPr/>
            </a:pPr>
            <a:r>
              <a:rPr kumimoji="0" lang="en-US" altLang="zh-TW" sz="1000"/>
              <a:t>           Learning and Teaching Example</a:t>
            </a:r>
          </a:p>
          <a:p>
            <a:pPr algn="r">
              <a:defRPr/>
            </a:pPr>
            <a:endParaRPr lang="zh-TW" altLang="en-US" sz="1000"/>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9" name="Slide Number Placeholder 3"/>
          <p:cNvSpPr>
            <a:spLocks noGrp="1"/>
          </p:cNvSpPr>
          <p:nvPr>
            <p:ph type="sldNum" sz="quarter" idx="10"/>
          </p:nvPr>
        </p:nvSpPr>
        <p:spPr bwMode="auto">
          <a:xfrm>
            <a:off x="468313" y="6092825"/>
            <a:ext cx="2411412" cy="511175"/>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kumimoji="0" sz="1000"/>
            </a:lvl1pPr>
          </a:lstStyle>
          <a:p>
            <a:pPr>
              <a:defRPr/>
            </a:pPr>
            <a:endParaRPr lang="en-US" altLang="zh-TW"/>
          </a:p>
        </p:txBody>
      </p:sp>
      <p:sp>
        <p:nvSpPr>
          <p:cNvPr id="40" name="Footer Placeholder 4"/>
          <p:cNvSpPr>
            <a:spLocks noGrp="1"/>
          </p:cNvSpPr>
          <p:nvPr>
            <p:ph type="ftr" sz="quarter" idx="11"/>
          </p:nvPr>
        </p:nvSpPr>
        <p:spPr/>
        <p:txBody>
          <a:bodyPr/>
          <a:lstStyle>
            <a:lvl1pPr>
              <a:defRPr/>
            </a:lvl1pPr>
          </a:lstStyle>
          <a:p>
            <a:endParaRPr lang="en-US" altLang="zh-TW"/>
          </a:p>
          <a:p>
            <a:fld id="{F6FFCB21-87F1-4AD5-A0AD-7B69654F8194}" type="slidenum">
              <a:rPr lang="en-US" altLang="zh-TW"/>
              <a:pPr/>
              <a:t>‹#›</a:t>
            </a:fld>
            <a:endParaRPr lang="en-US" altLang="zh-TW"/>
          </a:p>
        </p:txBody>
      </p:sp>
    </p:spTree>
    <p:extLst>
      <p:ext uri="{BB962C8B-B14F-4D97-AF65-F5344CB8AC3E}">
        <p14:creationId xmlns:p14="http://schemas.microsoft.com/office/powerpoint/2010/main" val="3451954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1"/>
          <p:cNvSpPr>
            <a:spLocks noGrp="1" noChangeArrowheads="1"/>
          </p:cNvSpPr>
          <p:nvPr>
            <p:ph type="ftr" sz="quarter" idx="10"/>
          </p:nvPr>
        </p:nvSpPr>
        <p:spPr>
          <a:ln/>
        </p:spPr>
        <p:txBody>
          <a:bodyPr/>
          <a:lstStyle>
            <a:lvl1pPr>
              <a:defRPr/>
            </a:lvl1pPr>
          </a:lstStyle>
          <a:p>
            <a:endParaRPr lang="en-US" altLang="zh-TW"/>
          </a:p>
          <a:p>
            <a:fld id="{FBF48032-B94B-4E85-BD95-A1D9AB0C9953}" type="slidenum">
              <a:rPr lang="en-US" altLang="zh-TW"/>
              <a:pPr/>
              <a:t>‹#›</a:t>
            </a:fld>
            <a:endParaRPr lang="en-US" altLang="zh-TW"/>
          </a:p>
        </p:txBody>
      </p:sp>
    </p:spTree>
    <p:extLst>
      <p:ext uri="{BB962C8B-B14F-4D97-AF65-F5344CB8AC3E}">
        <p14:creationId xmlns:p14="http://schemas.microsoft.com/office/powerpoint/2010/main" val="33938842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Line 2"/>
          <p:cNvSpPr>
            <a:spLocks noChangeShapeType="1"/>
          </p:cNvSpPr>
          <p:nvPr/>
        </p:nvSpPr>
        <p:spPr bwMode="auto">
          <a:xfrm>
            <a:off x="7962900" y="152400"/>
            <a:ext cx="0" cy="1524000"/>
          </a:xfrm>
          <a:prstGeom prst="line">
            <a:avLst/>
          </a:prstGeom>
          <a:noFill/>
          <a:ln w="9525">
            <a:solidFill>
              <a:schemeClr val="tx1"/>
            </a:solidFill>
            <a:round/>
            <a:headEnd/>
            <a:tailEnd/>
          </a:ln>
          <a:effectLst/>
        </p:spPr>
        <p:txBody>
          <a:bodyPr/>
          <a:lstStyle/>
          <a:p>
            <a:pPr>
              <a:defRPr/>
            </a:pPr>
            <a:endParaRPr lang="en-US">
              <a:latin typeface="Arial" charset="0"/>
            </a:endParaRPr>
          </a:p>
        </p:txBody>
      </p:sp>
      <p:sp>
        <p:nvSpPr>
          <p:cNvPr id="1027" name="Rectangle 3"/>
          <p:cNvSpPr>
            <a:spLocks noGrp="1" noChangeArrowheads="1"/>
          </p:cNvSpPr>
          <p:nvPr>
            <p:ph type="title"/>
          </p:nvPr>
        </p:nvSpPr>
        <p:spPr bwMode="auto">
          <a:xfrm>
            <a:off x="457200" y="122238"/>
            <a:ext cx="75438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zh-TW" smtClean="0"/>
              <a:t>Click to edit Master title style</a:t>
            </a:r>
          </a:p>
        </p:txBody>
      </p:sp>
      <p:sp>
        <p:nvSpPr>
          <p:cNvPr id="1028" name="Rectangle 4"/>
          <p:cNvSpPr>
            <a:spLocks noGrp="1" noChangeArrowheads="1"/>
          </p:cNvSpPr>
          <p:nvPr>
            <p:ph type="body" idx="1"/>
          </p:nvPr>
        </p:nvSpPr>
        <p:spPr bwMode="auto">
          <a:xfrm>
            <a:off x="457200" y="1719263"/>
            <a:ext cx="8229600" cy="441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p>
        </p:txBody>
      </p:sp>
      <p:grpSp>
        <p:nvGrpSpPr>
          <p:cNvPr id="1029" name="Group 8"/>
          <p:cNvGrpSpPr>
            <a:grpSpLocks/>
          </p:cNvGrpSpPr>
          <p:nvPr/>
        </p:nvGrpSpPr>
        <p:grpSpPr bwMode="auto">
          <a:xfrm>
            <a:off x="8153400" y="152400"/>
            <a:ext cx="792163" cy="1295400"/>
            <a:chOff x="5136" y="960"/>
            <a:chExt cx="528" cy="864"/>
          </a:xfrm>
        </p:grpSpPr>
        <p:sp>
          <p:nvSpPr>
            <p:cNvPr id="31753" name="Oval 9"/>
            <p:cNvSpPr>
              <a:spLocks noChangeArrowheads="1"/>
            </p:cNvSpPr>
            <p:nvPr/>
          </p:nvSpPr>
          <p:spPr bwMode="auto">
            <a:xfrm>
              <a:off x="5136" y="960"/>
              <a:ext cx="80" cy="80"/>
            </a:xfrm>
            <a:prstGeom prst="ellipse">
              <a:avLst/>
            </a:prstGeom>
            <a:solidFill>
              <a:schemeClr val="tx2"/>
            </a:solidFill>
            <a:ln w="9525">
              <a:noFill/>
              <a:round/>
              <a:headEnd/>
              <a:tailEnd/>
            </a:ln>
            <a:effectLst/>
          </p:spPr>
          <p:txBody>
            <a:bodyPr wrap="none" anchor="ctr"/>
            <a:lstStyle/>
            <a:p>
              <a:pPr>
                <a:defRPr/>
              </a:pPr>
              <a:endParaRPr lang="en-US"/>
            </a:p>
          </p:txBody>
        </p:sp>
        <p:sp>
          <p:nvSpPr>
            <p:cNvPr id="31754" name="Oval 10"/>
            <p:cNvSpPr>
              <a:spLocks noChangeArrowheads="1"/>
            </p:cNvSpPr>
            <p:nvPr/>
          </p:nvSpPr>
          <p:spPr bwMode="auto">
            <a:xfrm>
              <a:off x="5248" y="960"/>
              <a:ext cx="79" cy="80"/>
            </a:xfrm>
            <a:prstGeom prst="ellipse">
              <a:avLst/>
            </a:prstGeom>
            <a:solidFill>
              <a:schemeClr val="tx2"/>
            </a:solidFill>
            <a:ln w="9525">
              <a:noFill/>
              <a:round/>
              <a:headEnd/>
              <a:tailEnd/>
            </a:ln>
            <a:effectLst/>
          </p:spPr>
          <p:txBody>
            <a:bodyPr wrap="none" anchor="ctr"/>
            <a:lstStyle/>
            <a:p>
              <a:pPr>
                <a:defRPr/>
              </a:pPr>
              <a:endParaRPr lang="en-US"/>
            </a:p>
          </p:txBody>
        </p:sp>
        <p:sp>
          <p:nvSpPr>
            <p:cNvPr id="31755" name="Oval 11"/>
            <p:cNvSpPr>
              <a:spLocks noChangeArrowheads="1"/>
            </p:cNvSpPr>
            <p:nvPr/>
          </p:nvSpPr>
          <p:spPr bwMode="auto">
            <a:xfrm>
              <a:off x="5360" y="960"/>
              <a:ext cx="76" cy="80"/>
            </a:xfrm>
            <a:prstGeom prst="ellipse">
              <a:avLst/>
            </a:prstGeom>
            <a:solidFill>
              <a:schemeClr val="tx2"/>
            </a:solidFill>
            <a:ln w="9525">
              <a:noFill/>
              <a:round/>
              <a:headEnd/>
              <a:tailEnd/>
            </a:ln>
            <a:effectLst/>
          </p:spPr>
          <p:txBody>
            <a:bodyPr wrap="none" anchor="ctr"/>
            <a:lstStyle/>
            <a:p>
              <a:pPr>
                <a:defRPr/>
              </a:pPr>
              <a:endParaRPr lang="en-US"/>
            </a:p>
          </p:txBody>
        </p:sp>
        <p:sp>
          <p:nvSpPr>
            <p:cNvPr id="31756" name="Oval 12"/>
            <p:cNvSpPr>
              <a:spLocks noChangeArrowheads="1"/>
            </p:cNvSpPr>
            <p:nvPr/>
          </p:nvSpPr>
          <p:spPr bwMode="auto">
            <a:xfrm>
              <a:off x="5136" y="1072"/>
              <a:ext cx="80" cy="77"/>
            </a:xfrm>
            <a:prstGeom prst="ellipse">
              <a:avLst/>
            </a:prstGeom>
            <a:solidFill>
              <a:schemeClr val="tx2"/>
            </a:solidFill>
            <a:ln w="9525">
              <a:noFill/>
              <a:round/>
              <a:headEnd/>
              <a:tailEnd/>
            </a:ln>
            <a:effectLst/>
          </p:spPr>
          <p:txBody>
            <a:bodyPr wrap="none" anchor="ctr"/>
            <a:lstStyle/>
            <a:p>
              <a:pPr>
                <a:defRPr/>
              </a:pPr>
              <a:endParaRPr lang="en-US"/>
            </a:p>
          </p:txBody>
        </p:sp>
        <p:sp>
          <p:nvSpPr>
            <p:cNvPr id="31757" name="Oval 13"/>
            <p:cNvSpPr>
              <a:spLocks noChangeArrowheads="1"/>
            </p:cNvSpPr>
            <p:nvPr/>
          </p:nvSpPr>
          <p:spPr bwMode="auto">
            <a:xfrm>
              <a:off x="5248" y="1072"/>
              <a:ext cx="79" cy="77"/>
            </a:xfrm>
            <a:prstGeom prst="ellipse">
              <a:avLst/>
            </a:prstGeom>
            <a:solidFill>
              <a:schemeClr val="tx2"/>
            </a:solidFill>
            <a:ln w="9525">
              <a:noFill/>
              <a:round/>
              <a:headEnd/>
              <a:tailEnd/>
            </a:ln>
            <a:effectLst/>
          </p:spPr>
          <p:txBody>
            <a:bodyPr wrap="none" anchor="ctr"/>
            <a:lstStyle/>
            <a:p>
              <a:pPr>
                <a:defRPr/>
              </a:pPr>
              <a:endParaRPr lang="en-US"/>
            </a:p>
          </p:txBody>
        </p:sp>
        <p:sp>
          <p:nvSpPr>
            <p:cNvPr id="31758" name="Oval 14"/>
            <p:cNvSpPr>
              <a:spLocks noChangeArrowheads="1"/>
            </p:cNvSpPr>
            <p:nvPr/>
          </p:nvSpPr>
          <p:spPr bwMode="auto">
            <a:xfrm>
              <a:off x="5360" y="1072"/>
              <a:ext cx="76" cy="77"/>
            </a:xfrm>
            <a:prstGeom prst="ellipse">
              <a:avLst/>
            </a:prstGeom>
            <a:solidFill>
              <a:schemeClr val="tx2"/>
            </a:solidFill>
            <a:ln w="9525">
              <a:noFill/>
              <a:round/>
              <a:headEnd/>
              <a:tailEnd/>
            </a:ln>
            <a:effectLst/>
          </p:spPr>
          <p:txBody>
            <a:bodyPr wrap="none" anchor="ctr"/>
            <a:lstStyle/>
            <a:p>
              <a:pPr>
                <a:defRPr/>
              </a:pPr>
              <a:endParaRPr lang="en-US"/>
            </a:p>
          </p:txBody>
        </p:sp>
        <p:sp>
          <p:nvSpPr>
            <p:cNvPr id="31759" name="Oval 15"/>
            <p:cNvSpPr>
              <a:spLocks noChangeArrowheads="1"/>
            </p:cNvSpPr>
            <p:nvPr/>
          </p:nvSpPr>
          <p:spPr bwMode="auto">
            <a:xfrm>
              <a:off x="5472" y="1072"/>
              <a:ext cx="73" cy="77"/>
            </a:xfrm>
            <a:prstGeom prst="ellipse">
              <a:avLst/>
            </a:prstGeom>
            <a:solidFill>
              <a:schemeClr val="accent2"/>
            </a:solidFill>
            <a:ln w="9525">
              <a:noFill/>
              <a:round/>
              <a:headEnd/>
              <a:tailEnd/>
            </a:ln>
            <a:effectLst/>
          </p:spPr>
          <p:txBody>
            <a:bodyPr wrap="none" anchor="ctr"/>
            <a:lstStyle/>
            <a:p>
              <a:pPr>
                <a:defRPr/>
              </a:pPr>
              <a:endParaRPr lang="en-US"/>
            </a:p>
          </p:txBody>
        </p:sp>
        <p:sp>
          <p:nvSpPr>
            <p:cNvPr id="31760" name="Oval 16"/>
            <p:cNvSpPr>
              <a:spLocks noChangeArrowheads="1"/>
            </p:cNvSpPr>
            <p:nvPr/>
          </p:nvSpPr>
          <p:spPr bwMode="auto">
            <a:xfrm>
              <a:off x="5136" y="1184"/>
              <a:ext cx="80" cy="73"/>
            </a:xfrm>
            <a:prstGeom prst="ellipse">
              <a:avLst/>
            </a:prstGeom>
            <a:solidFill>
              <a:schemeClr val="tx2"/>
            </a:solidFill>
            <a:ln w="9525">
              <a:noFill/>
              <a:round/>
              <a:headEnd/>
              <a:tailEnd/>
            </a:ln>
            <a:effectLst/>
          </p:spPr>
          <p:txBody>
            <a:bodyPr wrap="none" anchor="ctr"/>
            <a:lstStyle/>
            <a:p>
              <a:pPr>
                <a:defRPr/>
              </a:pPr>
              <a:endParaRPr lang="en-US"/>
            </a:p>
          </p:txBody>
        </p:sp>
        <p:sp>
          <p:nvSpPr>
            <p:cNvPr id="31761" name="Oval 17"/>
            <p:cNvSpPr>
              <a:spLocks noChangeArrowheads="1"/>
            </p:cNvSpPr>
            <p:nvPr/>
          </p:nvSpPr>
          <p:spPr bwMode="auto">
            <a:xfrm>
              <a:off x="5248" y="1184"/>
              <a:ext cx="79" cy="73"/>
            </a:xfrm>
            <a:prstGeom prst="ellipse">
              <a:avLst/>
            </a:prstGeom>
            <a:solidFill>
              <a:schemeClr val="tx2"/>
            </a:solidFill>
            <a:ln w="9525">
              <a:noFill/>
              <a:round/>
              <a:headEnd/>
              <a:tailEnd/>
            </a:ln>
            <a:effectLst/>
          </p:spPr>
          <p:txBody>
            <a:bodyPr wrap="none" anchor="ctr"/>
            <a:lstStyle/>
            <a:p>
              <a:pPr>
                <a:defRPr/>
              </a:pPr>
              <a:endParaRPr lang="en-US"/>
            </a:p>
          </p:txBody>
        </p:sp>
        <p:sp>
          <p:nvSpPr>
            <p:cNvPr id="31762" name="Oval 18"/>
            <p:cNvSpPr>
              <a:spLocks noChangeArrowheads="1"/>
            </p:cNvSpPr>
            <p:nvPr/>
          </p:nvSpPr>
          <p:spPr bwMode="auto">
            <a:xfrm>
              <a:off x="5360" y="1184"/>
              <a:ext cx="76" cy="73"/>
            </a:xfrm>
            <a:prstGeom prst="ellipse">
              <a:avLst/>
            </a:prstGeom>
            <a:solidFill>
              <a:schemeClr val="accent2"/>
            </a:solidFill>
            <a:ln w="9525">
              <a:noFill/>
              <a:round/>
              <a:headEnd/>
              <a:tailEnd/>
            </a:ln>
            <a:effectLst/>
          </p:spPr>
          <p:txBody>
            <a:bodyPr wrap="none" anchor="ctr"/>
            <a:lstStyle/>
            <a:p>
              <a:pPr>
                <a:defRPr/>
              </a:pPr>
              <a:endParaRPr lang="en-US"/>
            </a:p>
          </p:txBody>
        </p:sp>
        <p:sp>
          <p:nvSpPr>
            <p:cNvPr id="31763" name="Oval 19"/>
            <p:cNvSpPr>
              <a:spLocks noChangeArrowheads="1"/>
            </p:cNvSpPr>
            <p:nvPr/>
          </p:nvSpPr>
          <p:spPr bwMode="auto">
            <a:xfrm>
              <a:off x="5472" y="1184"/>
              <a:ext cx="73" cy="73"/>
            </a:xfrm>
            <a:prstGeom prst="ellipse">
              <a:avLst/>
            </a:prstGeom>
            <a:solidFill>
              <a:schemeClr val="accent2"/>
            </a:solidFill>
            <a:ln w="9525">
              <a:noFill/>
              <a:round/>
              <a:headEnd/>
              <a:tailEnd/>
            </a:ln>
            <a:effectLst/>
          </p:spPr>
          <p:txBody>
            <a:bodyPr wrap="none" anchor="ctr"/>
            <a:lstStyle/>
            <a:p>
              <a:pPr>
                <a:defRPr/>
              </a:pPr>
              <a:endParaRPr lang="en-US"/>
            </a:p>
          </p:txBody>
        </p:sp>
        <p:sp>
          <p:nvSpPr>
            <p:cNvPr id="31764" name="Oval 20"/>
            <p:cNvSpPr>
              <a:spLocks noChangeArrowheads="1"/>
            </p:cNvSpPr>
            <p:nvPr/>
          </p:nvSpPr>
          <p:spPr bwMode="auto">
            <a:xfrm>
              <a:off x="5584" y="1184"/>
              <a:ext cx="80" cy="73"/>
            </a:xfrm>
            <a:prstGeom prst="ellipse">
              <a:avLst/>
            </a:prstGeom>
            <a:solidFill>
              <a:schemeClr val="accent1"/>
            </a:solidFill>
            <a:ln w="9525">
              <a:noFill/>
              <a:round/>
              <a:headEnd/>
              <a:tailEnd/>
            </a:ln>
            <a:effectLst/>
          </p:spPr>
          <p:txBody>
            <a:bodyPr wrap="none" anchor="ctr"/>
            <a:lstStyle/>
            <a:p>
              <a:pPr>
                <a:defRPr/>
              </a:pPr>
              <a:endParaRPr lang="en-US"/>
            </a:p>
          </p:txBody>
        </p:sp>
        <p:sp>
          <p:nvSpPr>
            <p:cNvPr id="31765" name="Oval 21"/>
            <p:cNvSpPr>
              <a:spLocks noChangeArrowheads="1"/>
            </p:cNvSpPr>
            <p:nvPr/>
          </p:nvSpPr>
          <p:spPr bwMode="auto">
            <a:xfrm>
              <a:off x="5136" y="1296"/>
              <a:ext cx="80" cy="80"/>
            </a:xfrm>
            <a:prstGeom prst="ellipse">
              <a:avLst/>
            </a:prstGeom>
            <a:solidFill>
              <a:schemeClr val="tx2"/>
            </a:solidFill>
            <a:ln w="9525">
              <a:noFill/>
              <a:round/>
              <a:headEnd/>
              <a:tailEnd/>
            </a:ln>
            <a:effectLst/>
          </p:spPr>
          <p:txBody>
            <a:bodyPr wrap="none" anchor="ctr"/>
            <a:lstStyle/>
            <a:p>
              <a:pPr>
                <a:defRPr/>
              </a:pPr>
              <a:endParaRPr lang="en-US"/>
            </a:p>
          </p:txBody>
        </p:sp>
        <p:sp>
          <p:nvSpPr>
            <p:cNvPr id="31766" name="Oval 22"/>
            <p:cNvSpPr>
              <a:spLocks noChangeArrowheads="1"/>
            </p:cNvSpPr>
            <p:nvPr/>
          </p:nvSpPr>
          <p:spPr bwMode="auto">
            <a:xfrm>
              <a:off x="5248" y="1296"/>
              <a:ext cx="79" cy="80"/>
            </a:xfrm>
            <a:prstGeom prst="ellipse">
              <a:avLst/>
            </a:prstGeom>
            <a:solidFill>
              <a:schemeClr val="accent2"/>
            </a:solidFill>
            <a:ln w="9525">
              <a:noFill/>
              <a:round/>
              <a:headEnd/>
              <a:tailEnd/>
            </a:ln>
            <a:effectLst/>
          </p:spPr>
          <p:txBody>
            <a:bodyPr wrap="none" anchor="ctr"/>
            <a:lstStyle/>
            <a:p>
              <a:pPr>
                <a:defRPr/>
              </a:pPr>
              <a:endParaRPr lang="en-US"/>
            </a:p>
          </p:txBody>
        </p:sp>
        <p:sp>
          <p:nvSpPr>
            <p:cNvPr id="31767" name="Oval 23"/>
            <p:cNvSpPr>
              <a:spLocks noChangeArrowheads="1"/>
            </p:cNvSpPr>
            <p:nvPr/>
          </p:nvSpPr>
          <p:spPr bwMode="auto">
            <a:xfrm>
              <a:off x="5360" y="1296"/>
              <a:ext cx="76" cy="80"/>
            </a:xfrm>
            <a:prstGeom prst="ellipse">
              <a:avLst/>
            </a:prstGeom>
            <a:solidFill>
              <a:schemeClr val="accent2"/>
            </a:solidFill>
            <a:ln w="9525">
              <a:noFill/>
              <a:round/>
              <a:headEnd/>
              <a:tailEnd/>
            </a:ln>
            <a:effectLst/>
          </p:spPr>
          <p:txBody>
            <a:bodyPr wrap="none" anchor="ctr"/>
            <a:lstStyle/>
            <a:p>
              <a:pPr>
                <a:defRPr/>
              </a:pPr>
              <a:endParaRPr lang="en-US"/>
            </a:p>
          </p:txBody>
        </p:sp>
        <p:sp>
          <p:nvSpPr>
            <p:cNvPr id="31768" name="Oval 24"/>
            <p:cNvSpPr>
              <a:spLocks noChangeArrowheads="1"/>
            </p:cNvSpPr>
            <p:nvPr/>
          </p:nvSpPr>
          <p:spPr bwMode="auto">
            <a:xfrm>
              <a:off x="5472" y="1296"/>
              <a:ext cx="73" cy="80"/>
            </a:xfrm>
            <a:prstGeom prst="ellipse">
              <a:avLst/>
            </a:prstGeom>
            <a:solidFill>
              <a:schemeClr val="accent1"/>
            </a:solidFill>
            <a:ln w="9525">
              <a:noFill/>
              <a:round/>
              <a:headEnd/>
              <a:tailEnd/>
            </a:ln>
            <a:effectLst/>
          </p:spPr>
          <p:txBody>
            <a:bodyPr wrap="none" anchor="ctr"/>
            <a:lstStyle/>
            <a:p>
              <a:pPr>
                <a:defRPr/>
              </a:pPr>
              <a:endParaRPr lang="en-US"/>
            </a:p>
          </p:txBody>
        </p:sp>
        <p:sp>
          <p:nvSpPr>
            <p:cNvPr id="31769" name="Oval 25"/>
            <p:cNvSpPr>
              <a:spLocks noChangeArrowheads="1"/>
            </p:cNvSpPr>
            <p:nvPr/>
          </p:nvSpPr>
          <p:spPr bwMode="auto">
            <a:xfrm>
              <a:off x="5136" y="1408"/>
              <a:ext cx="80" cy="80"/>
            </a:xfrm>
            <a:prstGeom prst="ellipse">
              <a:avLst/>
            </a:prstGeom>
            <a:solidFill>
              <a:schemeClr val="accent2"/>
            </a:solidFill>
            <a:ln w="9525">
              <a:noFill/>
              <a:round/>
              <a:headEnd/>
              <a:tailEnd/>
            </a:ln>
            <a:effectLst/>
          </p:spPr>
          <p:txBody>
            <a:bodyPr wrap="none" anchor="ctr"/>
            <a:lstStyle/>
            <a:p>
              <a:pPr>
                <a:defRPr/>
              </a:pPr>
              <a:endParaRPr lang="en-US"/>
            </a:p>
          </p:txBody>
        </p:sp>
        <p:sp>
          <p:nvSpPr>
            <p:cNvPr id="31770" name="Oval 26"/>
            <p:cNvSpPr>
              <a:spLocks noChangeArrowheads="1"/>
            </p:cNvSpPr>
            <p:nvPr/>
          </p:nvSpPr>
          <p:spPr bwMode="auto">
            <a:xfrm>
              <a:off x="5248" y="1408"/>
              <a:ext cx="79" cy="80"/>
            </a:xfrm>
            <a:prstGeom prst="ellipse">
              <a:avLst/>
            </a:prstGeom>
            <a:solidFill>
              <a:schemeClr val="accent2"/>
            </a:solidFill>
            <a:ln w="9525">
              <a:noFill/>
              <a:round/>
              <a:headEnd/>
              <a:tailEnd/>
            </a:ln>
            <a:effectLst/>
          </p:spPr>
          <p:txBody>
            <a:bodyPr wrap="none" anchor="ctr"/>
            <a:lstStyle/>
            <a:p>
              <a:pPr>
                <a:defRPr/>
              </a:pPr>
              <a:endParaRPr lang="en-US"/>
            </a:p>
          </p:txBody>
        </p:sp>
        <p:sp>
          <p:nvSpPr>
            <p:cNvPr id="31771" name="Oval 27"/>
            <p:cNvSpPr>
              <a:spLocks noChangeArrowheads="1"/>
            </p:cNvSpPr>
            <p:nvPr/>
          </p:nvSpPr>
          <p:spPr bwMode="auto">
            <a:xfrm>
              <a:off x="5360" y="1408"/>
              <a:ext cx="76" cy="80"/>
            </a:xfrm>
            <a:prstGeom prst="ellipse">
              <a:avLst/>
            </a:prstGeom>
            <a:solidFill>
              <a:schemeClr val="accent1"/>
            </a:solidFill>
            <a:ln w="9525">
              <a:noFill/>
              <a:round/>
              <a:headEnd/>
              <a:tailEnd/>
            </a:ln>
            <a:effectLst/>
          </p:spPr>
          <p:txBody>
            <a:bodyPr wrap="none" anchor="ctr"/>
            <a:lstStyle/>
            <a:p>
              <a:pPr>
                <a:defRPr/>
              </a:pPr>
              <a:endParaRPr lang="en-US"/>
            </a:p>
          </p:txBody>
        </p:sp>
        <p:sp>
          <p:nvSpPr>
            <p:cNvPr id="31772" name="Oval 28"/>
            <p:cNvSpPr>
              <a:spLocks noChangeArrowheads="1"/>
            </p:cNvSpPr>
            <p:nvPr/>
          </p:nvSpPr>
          <p:spPr bwMode="auto">
            <a:xfrm>
              <a:off x="5472" y="1408"/>
              <a:ext cx="73" cy="80"/>
            </a:xfrm>
            <a:prstGeom prst="ellipse">
              <a:avLst/>
            </a:prstGeom>
            <a:solidFill>
              <a:schemeClr val="accent1"/>
            </a:solidFill>
            <a:ln w="9525">
              <a:noFill/>
              <a:round/>
              <a:headEnd/>
              <a:tailEnd/>
            </a:ln>
            <a:effectLst/>
          </p:spPr>
          <p:txBody>
            <a:bodyPr wrap="none" anchor="ctr"/>
            <a:lstStyle/>
            <a:p>
              <a:pPr>
                <a:defRPr/>
              </a:pPr>
              <a:endParaRPr lang="en-US"/>
            </a:p>
          </p:txBody>
        </p:sp>
        <p:sp>
          <p:nvSpPr>
            <p:cNvPr id="31773" name="Oval 29"/>
            <p:cNvSpPr>
              <a:spLocks noChangeArrowheads="1"/>
            </p:cNvSpPr>
            <p:nvPr/>
          </p:nvSpPr>
          <p:spPr bwMode="auto">
            <a:xfrm>
              <a:off x="5584" y="1408"/>
              <a:ext cx="80" cy="80"/>
            </a:xfrm>
            <a:prstGeom prst="ellipse">
              <a:avLst/>
            </a:prstGeom>
            <a:solidFill>
              <a:schemeClr val="folHlink"/>
            </a:solidFill>
            <a:ln w="9525">
              <a:noFill/>
              <a:round/>
              <a:headEnd/>
              <a:tailEnd/>
            </a:ln>
            <a:effectLst/>
          </p:spPr>
          <p:txBody>
            <a:bodyPr wrap="none" anchor="ctr"/>
            <a:lstStyle/>
            <a:p>
              <a:pPr>
                <a:defRPr/>
              </a:pPr>
              <a:endParaRPr lang="en-US"/>
            </a:p>
          </p:txBody>
        </p:sp>
        <p:sp>
          <p:nvSpPr>
            <p:cNvPr id="31774" name="Oval 30"/>
            <p:cNvSpPr>
              <a:spLocks noChangeArrowheads="1"/>
            </p:cNvSpPr>
            <p:nvPr/>
          </p:nvSpPr>
          <p:spPr bwMode="auto">
            <a:xfrm>
              <a:off x="5136" y="1520"/>
              <a:ext cx="80" cy="79"/>
            </a:xfrm>
            <a:prstGeom prst="ellipse">
              <a:avLst/>
            </a:prstGeom>
            <a:solidFill>
              <a:schemeClr val="accent2"/>
            </a:solidFill>
            <a:ln w="9525">
              <a:noFill/>
              <a:round/>
              <a:headEnd/>
              <a:tailEnd/>
            </a:ln>
            <a:effectLst/>
          </p:spPr>
          <p:txBody>
            <a:bodyPr wrap="none" anchor="ctr"/>
            <a:lstStyle/>
            <a:p>
              <a:pPr>
                <a:defRPr/>
              </a:pPr>
              <a:endParaRPr lang="en-US"/>
            </a:p>
          </p:txBody>
        </p:sp>
        <p:sp>
          <p:nvSpPr>
            <p:cNvPr id="31775" name="Oval 31"/>
            <p:cNvSpPr>
              <a:spLocks noChangeArrowheads="1"/>
            </p:cNvSpPr>
            <p:nvPr/>
          </p:nvSpPr>
          <p:spPr bwMode="auto">
            <a:xfrm>
              <a:off x="5248" y="1520"/>
              <a:ext cx="79" cy="79"/>
            </a:xfrm>
            <a:prstGeom prst="ellipse">
              <a:avLst/>
            </a:prstGeom>
            <a:solidFill>
              <a:schemeClr val="accent1"/>
            </a:solidFill>
            <a:ln w="9525">
              <a:noFill/>
              <a:round/>
              <a:headEnd/>
              <a:tailEnd/>
            </a:ln>
            <a:effectLst/>
          </p:spPr>
          <p:txBody>
            <a:bodyPr wrap="none" anchor="ctr"/>
            <a:lstStyle/>
            <a:p>
              <a:pPr>
                <a:defRPr/>
              </a:pPr>
              <a:endParaRPr lang="en-US"/>
            </a:p>
          </p:txBody>
        </p:sp>
        <p:sp>
          <p:nvSpPr>
            <p:cNvPr id="31776" name="Oval 32"/>
            <p:cNvSpPr>
              <a:spLocks noChangeArrowheads="1"/>
            </p:cNvSpPr>
            <p:nvPr/>
          </p:nvSpPr>
          <p:spPr bwMode="auto">
            <a:xfrm>
              <a:off x="5360" y="1520"/>
              <a:ext cx="76" cy="79"/>
            </a:xfrm>
            <a:prstGeom prst="ellipse">
              <a:avLst/>
            </a:prstGeom>
            <a:solidFill>
              <a:schemeClr val="accent1"/>
            </a:solidFill>
            <a:ln w="9525">
              <a:noFill/>
              <a:round/>
              <a:headEnd/>
              <a:tailEnd/>
            </a:ln>
            <a:effectLst/>
          </p:spPr>
          <p:txBody>
            <a:bodyPr wrap="none" anchor="ctr"/>
            <a:lstStyle/>
            <a:p>
              <a:pPr>
                <a:defRPr/>
              </a:pPr>
              <a:endParaRPr lang="en-US"/>
            </a:p>
          </p:txBody>
        </p:sp>
        <p:sp>
          <p:nvSpPr>
            <p:cNvPr id="31777" name="Oval 33"/>
            <p:cNvSpPr>
              <a:spLocks noChangeArrowheads="1"/>
            </p:cNvSpPr>
            <p:nvPr/>
          </p:nvSpPr>
          <p:spPr bwMode="auto">
            <a:xfrm>
              <a:off x="5472" y="1520"/>
              <a:ext cx="73" cy="79"/>
            </a:xfrm>
            <a:prstGeom prst="ellipse">
              <a:avLst/>
            </a:prstGeom>
            <a:solidFill>
              <a:schemeClr val="folHlink"/>
            </a:solidFill>
            <a:ln w="9525">
              <a:noFill/>
              <a:round/>
              <a:headEnd/>
              <a:tailEnd/>
            </a:ln>
            <a:effectLst/>
          </p:spPr>
          <p:txBody>
            <a:bodyPr wrap="none" anchor="ctr"/>
            <a:lstStyle/>
            <a:p>
              <a:pPr>
                <a:defRPr/>
              </a:pPr>
              <a:endParaRPr lang="en-US"/>
            </a:p>
          </p:txBody>
        </p:sp>
        <p:sp>
          <p:nvSpPr>
            <p:cNvPr id="31778" name="Oval 34"/>
            <p:cNvSpPr>
              <a:spLocks noChangeArrowheads="1"/>
            </p:cNvSpPr>
            <p:nvPr/>
          </p:nvSpPr>
          <p:spPr bwMode="auto">
            <a:xfrm>
              <a:off x="5136" y="1632"/>
              <a:ext cx="80" cy="75"/>
            </a:xfrm>
            <a:prstGeom prst="ellipse">
              <a:avLst/>
            </a:prstGeom>
            <a:solidFill>
              <a:schemeClr val="accent1"/>
            </a:solidFill>
            <a:ln w="9525">
              <a:noFill/>
              <a:round/>
              <a:headEnd/>
              <a:tailEnd/>
            </a:ln>
            <a:effectLst/>
          </p:spPr>
          <p:txBody>
            <a:bodyPr wrap="none" anchor="ctr"/>
            <a:lstStyle/>
            <a:p>
              <a:pPr>
                <a:defRPr/>
              </a:pPr>
              <a:endParaRPr lang="en-US"/>
            </a:p>
          </p:txBody>
        </p:sp>
        <p:sp>
          <p:nvSpPr>
            <p:cNvPr id="31779" name="Oval 35"/>
            <p:cNvSpPr>
              <a:spLocks noChangeArrowheads="1"/>
            </p:cNvSpPr>
            <p:nvPr/>
          </p:nvSpPr>
          <p:spPr bwMode="auto">
            <a:xfrm>
              <a:off x="5248" y="1632"/>
              <a:ext cx="79" cy="75"/>
            </a:xfrm>
            <a:prstGeom prst="ellipse">
              <a:avLst/>
            </a:prstGeom>
            <a:solidFill>
              <a:schemeClr val="accent1"/>
            </a:solidFill>
            <a:ln w="9525">
              <a:noFill/>
              <a:round/>
              <a:headEnd/>
              <a:tailEnd/>
            </a:ln>
            <a:effectLst/>
          </p:spPr>
          <p:txBody>
            <a:bodyPr wrap="none" anchor="ctr"/>
            <a:lstStyle/>
            <a:p>
              <a:pPr>
                <a:defRPr/>
              </a:pPr>
              <a:endParaRPr lang="en-US"/>
            </a:p>
          </p:txBody>
        </p:sp>
        <p:sp>
          <p:nvSpPr>
            <p:cNvPr id="31780" name="Oval 36"/>
            <p:cNvSpPr>
              <a:spLocks noChangeArrowheads="1"/>
            </p:cNvSpPr>
            <p:nvPr/>
          </p:nvSpPr>
          <p:spPr bwMode="auto">
            <a:xfrm>
              <a:off x="5360" y="1632"/>
              <a:ext cx="76" cy="75"/>
            </a:xfrm>
            <a:prstGeom prst="ellipse">
              <a:avLst/>
            </a:prstGeom>
            <a:solidFill>
              <a:schemeClr val="folHlink"/>
            </a:solidFill>
            <a:ln w="9525">
              <a:noFill/>
              <a:round/>
              <a:headEnd/>
              <a:tailEnd/>
            </a:ln>
            <a:effectLst/>
          </p:spPr>
          <p:txBody>
            <a:bodyPr wrap="none" anchor="ctr"/>
            <a:lstStyle/>
            <a:p>
              <a:pPr>
                <a:defRPr/>
              </a:pPr>
              <a:endParaRPr lang="en-US"/>
            </a:p>
          </p:txBody>
        </p:sp>
        <p:sp>
          <p:nvSpPr>
            <p:cNvPr id="31781" name="Oval 37"/>
            <p:cNvSpPr>
              <a:spLocks noChangeArrowheads="1"/>
            </p:cNvSpPr>
            <p:nvPr/>
          </p:nvSpPr>
          <p:spPr bwMode="auto">
            <a:xfrm>
              <a:off x="5472" y="1632"/>
              <a:ext cx="73" cy="75"/>
            </a:xfrm>
            <a:prstGeom prst="ellipse">
              <a:avLst/>
            </a:prstGeom>
            <a:solidFill>
              <a:schemeClr val="folHlink"/>
            </a:solidFill>
            <a:ln w="9525">
              <a:noFill/>
              <a:round/>
              <a:headEnd/>
              <a:tailEnd/>
            </a:ln>
            <a:effectLst/>
          </p:spPr>
          <p:txBody>
            <a:bodyPr wrap="none" anchor="ctr"/>
            <a:lstStyle/>
            <a:p>
              <a:pPr>
                <a:defRPr/>
              </a:pPr>
              <a:endParaRPr lang="en-US"/>
            </a:p>
          </p:txBody>
        </p:sp>
        <p:sp>
          <p:nvSpPr>
            <p:cNvPr id="31782" name="Oval 38"/>
            <p:cNvSpPr>
              <a:spLocks noChangeArrowheads="1"/>
            </p:cNvSpPr>
            <p:nvPr/>
          </p:nvSpPr>
          <p:spPr bwMode="auto">
            <a:xfrm>
              <a:off x="5248" y="1744"/>
              <a:ext cx="79" cy="80"/>
            </a:xfrm>
            <a:prstGeom prst="ellipse">
              <a:avLst/>
            </a:prstGeom>
            <a:solidFill>
              <a:schemeClr val="folHlink"/>
            </a:solidFill>
            <a:ln w="9525">
              <a:noFill/>
              <a:round/>
              <a:headEnd/>
              <a:tailEnd/>
            </a:ln>
            <a:effectLst/>
          </p:spPr>
          <p:txBody>
            <a:bodyPr wrap="none" anchor="ctr"/>
            <a:lstStyle/>
            <a:p>
              <a:pPr>
                <a:defRPr/>
              </a:pPr>
              <a:endParaRPr lang="en-US"/>
            </a:p>
          </p:txBody>
        </p:sp>
        <p:sp>
          <p:nvSpPr>
            <p:cNvPr id="31783" name="Oval 39"/>
            <p:cNvSpPr>
              <a:spLocks noChangeArrowheads="1"/>
            </p:cNvSpPr>
            <p:nvPr/>
          </p:nvSpPr>
          <p:spPr bwMode="auto">
            <a:xfrm>
              <a:off x="5472" y="1744"/>
              <a:ext cx="73" cy="80"/>
            </a:xfrm>
            <a:prstGeom prst="ellipse">
              <a:avLst/>
            </a:prstGeom>
            <a:solidFill>
              <a:schemeClr val="folHlink"/>
            </a:solidFill>
            <a:ln w="9525">
              <a:noFill/>
              <a:round/>
              <a:headEnd/>
              <a:tailEnd/>
            </a:ln>
            <a:effectLst/>
          </p:spPr>
          <p:txBody>
            <a:bodyPr wrap="none" anchor="ctr"/>
            <a:lstStyle/>
            <a:p>
              <a:pPr>
                <a:defRPr/>
              </a:pPr>
              <a:endParaRPr lang="en-US"/>
            </a:p>
          </p:txBody>
        </p:sp>
      </p:grpSp>
      <p:sp>
        <p:nvSpPr>
          <p:cNvPr id="31785" name="Rectangle 41"/>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kumimoji="0" sz="1200"/>
            </a:lvl1pPr>
          </a:lstStyle>
          <a:p>
            <a:endParaRPr lang="en-US" altLang="zh-TW"/>
          </a:p>
          <a:p>
            <a:fld id="{9725E34A-DBBE-4554-8E72-D48F0F0ED167}" type="slidenum">
              <a:rPr lang="en-US" altLang="zh-TW"/>
              <a:pPr/>
              <a:t>‹#›</a:t>
            </a:fld>
            <a:endParaRPr lang="en-US" altLang="zh-TW"/>
          </a:p>
        </p:txBody>
      </p:sp>
      <p:sp>
        <p:nvSpPr>
          <p:cNvPr id="40" name="Slide Number Placeholder 3"/>
          <p:cNvSpPr>
            <a:spLocks/>
          </p:cNvSpPr>
          <p:nvPr/>
        </p:nvSpPr>
        <p:spPr bwMode="auto">
          <a:xfrm>
            <a:off x="468313" y="6092825"/>
            <a:ext cx="2411412" cy="511175"/>
          </a:xfrm>
          <a:prstGeom prst="rect">
            <a:avLst/>
          </a:prstGeom>
          <a:noFill/>
          <a:ln w="9525">
            <a:noFill/>
            <a:miter lim="800000"/>
            <a:headEnd/>
            <a:tailEnd/>
          </a:ln>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sz="1000"/>
          </a:p>
          <a:p>
            <a:pPr eaLnBrk="1" hangingPunct="1"/>
            <a:r>
              <a:rPr kumimoji="0" lang="en-US" altLang="zh-TW" sz="1000"/>
              <a:t>Topic M09</a:t>
            </a:r>
          </a:p>
          <a:p>
            <a:pPr eaLnBrk="1" hangingPunct="1"/>
            <a:r>
              <a:rPr kumimoji="0" lang="en-US" altLang="zh-TW" sz="1000"/>
              <a:t>Marketing Mix</a:t>
            </a:r>
          </a:p>
        </p:txBody>
      </p:sp>
      <p:sp>
        <p:nvSpPr>
          <p:cNvPr id="1066" name="Text Box 42"/>
          <p:cNvSpPr txBox="1">
            <a:spLocks noChangeArrowheads="1"/>
          </p:cNvSpPr>
          <p:nvPr userDrawn="1"/>
        </p:nvSpPr>
        <p:spPr bwMode="auto">
          <a:xfrm>
            <a:off x="6516688" y="6308725"/>
            <a:ext cx="2384425" cy="549275"/>
          </a:xfrm>
          <a:prstGeom prst="rect">
            <a:avLst/>
          </a:prstGeom>
          <a:noFill/>
          <a:ln w="9525">
            <a:noFill/>
            <a:miter lim="800000"/>
            <a:headEnd/>
            <a:tailEnd/>
          </a:ln>
          <a:effectLst/>
        </p:spPr>
        <p:txBody>
          <a:bodyPr wrap="none">
            <a:spAutoFit/>
          </a:bodyPr>
          <a:lstStyle/>
          <a:p>
            <a:pPr algn="r">
              <a:defRPr/>
            </a:pPr>
            <a:r>
              <a:rPr kumimoji="0" lang="en-US" altLang="zh-TW" sz="1000"/>
              <a:t>BAFS Elective Part</a:t>
            </a:r>
          </a:p>
          <a:p>
            <a:pPr algn="r">
              <a:defRPr/>
            </a:pPr>
            <a:r>
              <a:rPr kumimoji="0" lang="en-US" altLang="zh-TW" sz="1000"/>
              <a:t>           Learning and Teaching Example</a:t>
            </a:r>
          </a:p>
          <a:p>
            <a:pPr algn="r">
              <a:defRPr/>
            </a:pPr>
            <a:endParaRPr lang="zh-TW" altLang="en-US" sz="1000"/>
          </a:p>
        </p:txBody>
      </p:sp>
    </p:spTree>
  </p:cSld>
  <p:clrMap bg1="lt1" tx1="dk1" bg2="lt2" tx2="dk2" accent1="accent1" accent2="accent2" accent3="accent3" accent4="accent4" accent5="accent5" accent6="accent6" hlink="hlink" folHlink="folHlink"/>
  <p:sldLayoutIdLst>
    <p:sldLayoutId id="2147484081" r:id="rId1"/>
    <p:sldLayoutId id="2147484082" r:id="rId2"/>
    <p:sldLayoutId id="2147484080" r:id="rId3"/>
  </p:sldLayoutIdLst>
  <p:timing>
    <p:tnLst>
      <p:par>
        <p:cTn id="1" dur="indefinite" restart="never" nodeType="tmRoot"/>
      </p:par>
    </p:tnLst>
  </p:timing>
  <p:hf hdr="0"/>
  <p:txStyles>
    <p:titleStyle>
      <a:lvl1pPr algn="l" rtl="0" eaLnBrk="0" fontAlgn="base" hangingPunct="0">
        <a:spcBef>
          <a:spcPct val="0"/>
        </a:spcBef>
        <a:spcAft>
          <a:spcPct val="0"/>
        </a:spcAft>
        <a:defRPr kumimoji="1" sz="3800" b="1">
          <a:solidFill>
            <a:schemeClr val="tx2"/>
          </a:solidFill>
          <a:latin typeface="+mj-lt"/>
          <a:ea typeface="+mj-ea"/>
          <a:cs typeface="+mj-cs"/>
        </a:defRPr>
      </a:lvl1pPr>
      <a:lvl2pPr algn="l" rtl="0" eaLnBrk="0" fontAlgn="base" hangingPunct="0">
        <a:spcBef>
          <a:spcPct val="0"/>
        </a:spcBef>
        <a:spcAft>
          <a:spcPct val="0"/>
        </a:spcAft>
        <a:defRPr kumimoji="1" sz="3800" b="1">
          <a:solidFill>
            <a:schemeClr val="tx2"/>
          </a:solidFill>
          <a:latin typeface="Arial" charset="0"/>
          <a:ea typeface="新細明體" pitchFamily="18" charset="-120"/>
        </a:defRPr>
      </a:lvl2pPr>
      <a:lvl3pPr algn="l" rtl="0" eaLnBrk="0" fontAlgn="base" hangingPunct="0">
        <a:spcBef>
          <a:spcPct val="0"/>
        </a:spcBef>
        <a:spcAft>
          <a:spcPct val="0"/>
        </a:spcAft>
        <a:defRPr kumimoji="1" sz="3800" b="1">
          <a:solidFill>
            <a:schemeClr val="tx2"/>
          </a:solidFill>
          <a:latin typeface="Arial" charset="0"/>
          <a:ea typeface="新細明體" pitchFamily="18" charset="-120"/>
        </a:defRPr>
      </a:lvl3pPr>
      <a:lvl4pPr algn="l" rtl="0" eaLnBrk="0" fontAlgn="base" hangingPunct="0">
        <a:spcBef>
          <a:spcPct val="0"/>
        </a:spcBef>
        <a:spcAft>
          <a:spcPct val="0"/>
        </a:spcAft>
        <a:defRPr kumimoji="1" sz="3800" b="1">
          <a:solidFill>
            <a:schemeClr val="tx2"/>
          </a:solidFill>
          <a:latin typeface="Arial" charset="0"/>
          <a:ea typeface="新細明體" pitchFamily="18" charset="-120"/>
        </a:defRPr>
      </a:lvl4pPr>
      <a:lvl5pPr algn="l" rtl="0" eaLnBrk="0" fontAlgn="base" hangingPunct="0">
        <a:spcBef>
          <a:spcPct val="0"/>
        </a:spcBef>
        <a:spcAft>
          <a:spcPct val="0"/>
        </a:spcAft>
        <a:defRPr kumimoji="1" sz="3800" b="1">
          <a:solidFill>
            <a:schemeClr val="tx2"/>
          </a:solidFill>
          <a:latin typeface="Arial" charset="0"/>
          <a:ea typeface="新細明體" pitchFamily="18" charset="-120"/>
        </a:defRPr>
      </a:lvl5pPr>
      <a:lvl6pPr marL="457200" algn="l" rtl="0" fontAlgn="base">
        <a:spcBef>
          <a:spcPct val="0"/>
        </a:spcBef>
        <a:spcAft>
          <a:spcPct val="0"/>
        </a:spcAft>
        <a:defRPr kumimoji="1" sz="3800" b="1">
          <a:solidFill>
            <a:schemeClr val="tx2"/>
          </a:solidFill>
          <a:latin typeface="Arial" charset="0"/>
          <a:ea typeface="新細明體" pitchFamily="18" charset="-120"/>
        </a:defRPr>
      </a:lvl6pPr>
      <a:lvl7pPr marL="914400" algn="l" rtl="0" fontAlgn="base">
        <a:spcBef>
          <a:spcPct val="0"/>
        </a:spcBef>
        <a:spcAft>
          <a:spcPct val="0"/>
        </a:spcAft>
        <a:defRPr kumimoji="1" sz="3800" b="1">
          <a:solidFill>
            <a:schemeClr val="tx2"/>
          </a:solidFill>
          <a:latin typeface="Arial" charset="0"/>
          <a:ea typeface="新細明體" pitchFamily="18" charset="-120"/>
        </a:defRPr>
      </a:lvl7pPr>
      <a:lvl8pPr marL="1371600" algn="l" rtl="0" fontAlgn="base">
        <a:spcBef>
          <a:spcPct val="0"/>
        </a:spcBef>
        <a:spcAft>
          <a:spcPct val="0"/>
        </a:spcAft>
        <a:defRPr kumimoji="1" sz="3800" b="1">
          <a:solidFill>
            <a:schemeClr val="tx2"/>
          </a:solidFill>
          <a:latin typeface="Arial" charset="0"/>
          <a:ea typeface="新細明體" pitchFamily="18" charset="-120"/>
        </a:defRPr>
      </a:lvl8pPr>
      <a:lvl9pPr marL="1828800" algn="l" rtl="0" fontAlgn="base">
        <a:spcBef>
          <a:spcPct val="0"/>
        </a:spcBef>
        <a:spcAft>
          <a:spcPct val="0"/>
        </a:spcAft>
        <a:defRPr kumimoji="1" sz="3800" b="1">
          <a:solidFill>
            <a:schemeClr val="tx2"/>
          </a:solidFill>
          <a:latin typeface="Arial" charset="0"/>
          <a:ea typeface="新細明體" pitchFamily="18" charset="-120"/>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kumimoji="1" sz="3200">
          <a:solidFill>
            <a:schemeClr val="tx1"/>
          </a:solidFill>
          <a:latin typeface="+mn-lt"/>
          <a:ea typeface="+mn-ea"/>
          <a:cs typeface="+mn-cs"/>
        </a:defRPr>
      </a:lvl1pPr>
      <a:lvl2pPr marL="692150" indent="-347663" algn="l" rtl="0" eaLnBrk="0" fontAlgn="base" hangingPunct="0">
        <a:spcBef>
          <a:spcPct val="20000"/>
        </a:spcBef>
        <a:spcAft>
          <a:spcPct val="0"/>
        </a:spcAft>
        <a:buClr>
          <a:schemeClr val="accent2"/>
        </a:buClr>
        <a:buSzPct val="70000"/>
        <a:buFont typeface="Wingdings" panose="05000000000000000000" pitchFamily="2" charset="2"/>
        <a:buChar char="l"/>
        <a:defRPr kumimoji="1" sz="2800">
          <a:solidFill>
            <a:schemeClr val="tx1"/>
          </a:solidFill>
          <a:latin typeface="+mn-lt"/>
          <a:ea typeface="+mn-ea"/>
        </a:defRPr>
      </a:lvl2pPr>
      <a:lvl3pPr marL="987425" indent="-293688" algn="l" rtl="0" eaLnBrk="0" fontAlgn="base" hangingPunct="0">
        <a:spcBef>
          <a:spcPct val="20000"/>
        </a:spcBef>
        <a:spcAft>
          <a:spcPct val="0"/>
        </a:spcAft>
        <a:buClr>
          <a:schemeClr val="accent1"/>
        </a:buClr>
        <a:buSzPct val="70000"/>
        <a:buFont typeface="Wingdings" panose="05000000000000000000" pitchFamily="2" charset="2"/>
        <a:buChar char="l"/>
        <a:defRPr kumimoji="1" sz="2600">
          <a:solidFill>
            <a:schemeClr val="tx1"/>
          </a:solidFill>
          <a:latin typeface="+mn-lt"/>
          <a:ea typeface="+mn-ea"/>
        </a:defRPr>
      </a:lvl3pPr>
      <a:lvl4pPr marL="1281113" indent="-292100" algn="l" rtl="0" eaLnBrk="0" fontAlgn="base" hangingPunct="0">
        <a:spcBef>
          <a:spcPct val="20000"/>
        </a:spcBef>
        <a:spcAft>
          <a:spcPct val="0"/>
        </a:spcAft>
        <a:buClr>
          <a:schemeClr val="tx2"/>
        </a:buClr>
        <a:buSzPct val="75000"/>
        <a:buFont typeface="Wingdings" panose="05000000000000000000" pitchFamily="2" charset="2"/>
        <a:buChar char="§"/>
        <a:defRPr kumimoji="1" sz="2400">
          <a:solidFill>
            <a:schemeClr val="tx1"/>
          </a:solidFill>
          <a:latin typeface="+mn-lt"/>
          <a:ea typeface="+mn-ea"/>
        </a:defRPr>
      </a:lvl4pPr>
      <a:lvl5pPr marL="1598613" indent="-315913" algn="l" rtl="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mn-lt"/>
          <a:ea typeface="+mn-ea"/>
        </a:defRPr>
      </a:lvl5pPr>
      <a:lvl6pPr marL="20558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6pPr>
      <a:lvl7pPr marL="25130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7pPr>
      <a:lvl8pPr marL="29702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8pPr>
      <a:lvl9pPr marL="34274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18" Type="http://schemas.openxmlformats.org/officeDocument/2006/relationships/image" Target="../media/image27.png"/><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22.png"/><Relationship Id="rId17" Type="http://schemas.openxmlformats.org/officeDocument/2006/relationships/image" Target="../media/image7.png"/><Relationship Id="rId2" Type="http://schemas.openxmlformats.org/officeDocument/2006/relationships/notesSlide" Target="../notesSlides/notesSlide10.xml"/><Relationship Id="rId16"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image" Target="../media/image21.png"/><Relationship Id="rId5" Type="http://schemas.openxmlformats.org/officeDocument/2006/relationships/diagramQuickStyle" Target="../diagrams/quickStyle2.xml"/><Relationship Id="rId15" Type="http://schemas.openxmlformats.org/officeDocument/2006/relationships/image" Target="../media/image25.png"/><Relationship Id="rId10" Type="http://schemas.openxmlformats.org/officeDocument/2006/relationships/image" Target="../media/image20.png"/><Relationship Id="rId19" Type="http://schemas.openxmlformats.org/officeDocument/2006/relationships/image" Target="../media/image28.png"/><Relationship Id="rId4" Type="http://schemas.openxmlformats.org/officeDocument/2006/relationships/diagramLayout" Target="../diagrams/layout2.xml"/><Relationship Id="rId9" Type="http://schemas.openxmlformats.org/officeDocument/2006/relationships/image" Target="../media/image19.png"/><Relationship Id="rId14" Type="http://schemas.openxmlformats.org/officeDocument/2006/relationships/image" Target="../media/image2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2.png"/><Relationship Id="rId5" Type="http://schemas.microsoft.com/office/2007/relationships/hdphoto" Target="../media/hdphoto1.wdp"/><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3.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1.png"/><Relationship Id="rId5" Type="http://schemas.openxmlformats.org/officeDocument/2006/relationships/image" Target="../media/image6.png"/><Relationship Id="rId10" Type="http://schemas.openxmlformats.org/officeDocument/2006/relationships/image" Target="../media/image1.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subTitle" idx="1"/>
          </p:nvPr>
        </p:nvSpPr>
        <p:spPr>
          <a:xfrm>
            <a:off x="323850" y="2997200"/>
            <a:ext cx="6769100" cy="2016125"/>
          </a:xfrm>
        </p:spPr>
        <p:txBody>
          <a:bodyPr/>
          <a:lstStyle/>
          <a:p>
            <a:pPr algn="l" eaLnBrk="1" hangingPunct="1"/>
            <a:r>
              <a:rPr lang="en-US" altLang="zh-TW" sz="3600" smtClean="0"/>
              <a:t>Topic M09: </a:t>
            </a:r>
          </a:p>
          <a:p>
            <a:pPr algn="l" eaLnBrk="1" hangingPunct="1"/>
            <a:r>
              <a:rPr lang="en-US" altLang="zh-TW" sz="3600" smtClean="0"/>
              <a:t>Marketing Strategies for Goods</a:t>
            </a:r>
            <a:r>
              <a:rPr lang="en-US" altLang="zh-CN" sz="3600" smtClean="0"/>
              <a:t> – Marketing Mix</a:t>
            </a:r>
            <a:r>
              <a:rPr lang="en-US" altLang="zh-CN" sz="3800" smtClean="0"/>
              <a:t> </a:t>
            </a:r>
            <a:endParaRPr lang="zh-TW" altLang="en-US" sz="3800" smtClean="0">
              <a:ea typeface="SimSun" panose="02010600030101010101" pitchFamily="2" charset="-122"/>
            </a:endParaRPr>
          </a:p>
        </p:txBody>
      </p:sp>
      <p:sp>
        <p:nvSpPr>
          <p:cNvPr id="4099" name="Text Box 5"/>
          <p:cNvSpPr txBox="1">
            <a:spLocks noChangeArrowheads="1"/>
          </p:cNvSpPr>
          <p:nvPr/>
        </p:nvSpPr>
        <p:spPr bwMode="auto">
          <a:xfrm>
            <a:off x="2484438" y="5373688"/>
            <a:ext cx="40513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ctr" eaLnBrk="1" hangingPunct="1"/>
            <a:r>
              <a:rPr lang="en-US" altLang="zh-TW" dirty="0"/>
              <a:t>Technology Education Section Education Bureau, HKSARG</a:t>
            </a:r>
          </a:p>
          <a:p>
            <a:pPr algn="ctr" eaLnBrk="1" hangingPunct="1"/>
            <a:r>
              <a:rPr lang="en-US" altLang="zh-TW" dirty="0"/>
              <a:t>Updated in 2024</a:t>
            </a:r>
          </a:p>
        </p:txBody>
      </p:sp>
      <p:sp>
        <p:nvSpPr>
          <p:cNvPr id="4100" name="Rectangle 2"/>
          <p:cNvSpPr>
            <a:spLocks noChangeArrowheads="1"/>
          </p:cNvSpPr>
          <p:nvPr/>
        </p:nvSpPr>
        <p:spPr bwMode="auto">
          <a:xfrm>
            <a:off x="179388" y="638175"/>
            <a:ext cx="7034212"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r" eaLnBrk="1" hangingPunct="1"/>
            <a:r>
              <a:rPr lang="en-US" altLang="zh-TW" sz="4800" b="1">
                <a:solidFill>
                  <a:schemeClr val="tx2"/>
                </a:solidFill>
              </a:rPr>
              <a:t>BAFS Elective Part</a:t>
            </a:r>
            <a:r>
              <a:rPr lang="en-US" altLang="zh-TW" sz="3400" b="1">
                <a:solidFill>
                  <a:schemeClr val="tx2"/>
                </a:solidFill>
              </a:rPr>
              <a:t> </a:t>
            </a:r>
            <a:br>
              <a:rPr lang="en-US" altLang="zh-TW" sz="3400" b="1">
                <a:solidFill>
                  <a:schemeClr val="tx2"/>
                </a:solidFill>
              </a:rPr>
            </a:br>
            <a:r>
              <a:rPr lang="en-US" altLang="zh-TW" sz="3400" b="1">
                <a:solidFill>
                  <a:schemeClr val="tx2"/>
                </a:solidFill>
              </a:rPr>
              <a:t>Business Management Module –</a:t>
            </a:r>
            <a:br>
              <a:rPr lang="en-US" altLang="zh-TW" sz="3400" b="1">
                <a:solidFill>
                  <a:schemeClr val="tx2"/>
                </a:solidFill>
              </a:rPr>
            </a:br>
            <a:r>
              <a:rPr lang="en-US" altLang="zh-TW" sz="3400" b="1">
                <a:solidFill>
                  <a:schemeClr val="tx2"/>
                </a:solidFill>
              </a:rPr>
              <a:t>Marketing Management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2C9D4BAC-3E86-46CC-BCBD-C33E6E0F3392}" type="slidenum">
              <a:rPr kumimoji="0" lang="en-US" altLang="zh-TW"/>
              <a:pPr eaLnBrk="1" hangingPunct="1"/>
              <a:t>10</a:t>
            </a:fld>
            <a:endParaRPr kumimoji="0" lang="en-US" altLang="zh-TW"/>
          </a:p>
        </p:txBody>
      </p:sp>
      <p:graphicFrame>
        <p:nvGraphicFramePr>
          <p:cNvPr id="7" name="Diagram 6"/>
          <p:cNvGraphicFramePr/>
          <p:nvPr/>
        </p:nvGraphicFramePr>
        <p:xfrm>
          <a:off x="214282" y="291332"/>
          <a:ext cx="8715436" cy="59237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3558" name="TextBox 7"/>
          <p:cNvSpPr txBox="1">
            <a:spLocks noChangeArrowheads="1"/>
          </p:cNvSpPr>
          <p:nvPr/>
        </p:nvSpPr>
        <p:spPr bwMode="auto">
          <a:xfrm>
            <a:off x="50800" y="3130550"/>
            <a:ext cx="2017713" cy="369888"/>
          </a:xfrm>
          <a:prstGeom prst="rect">
            <a:avLst/>
          </a:prstGeom>
          <a:noFill/>
          <a:ln w="9525">
            <a:noFill/>
            <a:miter lim="800000"/>
            <a:headEnd/>
            <a:tailEnd/>
          </a:ln>
        </p:spPr>
        <p:txBody>
          <a:bodyPr wrap="none">
            <a:spAutoFit/>
          </a:bodyPr>
          <a:lstStyle/>
          <a:p>
            <a:pPr algn="ctr">
              <a:defRPr/>
            </a:pPr>
            <a:r>
              <a:rPr lang="en-US" b="1" dirty="0">
                <a:solidFill>
                  <a:srgbClr val="C00000"/>
                </a:solidFill>
                <a:effectLst>
                  <a:outerShdw blurRad="38100" dist="38100" dir="2700000" algn="tl">
                    <a:srgbClr val="000000">
                      <a:alpha val="43137"/>
                    </a:srgbClr>
                  </a:outerShdw>
                </a:effectLst>
              </a:rPr>
              <a:t>Sports / Outdoor</a:t>
            </a:r>
          </a:p>
        </p:txBody>
      </p:sp>
      <p:sp>
        <p:nvSpPr>
          <p:cNvPr id="23559" name="TextBox 8"/>
          <p:cNvSpPr txBox="1">
            <a:spLocks noChangeArrowheads="1"/>
          </p:cNvSpPr>
          <p:nvPr/>
        </p:nvSpPr>
        <p:spPr bwMode="auto">
          <a:xfrm>
            <a:off x="7286625" y="3143250"/>
            <a:ext cx="1736725" cy="369888"/>
          </a:xfrm>
          <a:prstGeom prst="rect">
            <a:avLst/>
          </a:prstGeom>
          <a:noFill/>
          <a:ln w="9525">
            <a:noFill/>
            <a:miter lim="800000"/>
            <a:headEnd/>
            <a:tailEnd/>
          </a:ln>
        </p:spPr>
        <p:txBody>
          <a:bodyPr wrap="none">
            <a:spAutoFit/>
          </a:bodyPr>
          <a:lstStyle/>
          <a:p>
            <a:pPr algn="ctr">
              <a:defRPr/>
            </a:pPr>
            <a:r>
              <a:rPr lang="en-US" b="1" dirty="0">
                <a:solidFill>
                  <a:srgbClr val="C00000"/>
                </a:solidFill>
                <a:effectLst>
                  <a:outerShdw blurRad="38100" dist="38100" dir="2700000" algn="tl">
                    <a:srgbClr val="000000">
                      <a:alpha val="43137"/>
                    </a:srgbClr>
                  </a:outerShdw>
                </a:effectLst>
              </a:rPr>
              <a:t>Dress / Indoor</a:t>
            </a:r>
          </a:p>
        </p:txBody>
      </p:sp>
      <p:sp>
        <p:nvSpPr>
          <p:cNvPr id="23560" name="TextBox 9"/>
          <p:cNvSpPr txBox="1">
            <a:spLocks noChangeArrowheads="1"/>
          </p:cNvSpPr>
          <p:nvPr/>
        </p:nvSpPr>
        <p:spPr bwMode="auto">
          <a:xfrm>
            <a:off x="3560763" y="5929313"/>
            <a:ext cx="2171700" cy="369887"/>
          </a:xfrm>
          <a:prstGeom prst="rect">
            <a:avLst/>
          </a:prstGeom>
          <a:noFill/>
          <a:ln w="9525">
            <a:noFill/>
            <a:miter lim="800000"/>
            <a:headEnd/>
            <a:tailEnd/>
          </a:ln>
        </p:spPr>
        <p:txBody>
          <a:bodyPr wrap="none">
            <a:spAutoFit/>
          </a:bodyPr>
          <a:lstStyle/>
          <a:p>
            <a:pPr algn="ctr">
              <a:defRPr/>
            </a:pPr>
            <a:r>
              <a:rPr lang="en-US" b="1" dirty="0">
                <a:solidFill>
                  <a:srgbClr val="C00000"/>
                </a:solidFill>
                <a:effectLst>
                  <a:outerShdw blurRad="38100" dist="38100" dir="2700000" algn="tl">
                    <a:srgbClr val="000000">
                      <a:alpha val="43137"/>
                    </a:srgbClr>
                  </a:outerShdw>
                </a:effectLst>
              </a:rPr>
              <a:t>Daily Use / Casual</a:t>
            </a:r>
          </a:p>
        </p:txBody>
      </p:sp>
      <p:sp>
        <p:nvSpPr>
          <p:cNvPr id="23561" name="TextBox 10"/>
          <p:cNvSpPr txBox="1">
            <a:spLocks noChangeArrowheads="1"/>
          </p:cNvSpPr>
          <p:nvPr/>
        </p:nvSpPr>
        <p:spPr bwMode="auto">
          <a:xfrm>
            <a:off x="3421063" y="928688"/>
            <a:ext cx="2532062" cy="369887"/>
          </a:xfrm>
          <a:prstGeom prst="rect">
            <a:avLst/>
          </a:prstGeom>
          <a:noFill/>
          <a:ln w="9525">
            <a:noFill/>
            <a:miter lim="800000"/>
            <a:headEnd/>
            <a:tailEnd/>
          </a:ln>
        </p:spPr>
        <p:txBody>
          <a:bodyPr wrap="none">
            <a:spAutoFit/>
          </a:bodyPr>
          <a:lstStyle/>
          <a:p>
            <a:pPr algn="ctr">
              <a:defRPr/>
            </a:pPr>
            <a:r>
              <a:rPr lang="en-US" b="1" dirty="0">
                <a:solidFill>
                  <a:srgbClr val="C00000"/>
                </a:solidFill>
                <a:effectLst>
                  <a:outerShdw blurRad="38100" dist="38100" dir="2700000" algn="tl">
                    <a:srgbClr val="000000">
                      <a:alpha val="43137"/>
                    </a:srgbClr>
                  </a:outerShdw>
                </a:effectLst>
              </a:rPr>
              <a:t>Professional / Formal</a:t>
            </a:r>
          </a:p>
        </p:txBody>
      </p:sp>
      <p:sp>
        <p:nvSpPr>
          <p:cNvPr id="13320" name="Rectangle 5"/>
          <p:cNvSpPr>
            <a:spLocks noGrp="1" noChangeArrowheads="1"/>
          </p:cNvSpPr>
          <p:nvPr>
            <p:ph type="title"/>
          </p:nvPr>
        </p:nvSpPr>
        <p:spPr>
          <a:xfrm>
            <a:off x="457200" y="142875"/>
            <a:ext cx="7543800" cy="704850"/>
          </a:xfrm>
        </p:spPr>
        <p:txBody>
          <a:bodyPr/>
          <a:lstStyle/>
          <a:p>
            <a:pPr eaLnBrk="1" hangingPunct="1"/>
            <a:r>
              <a:rPr lang="en-US" altLang="zh-TW" smtClean="0"/>
              <a:t>Market Positioning Map</a:t>
            </a:r>
          </a:p>
        </p:txBody>
      </p:sp>
      <p:pic>
        <p:nvPicPr>
          <p:cNvPr id="13321" name="Picture 2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827684">
            <a:off x="6300788" y="1341438"/>
            <a:ext cx="51117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2" name="Picture 2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227763" y="2133600"/>
            <a:ext cx="6096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3" name="Picture 2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32363" y="1412875"/>
            <a:ext cx="855662"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4" name="Picture 2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067175" y="1557338"/>
            <a:ext cx="96202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5" name="Picture 2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03575" y="1484313"/>
            <a:ext cx="935038"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6" name="Picture 2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268538" y="1628775"/>
            <a:ext cx="863600"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7" name="Picture 29"/>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339975" y="2852738"/>
            <a:ext cx="1008063" cy="72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8" name="Picture 30"/>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987675" y="4581525"/>
            <a:ext cx="790575"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9" name="Picture 3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067175" y="3500438"/>
            <a:ext cx="107950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0" name="Picture 32"/>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572000" y="4581525"/>
            <a:ext cx="1011238"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1" name="Picture 3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156325" y="3716338"/>
            <a:ext cx="1033463"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2" name="Picture 3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443663" y="4652963"/>
            <a:ext cx="787400"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14594FB5-DE33-4421-B2A5-72A99D8A190E}" type="slidenum">
              <a:rPr kumimoji="0" lang="en-US" altLang="zh-TW"/>
              <a:pPr eaLnBrk="1" hangingPunct="1"/>
              <a:t>11</a:t>
            </a:fld>
            <a:endParaRPr kumimoji="0" lang="en-US" altLang="zh-TW"/>
          </a:p>
        </p:txBody>
      </p:sp>
      <p:sp>
        <p:nvSpPr>
          <p:cNvPr id="14339" name="Rectangle 2"/>
          <p:cNvSpPr>
            <a:spLocks noGrp="1" noChangeArrowheads="1"/>
          </p:cNvSpPr>
          <p:nvPr>
            <p:ph type="title"/>
          </p:nvPr>
        </p:nvSpPr>
        <p:spPr>
          <a:xfrm>
            <a:off x="457200" y="457200"/>
            <a:ext cx="7543800" cy="685800"/>
          </a:xfrm>
        </p:spPr>
        <p:txBody>
          <a:bodyPr/>
          <a:lstStyle/>
          <a:p>
            <a:pPr eaLnBrk="1" hangingPunct="1"/>
            <a:r>
              <a:rPr lang="en-US" altLang="zh-TW" smtClean="0"/>
              <a:t>Conclusion to Lesson 1</a:t>
            </a:r>
            <a:endParaRPr lang="zh-TW" altLang="en-US" smtClean="0"/>
          </a:p>
        </p:txBody>
      </p:sp>
      <p:sp>
        <p:nvSpPr>
          <p:cNvPr id="14340" name="Rectangle 3"/>
          <p:cNvSpPr>
            <a:spLocks noGrp="1" noChangeArrowheads="1"/>
          </p:cNvSpPr>
          <p:nvPr>
            <p:ph type="body" idx="1"/>
          </p:nvPr>
        </p:nvSpPr>
        <p:spPr>
          <a:xfrm>
            <a:off x="250825" y="1628775"/>
            <a:ext cx="8429625" cy="4286250"/>
          </a:xfrm>
        </p:spPr>
        <p:txBody>
          <a:bodyPr/>
          <a:lstStyle/>
          <a:p>
            <a:pPr marL="457200" indent="-190500" eaLnBrk="1" hangingPunct="1">
              <a:buFont typeface="Wingdings" panose="05000000000000000000" pitchFamily="2" charset="2"/>
              <a:buNone/>
            </a:pPr>
            <a:r>
              <a:rPr lang="en-US" altLang="zh-TW" sz="2800" b="1" dirty="0" smtClean="0">
                <a:solidFill>
                  <a:srgbClr val="004A82"/>
                </a:solidFill>
              </a:rPr>
              <a:t>Why Market Segmentation?</a:t>
            </a:r>
            <a:endParaRPr lang="en-US" altLang="zh-TW" sz="2800" dirty="0" smtClean="0">
              <a:solidFill>
                <a:srgbClr val="004A82"/>
              </a:solidFill>
            </a:endParaRPr>
          </a:p>
          <a:p>
            <a:pPr marL="457200" indent="-190500" eaLnBrk="1" hangingPunct="1"/>
            <a:r>
              <a:rPr lang="en-US" altLang="zh-TW" sz="2400" dirty="0" smtClean="0"/>
              <a:t>Not possible to satisfy every individual need in the market </a:t>
            </a:r>
          </a:p>
          <a:p>
            <a:pPr marL="457200" indent="-190500" eaLnBrk="1" hangingPunct="1"/>
            <a:r>
              <a:rPr lang="en-US" altLang="zh-TW" sz="2400" dirty="0" smtClean="0"/>
              <a:t>Target a segment to focus resources to increase sales and profit.</a:t>
            </a:r>
          </a:p>
          <a:p>
            <a:pPr marL="457200" indent="-190500" eaLnBrk="1" hangingPunct="1"/>
            <a:endParaRPr lang="en-US" altLang="zh-TW" sz="2400" dirty="0" smtClean="0"/>
          </a:p>
          <a:p>
            <a:pPr marL="457200" indent="-190500" eaLnBrk="1" hangingPunct="1"/>
            <a:endParaRPr lang="en-US" altLang="zh-TW" sz="1000" dirty="0" smtClean="0"/>
          </a:p>
          <a:p>
            <a:pPr marL="457200" indent="-190500" eaLnBrk="1" hangingPunct="1">
              <a:buFont typeface="Wingdings" panose="05000000000000000000" pitchFamily="2" charset="2"/>
              <a:buNone/>
            </a:pPr>
            <a:r>
              <a:rPr lang="en-US" altLang="zh-TW" sz="2800" b="1" dirty="0" smtClean="0">
                <a:solidFill>
                  <a:srgbClr val="004A82"/>
                </a:solidFill>
              </a:rPr>
              <a:t>Why Market Positioning?</a:t>
            </a:r>
          </a:p>
          <a:p>
            <a:pPr marL="457200" indent="-190500" eaLnBrk="1" hangingPunct="1"/>
            <a:r>
              <a:rPr lang="en-US" altLang="zh-TW" sz="2400" dirty="0" smtClean="0"/>
              <a:t>To differentiate brands.</a:t>
            </a:r>
          </a:p>
          <a:p>
            <a:pPr marL="457200" indent="-190500" eaLnBrk="1" hangingPunct="1"/>
            <a:r>
              <a:rPr lang="en-US" altLang="zh-TW" sz="2400" dirty="0" smtClean="0"/>
              <a:t>To influence consumers’ thinking and perceptions of your product/service to win them over.</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D218D354-E1AB-4E57-8D59-1695F5A50D97}" type="slidenum">
              <a:rPr kumimoji="0" lang="en-US" altLang="zh-TW"/>
              <a:pPr eaLnBrk="1" hangingPunct="1"/>
              <a:t>12</a:t>
            </a:fld>
            <a:endParaRPr kumimoji="0" lang="en-US" altLang="zh-TW"/>
          </a:p>
        </p:txBody>
      </p:sp>
      <p:sp>
        <p:nvSpPr>
          <p:cNvPr id="15363" name="Rectangle 2"/>
          <p:cNvSpPr>
            <a:spLocks noGrp="1" noChangeArrowheads="1"/>
          </p:cNvSpPr>
          <p:nvPr>
            <p:ph type="title"/>
          </p:nvPr>
        </p:nvSpPr>
        <p:spPr>
          <a:xfrm>
            <a:off x="467544" y="188913"/>
            <a:ext cx="7685856" cy="1295400"/>
          </a:xfrm>
        </p:spPr>
        <p:txBody>
          <a:bodyPr/>
          <a:lstStyle/>
          <a:p>
            <a:pPr eaLnBrk="1" hangingPunct="1"/>
            <a:r>
              <a:rPr lang="en-US" altLang="zh-TW" sz="3600" dirty="0" smtClean="0"/>
              <a:t>Activity 3: 4Ps </a:t>
            </a:r>
            <a:r>
              <a:rPr lang="en-US" altLang="zh-TW" sz="3600" dirty="0"/>
              <a:t>for Tai Cheong Electronics </a:t>
            </a:r>
            <a:r>
              <a:rPr lang="zh-TW" altLang="en-US" sz="3600" dirty="0"/>
              <a:t>太昌電器行 </a:t>
            </a:r>
            <a:endParaRPr lang="zh-TW" altLang="en-US" sz="3600" dirty="0" smtClean="0"/>
          </a:p>
        </p:txBody>
      </p:sp>
      <p:sp>
        <p:nvSpPr>
          <p:cNvPr id="25606" name="Rectangle 3"/>
          <p:cNvSpPr>
            <a:spLocks noGrp="1" noChangeArrowheads="1"/>
          </p:cNvSpPr>
          <p:nvPr>
            <p:ph type="body" idx="1"/>
          </p:nvPr>
        </p:nvSpPr>
        <p:spPr>
          <a:xfrm>
            <a:off x="467544" y="1844824"/>
            <a:ext cx="7848872" cy="4176464"/>
          </a:xfrm>
        </p:spPr>
        <p:txBody>
          <a:bodyPr/>
          <a:lstStyle/>
          <a:p>
            <a:pPr eaLnBrk="1" hangingPunct="1">
              <a:spcAft>
                <a:spcPts val="2000"/>
              </a:spcAft>
            </a:pPr>
            <a:r>
              <a:rPr lang="en-US" sz="2400" b="1" dirty="0">
                <a:solidFill>
                  <a:srgbClr val="004A82"/>
                </a:solidFill>
              </a:rPr>
              <a:t>Tai Cheong Electronics </a:t>
            </a:r>
            <a:r>
              <a:rPr lang="zh-TW" altLang="en-US" sz="2400" b="1" dirty="0">
                <a:solidFill>
                  <a:srgbClr val="004A82"/>
                </a:solidFill>
              </a:rPr>
              <a:t>太昌電器</a:t>
            </a:r>
            <a:r>
              <a:rPr lang="zh-TW" altLang="en-US" sz="2400" b="1" dirty="0" smtClean="0">
                <a:solidFill>
                  <a:srgbClr val="004A82"/>
                </a:solidFill>
              </a:rPr>
              <a:t>行 </a:t>
            </a:r>
            <a:r>
              <a:rPr lang="en-US" altLang="zh-TW" sz="2400" b="1" dirty="0" smtClean="0">
                <a:solidFill>
                  <a:srgbClr val="004A82"/>
                </a:solidFill>
              </a:rPr>
              <a:t>is a</a:t>
            </a:r>
            <a:r>
              <a:rPr lang="en-US" sz="2400" b="1" dirty="0" smtClean="0">
                <a:solidFill>
                  <a:srgbClr val="004A82"/>
                </a:solidFill>
              </a:rPr>
              <a:t> </a:t>
            </a:r>
            <a:r>
              <a:rPr lang="en-US" sz="2400" b="1" dirty="0">
                <a:solidFill>
                  <a:srgbClr val="004A82"/>
                </a:solidFill>
              </a:rPr>
              <a:t>local electronic store at Sham </a:t>
            </a:r>
            <a:r>
              <a:rPr lang="en-US" sz="2400" b="1" dirty="0" err="1">
                <a:solidFill>
                  <a:srgbClr val="004A82"/>
                </a:solidFill>
              </a:rPr>
              <a:t>Shui</a:t>
            </a:r>
            <a:r>
              <a:rPr lang="en-US" sz="2400" b="1" dirty="0">
                <a:solidFill>
                  <a:srgbClr val="004A82"/>
                </a:solidFill>
              </a:rPr>
              <a:t> Po </a:t>
            </a:r>
            <a:r>
              <a:rPr lang="en-US" sz="2400" b="1" dirty="0" smtClean="0">
                <a:solidFill>
                  <a:srgbClr val="004A82"/>
                </a:solidFill>
              </a:rPr>
              <a:t>selling </a:t>
            </a:r>
            <a:r>
              <a:rPr lang="en-US" sz="2400" b="1" dirty="0">
                <a:solidFill>
                  <a:srgbClr val="004A82"/>
                </a:solidFill>
              </a:rPr>
              <a:t>imported goods such as television, microwave ovens and fans to customers around the </a:t>
            </a:r>
            <a:r>
              <a:rPr lang="en-US" sz="2400" b="1" dirty="0" err="1" smtClean="0">
                <a:solidFill>
                  <a:srgbClr val="004A82"/>
                </a:solidFill>
              </a:rPr>
              <a:t>neighbourhood</a:t>
            </a:r>
            <a:r>
              <a:rPr lang="en-US" sz="2400" b="1" dirty="0" smtClean="0">
                <a:solidFill>
                  <a:srgbClr val="004A82"/>
                </a:solidFill>
              </a:rPr>
              <a:t>. </a:t>
            </a:r>
            <a:endParaRPr lang="en-US" altLang="zh-TW" sz="2400" b="1" dirty="0">
              <a:solidFill>
                <a:srgbClr val="004A82"/>
              </a:solidFill>
            </a:endParaRPr>
          </a:p>
          <a:p>
            <a:pPr eaLnBrk="1" hangingPunct="1">
              <a:spcAft>
                <a:spcPts val="2000"/>
              </a:spcAft>
            </a:pPr>
            <a:r>
              <a:rPr lang="en-US" altLang="zh-TW" sz="2400" b="1" dirty="0" smtClean="0">
                <a:solidFill>
                  <a:srgbClr val="004A82"/>
                </a:solidFill>
              </a:rPr>
              <a:t>T</a:t>
            </a:r>
            <a:r>
              <a:rPr lang="en-US" sz="2400" b="1" dirty="0" smtClean="0">
                <a:solidFill>
                  <a:srgbClr val="004A82"/>
                </a:solidFill>
              </a:rPr>
              <a:t>he </a:t>
            </a:r>
            <a:r>
              <a:rPr lang="en-US" sz="2400" b="1" dirty="0">
                <a:solidFill>
                  <a:srgbClr val="004A82"/>
                </a:solidFill>
              </a:rPr>
              <a:t>shop is facing slow store traffic, sales and profit. </a:t>
            </a:r>
            <a:endParaRPr lang="en-US" sz="2400" b="1" dirty="0" smtClean="0">
              <a:solidFill>
                <a:srgbClr val="004A82"/>
              </a:solidFill>
            </a:endParaRPr>
          </a:p>
          <a:p>
            <a:pPr eaLnBrk="1" hangingPunct="1">
              <a:spcAft>
                <a:spcPts val="2000"/>
              </a:spcAft>
            </a:pPr>
            <a:r>
              <a:rPr lang="en-US" altLang="zh-TW" sz="2400" b="1" dirty="0" smtClean="0">
                <a:solidFill>
                  <a:srgbClr val="004A82"/>
                </a:solidFill>
              </a:rPr>
              <a:t>Patrick</a:t>
            </a:r>
            <a:r>
              <a:rPr lang="en-US" altLang="zh-TW" sz="2400" b="1" dirty="0">
                <a:solidFill>
                  <a:srgbClr val="004A82"/>
                </a:solidFill>
              </a:rPr>
              <a:t>, the owner, wants to restore his family business and address the changes in the </a:t>
            </a:r>
            <a:r>
              <a:rPr lang="en-US" altLang="zh-TW" sz="2400" b="1" dirty="0" err="1">
                <a:solidFill>
                  <a:srgbClr val="004A82"/>
                </a:solidFill>
              </a:rPr>
              <a:t>neighbourhood</a:t>
            </a:r>
            <a:r>
              <a:rPr lang="en-US" altLang="zh-TW" sz="2400" b="1" dirty="0">
                <a:solidFill>
                  <a:srgbClr val="004A82"/>
                </a:solidFill>
              </a:rPr>
              <a:t>.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dirty="0"/>
          </a:p>
          <a:p>
            <a:pPr eaLnBrk="1" hangingPunct="1"/>
            <a:fld id="{B58E3B13-BD07-44D4-B387-6F6C19F61C3E}" type="slidenum">
              <a:rPr kumimoji="0" lang="en-US" altLang="zh-TW"/>
              <a:pPr eaLnBrk="1" hangingPunct="1"/>
              <a:t>13</a:t>
            </a:fld>
            <a:endParaRPr kumimoji="0" lang="en-US" altLang="zh-TW" dirty="0"/>
          </a:p>
        </p:txBody>
      </p:sp>
      <p:sp>
        <p:nvSpPr>
          <p:cNvPr id="16387" name="Rectangle 2"/>
          <p:cNvSpPr>
            <a:spLocks noGrp="1" noChangeArrowheads="1"/>
          </p:cNvSpPr>
          <p:nvPr>
            <p:ph type="title"/>
          </p:nvPr>
        </p:nvSpPr>
        <p:spPr>
          <a:xfrm>
            <a:off x="250825" y="188641"/>
            <a:ext cx="7472363" cy="1224136"/>
          </a:xfrm>
        </p:spPr>
        <p:txBody>
          <a:bodyPr/>
          <a:lstStyle/>
          <a:p>
            <a:pPr eaLnBrk="1" hangingPunct="1"/>
            <a:r>
              <a:rPr lang="en-US" altLang="zh-TW" sz="3600" dirty="0"/>
              <a:t>Activity 3: 4Ps for Tai Cheong </a:t>
            </a:r>
            <a:r>
              <a:rPr lang="en-US" altLang="zh-TW" sz="3600" dirty="0" smtClean="0"/>
              <a:t>Electronics</a:t>
            </a:r>
            <a:endParaRPr lang="en-US" altLang="zh-TW" sz="3600" dirty="0"/>
          </a:p>
        </p:txBody>
      </p:sp>
      <p:sp>
        <p:nvSpPr>
          <p:cNvPr id="16388" name="Rectangle 3"/>
          <p:cNvSpPr>
            <a:spLocks noGrp="1" noChangeArrowheads="1"/>
          </p:cNvSpPr>
          <p:nvPr>
            <p:ph type="body" idx="1"/>
          </p:nvPr>
        </p:nvSpPr>
        <p:spPr>
          <a:xfrm>
            <a:off x="457200" y="1916831"/>
            <a:ext cx="8229600" cy="4214093"/>
          </a:xfrm>
        </p:spPr>
        <p:txBody>
          <a:bodyPr/>
          <a:lstStyle/>
          <a:p>
            <a:pPr marL="361950" indent="-311150" eaLnBrk="1" hangingPunct="1">
              <a:lnSpc>
                <a:spcPct val="110000"/>
              </a:lnSpc>
              <a:buFont typeface="Wingdings" panose="05000000000000000000" pitchFamily="2" charset="2"/>
              <a:buNone/>
            </a:pPr>
            <a:r>
              <a:rPr lang="en-US" altLang="zh-TW" sz="2400" b="1" dirty="0" smtClean="0">
                <a:solidFill>
                  <a:srgbClr val="004A82"/>
                </a:solidFill>
              </a:rPr>
              <a:t>Patrick’s analysis provided the following:</a:t>
            </a:r>
          </a:p>
          <a:p>
            <a:pPr marL="361950" indent="-311150" eaLnBrk="1" hangingPunct="1">
              <a:lnSpc>
                <a:spcPct val="110000"/>
              </a:lnSpc>
              <a:buFont typeface="Wingdings" panose="05000000000000000000" pitchFamily="2" charset="2"/>
              <a:buNone/>
            </a:pPr>
            <a:endParaRPr lang="en-US" altLang="zh-TW" sz="1200" dirty="0" smtClean="0"/>
          </a:p>
          <a:p>
            <a:pPr marL="361950" indent="-311150">
              <a:lnSpc>
                <a:spcPct val="110000"/>
              </a:lnSpc>
            </a:pPr>
            <a:r>
              <a:rPr lang="en-US" altLang="zh-TW" sz="2400" dirty="0" smtClean="0"/>
              <a:t>Sham </a:t>
            </a:r>
            <a:r>
              <a:rPr lang="en-US" altLang="zh-TW" sz="2400" dirty="0" err="1"/>
              <a:t>Shui</a:t>
            </a:r>
            <a:r>
              <a:rPr lang="en-US" altLang="zh-TW" sz="2400" dirty="0"/>
              <a:t> Po district and his customers have aged significantly;</a:t>
            </a:r>
          </a:p>
          <a:p>
            <a:pPr marL="361950" indent="-311150">
              <a:lnSpc>
                <a:spcPct val="110000"/>
              </a:lnSpc>
            </a:pPr>
            <a:r>
              <a:rPr lang="en-US" altLang="zh-TW" sz="2400" dirty="0"/>
              <a:t>Customers’ tastes are rapidly changing and product assortment is </a:t>
            </a:r>
            <a:r>
              <a:rPr lang="en-US" altLang="zh-TW" sz="2400" dirty="0" err="1"/>
              <a:t>out-dated</a:t>
            </a:r>
            <a:r>
              <a:rPr lang="en-US" altLang="zh-TW" sz="2400" dirty="0"/>
              <a:t>;</a:t>
            </a:r>
          </a:p>
          <a:p>
            <a:pPr marL="361950" indent="-311150">
              <a:lnSpc>
                <a:spcPct val="110000"/>
              </a:lnSpc>
            </a:pPr>
            <a:r>
              <a:rPr lang="en-US" altLang="zh-TW" sz="2400" dirty="0"/>
              <a:t>Internal staff members are customer sensitive, but they lack sufficient technical information and product knowledge.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C9778502-AE85-4398-B8DB-7FE20986593D}" type="slidenum">
              <a:rPr kumimoji="0" lang="en-US" altLang="zh-TW"/>
              <a:pPr eaLnBrk="1" hangingPunct="1"/>
              <a:t>14</a:t>
            </a:fld>
            <a:endParaRPr kumimoji="0" lang="en-US" altLang="zh-TW"/>
          </a:p>
        </p:txBody>
      </p:sp>
      <p:sp>
        <p:nvSpPr>
          <p:cNvPr id="27653" name="Rectangle 3"/>
          <p:cNvSpPr>
            <a:spLocks noGrp="1" noChangeArrowheads="1"/>
          </p:cNvSpPr>
          <p:nvPr>
            <p:ph type="body" idx="1"/>
          </p:nvPr>
        </p:nvSpPr>
        <p:spPr>
          <a:xfrm>
            <a:off x="395288" y="1700808"/>
            <a:ext cx="7489825" cy="3285530"/>
          </a:xfrm>
        </p:spPr>
        <p:txBody>
          <a:bodyPr/>
          <a:lstStyle/>
          <a:p>
            <a:pPr marL="0" indent="0">
              <a:buNone/>
              <a:defRPr/>
            </a:pPr>
            <a:r>
              <a:rPr lang="en-US" sz="3600" b="1" dirty="0" smtClean="0">
                <a:solidFill>
                  <a:srgbClr val="C00000"/>
                </a:solidFill>
                <a:effectLst>
                  <a:outerShdw blurRad="38100" dist="38100" dir="2700000" algn="tl">
                    <a:srgbClr val="C0C0C0"/>
                  </a:outerShdw>
                </a:effectLst>
              </a:rPr>
              <a:t>How </a:t>
            </a:r>
            <a:r>
              <a:rPr lang="en-US" sz="3600" b="1" dirty="0">
                <a:solidFill>
                  <a:srgbClr val="C00000"/>
                </a:solidFill>
                <a:effectLst>
                  <a:outerShdw blurRad="38100" dist="38100" dir="2700000" algn="tl">
                    <a:srgbClr val="C0C0C0"/>
                  </a:outerShdw>
                </a:effectLst>
              </a:rPr>
              <a:t>could Patrick make use of the marketing mix elements to achieve his objectives?</a:t>
            </a:r>
            <a:endParaRPr lang="en-US" altLang="zh-TW" sz="3600" b="1" dirty="0">
              <a:solidFill>
                <a:srgbClr val="C00000"/>
              </a:solidFill>
              <a:effectLst>
                <a:outerShdw blurRad="38100" dist="38100" dir="2700000" algn="tl">
                  <a:srgbClr val="C0C0C0"/>
                </a:outerShdw>
              </a:effectLst>
            </a:endParaRPr>
          </a:p>
          <a:p>
            <a:pPr marL="0" indent="0">
              <a:buNone/>
              <a:defRPr/>
            </a:pPr>
            <a:endParaRPr lang="en-US" sz="3600" b="1" dirty="0" smtClean="0">
              <a:solidFill>
                <a:srgbClr val="C00000"/>
              </a:solidFill>
              <a:effectLst>
                <a:outerShdw blurRad="38100" dist="38100" dir="2700000" algn="tl">
                  <a:srgbClr val="C0C0C0"/>
                </a:outerShdw>
              </a:effectLst>
            </a:endParaRPr>
          </a:p>
        </p:txBody>
      </p:sp>
      <p:sp>
        <p:nvSpPr>
          <p:cNvPr id="17412" name="Rectangle 2"/>
          <p:cNvSpPr>
            <a:spLocks noGrp="1" noChangeArrowheads="1"/>
          </p:cNvSpPr>
          <p:nvPr>
            <p:ph type="title"/>
          </p:nvPr>
        </p:nvSpPr>
        <p:spPr>
          <a:xfrm>
            <a:off x="323850" y="260350"/>
            <a:ext cx="7750175" cy="1080418"/>
          </a:xfrm>
        </p:spPr>
        <p:txBody>
          <a:bodyPr/>
          <a:lstStyle/>
          <a:p>
            <a:pPr eaLnBrk="1" hangingPunct="1"/>
            <a:r>
              <a:rPr lang="en-US" altLang="zh-TW" sz="3600" dirty="0"/>
              <a:t>Activity 3: 4Ps for Tai Cheong Electronics</a:t>
            </a:r>
          </a:p>
        </p:txBody>
      </p:sp>
      <p:pic>
        <p:nvPicPr>
          <p:cNvPr id="17414" name="Picture 6" descr="M20-Person-thinki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7400" y="3573463"/>
            <a:ext cx="2146300" cy="25923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01EE1F54-5D02-41EC-8DE7-2B0874801214}" type="slidenum">
              <a:rPr kumimoji="0" lang="en-US" altLang="zh-TW"/>
              <a:pPr eaLnBrk="1" hangingPunct="1"/>
              <a:t>15</a:t>
            </a:fld>
            <a:endParaRPr kumimoji="0" lang="en-US" altLang="zh-TW"/>
          </a:p>
        </p:txBody>
      </p:sp>
      <p:graphicFrame>
        <p:nvGraphicFramePr>
          <p:cNvPr id="8" name="Diagram 7"/>
          <p:cNvGraphicFramePr/>
          <p:nvPr>
            <p:extLst>
              <p:ext uri="{D42A27DB-BD31-4B8C-83A1-F6EECF244321}">
                <p14:modId xmlns:p14="http://schemas.microsoft.com/office/powerpoint/2010/main" val="114114460"/>
              </p:ext>
            </p:extLst>
          </p:nvPr>
        </p:nvGraphicFramePr>
        <p:xfrm>
          <a:off x="571472" y="984618"/>
          <a:ext cx="7215238" cy="53570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8436" name="Rectangle 2"/>
          <p:cNvSpPr>
            <a:spLocks noGrp="1" noChangeArrowheads="1"/>
          </p:cNvSpPr>
          <p:nvPr>
            <p:ph type="title"/>
          </p:nvPr>
        </p:nvSpPr>
        <p:spPr>
          <a:xfrm>
            <a:off x="250825" y="0"/>
            <a:ext cx="7750175" cy="1123600"/>
          </a:xfrm>
        </p:spPr>
        <p:txBody>
          <a:bodyPr/>
          <a:lstStyle/>
          <a:p>
            <a:pPr eaLnBrk="1" hangingPunct="1"/>
            <a:r>
              <a:rPr lang="en-US" altLang="zh-TW" sz="3600" dirty="0" smtClean="0"/>
              <a:t>Activity 3: </a:t>
            </a:r>
            <a:r>
              <a:rPr lang="en-US" altLang="zh-TW" sz="3600" dirty="0"/>
              <a:t>4Ps for Tai Cheong Electronics</a:t>
            </a:r>
            <a:endParaRPr lang="en-US" altLang="zh-TW" sz="3600" dirty="0" smtClean="0"/>
          </a:p>
        </p:txBody>
      </p:sp>
      <p:sp>
        <p:nvSpPr>
          <p:cNvPr id="18437" name="Rectangle 3"/>
          <p:cNvSpPr>
            <a:spLocks noGrp="1" noChangeArrowheads="1"/>
          </p:cNvSpPr>
          <p:nvPr>
            <p:ph type="body" idx="1"/>
          </p:nvPr>
        </p:nvSpPr>
        <p:spPr>
          <a:xfrm>
            <a:off x="2916238" y="4724400"/>
            <a:ext cx="2736850" cy="1655763"/>
          </a:xfrm>
        </p:spPr>
        <p:txBody>
          <a:bodyPr/>
          <a:lstStyle/>
          <a:p>
            <a:pPr marL="0" indent="0" eaLnBrk="1" hangingPunct="1">
              <a:lnSpc>
                <a:spcPct val="90000"/>
              </a:lnSpc>
              <a:buNone/>
            </a:pPr>
            <a:r>
              <a:rPr lang="en-US" sz="1800" dirty="0" smtClean="0"/>
              <a:t>How </a:t>
            </a:r>
            <a:r>
              <a:rPr lang="en-US" sz="1800" dirty="0"/>
              <a:t>could Patrick make use of the marketing </a:t>
            </a:r>
            <a:r>
              <a:rPr lang="en-US" sz="1800" dirty="0" smtClean="0"/>
              <a:t>mix </a:t>
            </a:r>
            <a:r>
              <a:rPr lang="en-US" sz="1800" dirty="0"/>
              <a:t>elements to achieve </a:t>
            </a:r>
            <a:r>
              <a:rPr lang="en-US" sz="1800" dirty="0" smtClean="0"/>
              <a:t>his </a:t>
            </a:r>
            <a:r>
              <a:rPr lang="en-US" sz="1800" dirty="0"/>
              <a:t>objectives?</a:t>
            </a:r>
            <a:endParaRPr lang="en-US" altLang="zh-TW" sz="1800" dirty="0"/>
          </a:p>
        </p:txBody>
      </p:sp>
      <p:sp>
        <p:nvSpPr>
          <p:cNvPr id="18438" name="Rectangle 8"/>
          <p:cNvSpPr>
            <a:spLocks noChangeArrowheads="1"/>
          </p:cNvSpPr>
          <p:nvPr/>
        </p:nvSpPr>
        <p:spPr bwMode="auto">
          <a:xfrm>
            <a:off x="2857500" y="1487488"/>
            <a:ext cx="27114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r>
              <a:rPr lang="en-US" altLang="zh-TW" b="1"/>
              <a:t>Marketing Mix Strategy</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56DF281E-3038-40F7-9CA9-CC1DC6324E34}" type="slidenum">
              <a:rPr kumimoji="0" lang="en-US" altLang="zh-TW"/>
              <a:pPr eaLnBrk="1" hangingPunct="1"/>
              <a:t>16</a:t>
            </a:fld>
            <a:endParaRPr kumimoji="0" lang="en-US" altLang="zh-TW"/>
          </a:p>
        </p:txBody>
      </p:sp>
      <p:sp>
        <p:nvSpPr>
          <p:cNvPr id="19459" name="Rectangle 2"/>
          <p:cNvSpPr>
            <a:spLocks noGrp="1" noChangeArrowheads="1"/>
          </p:cNvSpPr>
          <p:nvPr>
            <p:ph type="title"/>
          </p:nvPr>
        </p:nvSpPr>
        <p:spPr>
          <a:xfrm>
            <a:off x="395288" y="765175"/>
            <a:ext cx="7831137" cy="876300"/>
          </a:xfrm>
        </p:spPr>
        <p:txBody>
          <a:bodyPr/>
          <a:lstStyle/>
          <a:p>
            <a:pPr eaLnBrk="1" hangingPunct="1"/>
            <a:r>
              <a:rPr lang="en-US" altLang="zh-TW" dirty="0" smtClean="0"/>
              <a:t>Activity 3: </a:t>
            </a:r>
            <a:r>
              <a:rPr lang="en-US" altLang="zh-TW" dirty="0"/>
              <a:t>4Ps for Tai Cheong </a:t>
            </a:r>
            <a:r>
              <a:rPr lang="en-US" altLang="zh-TW" dirty="0" smtClean="0"/>
              <a:t>Electronics</a:t>
            </a:r>
            <a:endParaRPr lang="en-US" altLang="zh-TW" dirty="0"/>
          </a:p>
        </p:txBody>
      </p:sp>
      <p:sp>
        <p:nvSpPr>
          <p:cNvPr id="19460" name="Rectangle 3"/>
          <p:cNvSpPr>
            <a:spLocks noGrp="1" noChangeArrowheads="1"/>
          </p:cNvSpPr>
          <p:nvPr>
            <p:ph type="body" idx="1"/>
          </p:nvPr>
        </p:nvSpPr>
        <p:spPr>
          <a:xfrm>
            <a:off x="395287" y="2064951"/>
            <a:ext cx="8281169" cy="936104"/>
          </a:xfrm>
        </p:spPr>
        <p:txBody>
          <a:bodyPr/>
          <a:lstStyle/>
          <a:p>
            <a:pPr marL="50800" indent="0" eaLnBrk="1" hangingPunct="1">
              <a:buSzPct val="85000"/>
              <a:buNone/>
            </a:pPr>
            <a:r>
              <a:rPr lang="en-US" altLang="zh-TW" sz="2800" b="1" u="sng" dirty="0" smtClean="0">
                <a:solidFill>
                  <a:srgbClr val="004A82"/>
                </a:solidFill>
              </a:rPr>
              <a:t>Product</a:t>
            </a:r>
            <a:r>
              <a:rPr lang="en-US" altLang="zh-TW" sz="2800" b="1" u="sng" dirty="0" smtClean="0">
                <a:solidFill>
                  <a:srgbClr val="004A82"/>
                </a:solidFill>
                <a:latin typeface="Times New Roman" panose="02020603050405020304" pitchFamily="18" charset="0"/>
              </a:rPr>
              <a:t> </a:t>
            </a:r>
            <a:endParaRPr lang="en-US" altLang="zh-TW" sz="2800" b="1" u="sng" dirty="0">
              <a:solidFill>
                <a:srgbClr val="004A82"/>
              </a:solidFill>
              <a:latin typeface="Times New Roman" panose="02020603050405020304" pitchFamily="18" charset="0"/>
            </a:endParaRPr>
          </a:p>
        </p:txBody>
      </p:sp>
      <p:graphicFrame>
        <p:nvGraphicFramePr>
          <p:cNvPr id="290835" name="Group 19"/>
          <p:cNvGraphicFramePr>
            <a:graphicFrameLocks noGrp="1"/>
          </p:cNvGraphicFramePr>
          <p:nvPr>
            <p:extLst>
              <p:ext uri="{D42A27DB-BD31-4B8C-83A1-F6EECF244321}">
                <p14:modId xmlns:p14="http://schemas.microsoft.com/office/powerpoint/2010/main" val="1119505786"/>
              </p:ext>
            </p:extLst>
          </p:nvPr>
        </p:nvGraphicFramePr>
        <p:xfrm>
          <a:off x="468312" y="3001055"/>
          <a:ext cx="7661275" cy="3092241"/>
        </p:xfrm>
        <a:graphic>
          <a:graphicData uri="http://schemas.openxmlformats.org/drawingml/2006/table">
            <a:tbl>
              <a:tblPr/>
              <a:tblGrid>
                <a:gridCol w="3789113">
                  <a:extLst>
                    <a:ext uri="{9D8B030D-6E8A-4147-A177-3AD203B41FA5}">
                      <a16:colId xmlns:a16="http://schemas.microsoft.com/office/drawing/2014/main" val="3025163610"/>
                    </a:ext>
                  </a:extLst>
                </a:gridCol>
                <a:gridCol w="3872162">
                  <a:extLst>
                    <a:ext uri="{9D8B030D-6E8A-4147-A177-3AD203B41FA5}">
                      <a16:colId xmlns:a16="http://schemas.microsoft.com/office/drawing/2014/main" val="2580826614"/>
                    </a:ext>
                  </a:extLst>
                </a:gridCol>
              </a:tblGrid>
              <a:tr h="3092241">
                <a:tc>
                  <a:txBody>
                    <a:bodyPr/>
                    <a:lstStyle>
                      <a:lvl1pPr marL="355600" indent="-355600"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ea typeface="新細明體" panose="02020500000000000000" pitchFamily="18" charset="-120"/>
                        </a:defRPr>
                      </a:lvl1pPr>
                      <a:lvl2pPr marL="820738"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ea typeface="新細明體" panose="02020500000000000000" pitchFamily="18" charset="-120"/>
                        </a:defRPr>
                      </a:lvl2pPr>
                      <a:lvl3pPr marL="1228725"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ea typeface="新細明體" panose="02020500000000000000" pitchFamily="18" charset="-120"/>
                        </a:defRPr>
                      </a:lvl3pPr>
                      <a:lvl4pPr marL="1636713"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ea typeface="新細明體" panose="02020500000000000000" pitchFamily="18" charset="-120"/>
                        </a:defRPr>
                      </a:lvl9pPr>
                    </a:lstStyle>
                    <a:p>
                      <a:pPr marL="355600" marR="0" lvl="0" indent="-355600" algn="l" defTabSz="914400" rtl="0" eaLnBrk="1" fontAlgn="base" latinLnBrk="0" hangingPunct="1">
                        <a:lnSpc>
                          <a:spcPct val="100000"/>
                        </a:lnSpc>
                        <a:spcBef>
                          <a:spcPct val="0"/>
                        </a:spcBef>
                        <a:spcAft>
                          <a:spcPct val="0"/>
                        </a:spcAft>
                        <a:buClrTx/>
                        <a:buSzTx/>
                        <a:buFontTx/>
                        <a:buNone/>
                        <a:tabLst/>
                      </a:pPr>
                      <a:r>
                        <a:rPr kumimoji="1" lang="en-US" altLang="zh-TW" sz="3200" b="0" i="0" u="none" strike="noStrike" cap="none" normalizeH="0" baseline="0" dirty="0" smtClean="0">
                          <a:ln>
                            <a:noFill/>
                          </a:ln>
                          <a:solidFill>
                            <a:schemeClr val="tx1"/>
                          </a:solidFill>
                          <a:effectLst/>
                          <a:latin typeface="Arial" panose="020B0604020202020204" pitchFamily="34" charset="0"/>
                          <a:ea typeface="新細明體" panose="02020500000000000000" pitchFamily="18" charset="-120"/>
                          <a:sym typeface="Wingdings 2" panose="05020102010507070707" pitchFamily="18" charset="2"/>
                        </a:rPr>
                        <a:t></a:t>
                      </a:r>
                      <a:r>
                        <a:rPr kumimoji="1" lang="en-US" altLang="zh-TW" sz="3200" b="0" i="0" u="none" strike="noStrike" cap="none" normalizeH="0" baseline="0" dirty="0" smtClean="0">
                          <a:ln>
                            <a:noFill/>
                          </a:ln>
                          <a:solidFill>
                            <a:schemeClr val="tx1"/>
                          </a:solidFill>
                          <a:effectLst/>
                          <a:latin typeface="Arial" panose="020B0604020202020204" pitchFamily="34" charset="0"/>
                          <a:ea typeface="新細明體" panose="02020500000000000000" pitchFamily="18" charset="-120"/>
                        </a:rPr>
                        <a:t> </a:t>
                      </a:r>
                      <a:r>
                        <a:rPr kumimoji="0" lang="en-US" altLang="zh-TW" sz="3200" b="0" i="0" u="none" strike="noStrike" cap="none" normalizeH="0" baseline="0" dirty="0" smtClean="0">
                          <a:ln>
                            <a:noFill/>
                          </a:ln>
                          <a:solidFill>
                            <a:schemeClr val="tx1"/>
                          </a:solidFill>
                          <a:effectLst/>
                          <a:latin typeface="Arial" panose="020B0604020202020204" pitchFamily="34" charset="0"/>
                          <a:ea typeface="新細明體" panose="02020500000000000000" pitchFamily="18" charset="-120"/>
                        </a:rPr>
                        <a:t>Variety</a:t>
                      </a:r>
                    </a:p>
                    <a:p>
                      <a:pPr marL="355600" marR="0" lvl="0" indent="-355600" algn="l" defTabSz="914400" rtl="0" eaLnBrk="1" fontAlgn="base" latinLnBrk="0" hangingPunct="1">
                        <a:lnSpc>
                          <a:spcPct val="100000"/>
                        </a:lnSpc>
                        <a:spcBef>
                          <a:spcPct val="0"/>
                        </a:spcBef>
                        <a:spcAft>
                          <a:spcPct val="0"/>
                        </a:spcAft>
                        <a:buClrTx/>
                        <a:buSzTx/>
                        <a:buFontTx/>
                        <a:buNone/>
                        <a:tabLst/>
                      </a:pPr>
                      <a:r>
                        <a:rPr kumimoji="1" lang="en-US" altLang="zh-TW" sz="3200" b="0" i="0" u="none" strike="noStrike" cap="none" normalizeH="0" baseline="0" dirty="0" smtClean="0">
                          <a:ln>
                            <a:noFill/>
                          </a:ln>
                          <a:solidFill>
                            <a:schemeClr val="tx1"/>
                          </a:solidFill>
                          <a:effectLst/>
                          <a:latin typeface="Arial" panose="020B0604020202020204" pitchFamily="34" charset="0"/>
                          <a:ea typeface="新細明體" panose="02020500000000000000" pitchFamily="18" charset="-120"/>
                          <a:sym typeface="Wingdings 2" panose="05020102010507070707" pitchFamily="18" charset="2"/>
                        </a:rPr>
                        <a:t></a:t>
                      </a:r>
                      <a:r>
                        <a:rPr kumimoji="1" lang="en-US" altLang="zh-TW" sz="3200" b="0" i="0" u="none" strike="noStrike" cap="none" normalizeH="0" baseline="0" dirty="0" smtClean="0">
                          <a:ln>
                            <a:noFill/>
                          </a:ln>
                          <a:solidFill>
                            <a:schemeClr val="tx1"/>
                          </a:solidFill>
                          <a:effectLst/>
                          <a:latin typeface="Arial" panose="020B0604020202020204" pitchFamily="34" charset="0"/>
                          <a:ea typeface="新細明體" panose="02020500000000000000" pitchFamily="18" charset="-120"/>
                        </a:rPr>
                        <a:t> </a:t>
                      </a:r>
                      <a:r>
                        <a:rPr kumimoji="0" lang="en-US" altLang="zh-TW" sz="3200" b="0" i="0" u="none" strike="noStrike" cap="none" normalizeH="0" baseline="0" dirty="0" smtClean="0">
                          <a:ln>
                            <a:noFill/>
                          </a:ln>
                          <a:solidFill>
                            <a:schemeClr val="tx1"/>
                          </a:solidFill>
                          <a:effectLst/>
                          <a:latin typeface="Arial" panose="020B0604020202020204" pitchFamily="34" charset="0"/>
                          <a:ea typeface="新細明體" panose="02020500000000000000" pitchFamily="18" charset="-120"/>
                        </a:rPr>
                        <a:t>Quality</a:t>
                      </a:r>
                    </a:p>
                    <a:p>
                      <a:pPr marL="355600" marR="0" lvl="0" indent="-355600" algn="l" defTabSz="914400" rtl="0" eaLnBrk="1" fontAlgn="base" latinLnBrk="0" hangingPunct="1">
                        <a:lnSpc>
                          <a:spcPct val="100000"/>
                        </a:lnSpc>
                        <a:spcBef>
                          <a:spcPct val="0"/>
                        </a:spcBef>
                        <a:spcAft>
                          <a:spcPct val="0"/>
                        </a:spcAft>
                        <a:buClrTx/>
                        <a:buSzTx/>
                        <a:buFontTx/>
                        <a:buNone/>
                        <a:tabLst/>
                      </a:pPr>
                      <a:r>
                        <a:rPr kumimoji="1" lang="en-US" altLang="zh-TW" sz="3200" b="0" i="0" u="none" strike="noStrike" cap="none" normalizeH="0" baseline="0" dirty="0" smtClean="0">
                          <a:ln>
                            <a:noFill/>
                          </a:ln>
                          <a:solidFill>
                            <a:schemeClr val="tx1"/>
                          </a:solidFill>
                          <a:effectLst/>
                          <a:latin typeface="Arial" panose="020B0604020202020204" pitchFamily="34" charset="0"/>
                          <a:ea typeface="新細明體" panose="02020500000000000000" pitchFamily="18" charset="-120"/>
                          <a:sym typeface="Wingdings 2" panose="05020102010507070707" pitchFamily="18" charset="2"/>
                        </a:rPr>
                        <a:t></a:t>
                      </a:r>
                      <a:r>
                        <a:rPr kumimoji="1" lang="en-US" altLang="zh-TW" sz="3200" b="0" i="0" u="none" strike="noStrike" cap="none" normalizeH="0" baseline="0" dirty="0" smtClean="0">
                          <a:ln>
                            <a:noFill/>
                          </a:ln>
                          <a:solidFill>
                            <a:schemeClr val="tx1"/>
                          </a:solidFill>
                          <a:effectLst/>
                          <a:latin typeface="Arial" panose="020B0604020202020204" pitchFamily="34" charset="0"/>
                          <a:ea typeface="新細明體" panose="02020500000000000000" pitchFamily="18" charset="-120"/>
                        </a:rPr>
                        <a:t> </a:t>
                      </a:r>
                      <a:r>
                        <a:rPr kumimoji="0" lang="en-US" altLang="zh-TW" sz="3200" b="0" i="0" u="none" strike="noStrike" cap="none" normalizeH="0" baseline="0" dirty="0" smtClean="0">
                          <a:ln>
                            <a:noFill/>
                          </a:ln>
                          <a:solidFill>
                            <a:schemeClr val="tx1"/>
                          </a:solidFill>
                          <a:effectLst/>
                          <a:latin typeface="Arial" panose="020B0604020202020204" pitchFamily="34" charset="0"/>
                          <a:ea typeface="新細明體" panose="02020500000000000000" pitchFamily="18" charset="-120"/>
                        </a:rPr>
                        <a:t>Features</a:t>
                      </a:r>
                    </a:p>
                    <a:p>
                      <a:pPr marL="355600" marR="0" lvl="0" indent="-355600" algn="l" defTabSz="914400" rtl="0" eaLnBrk="1" fontAlgn="base" latinLnBrk="0" hangingPunct="1">
                        <a:lnSpc>
                          <a:spcPct val="100000"/>
                        </a:lnSpc>
                        <a:spcBef>
                          <a:spcPct val="0"/>
                        </a:spcBef>
                        <a:spcAft>
                          <a:spcPct val="0"/>
                        </a:spcAft>
                        <a:buClrTx/>
                        <a:buSzTx/>
                        <a:buFontTx/>
                        <a:buNone/>
                        <a:tabLst/>
                      </a:pPr>
                      <a:endParaRPr kumimoji="0" lang="en-US" altLang="zh-TW" sz="3200" b="0" i="0" u="none" strike="noStrike" cap="none" normalizeH="0" baseline="0" dirty="0" smtClean="0">
                        <a:ln>
                          <a:noFill/>
                        </a:ln>
                        <a:solidFill>
                          <a:schemeClr val="tx1"/>
                        </a:solidFill>
                        <a:effectLst/>
                        <a:latin typeface="Arial" panose="020B0604020202020204" pitchFamily="34" charset="0"/>
                        <a:ea typeface="新細明體" panose="02020500000000000000" pitchFamily="18" charset="-120"/>
                      </a:endParaRPr>
                    </a:p>
                  </a:txBody>
                  <a:tcPr horzOverflow="overflow">
                    <a:lnL>
                      <a:noFill/>
                    </a:lnL>
                    <a:lnR>
                      <a:noFill/>
                    </a:lnR>
                    <a:lnT>
                      <a:noFill/>
                    </a:lnT>
                    <a:lnB>
                      <a:noFill/>
                    </a:lnB>
                    <a:lnTlToBr>
                      <a:noFill/>
                    </a:lnTlToBr>
                    <a:lnBlToTr>
                      <a:noFill/>
                    </a:lnBlToTr>
                    <a:noFill/>
                  </a:tcPr>
                </a:tc>
                <a:tc>
                  <a:txBody>
                    <a:bodyPr/>
                    <a:lstStyle>
                      <a:lvl1pPr eaLnBrk="0" hangingPunct="0">
                        <a:spcBef>
                          <a:spcPct val="20000"/>
                        </a:spcBef>
                        <a:buClr>
                          <a:schemeClr val="tx2"/>
                        </a:buClr>
                        <a:buSzPct val="70000"/>
                        <a:buFont typeface="Wingdings" panose="05000000000000000000" pitchFamily="2" charset="2"/>
                        <a:defRPr kumimoji="1" sz="2800">
                          <a:solidFill>
                            <a:schemeClr val="tx1"/>
                          </a:solidFill>
                          <a:latin typeface="Arial" panose="020B0604020202020204" pitchFamily="34" charset="0"/>
                          <a:ea typeface="新細明體" panose="02020500000000000000" pitchFamily="18" charset="-120"/>
                        </a:defRPr>
                      </a:lvl1pPr>
                      <a:lvl2pPr marL="742950" indent="-285750" eaLnBrk="0" hangingPunct="0">
                        <a:spcBef>
                          <a:spcPct val="20000"/>
                        </a:spcBef>
                        <a:buClr>
                          <a:schemeClr val="accent2"/>
                        </a:buClr>
                        <a:buSzPct val="70000"/>
                        <a:buFont typeface="Wingdings" panose="05000000000000000000" pitchFamily="2" charset="2"/>
                        <a:defRPr kumimoji="1" sz="2400">
                          <a:solidFill>
                            <a:schemeClr val="tx1"/>
                          </a:solidFill>
                          <a:latin typeface="Arial" panose="020B0604020202020204" pitchFamily="34" charset="0"/>
                          <a:ea typeface="新細明體" panose="02020500000000000000" pitchFamily="18" charset="-120"/>
                        </a:defRPr>
                      </a:lvl2pPr>
                      <a:lvl3pPr marL="1143000" indent="-228600" eaLnBrk="0" hangingPunct="0">
                        <a:spcBef>
                          <a:spcPct val="20000"/>
                        </a:spcBef>
                        <a:buClr>
                          <a:schemeClr val="accent1"/>
                        </a:buClr>
                        <a:buSzPct val="70000"/>
                        <a:buFont typeface="Wingdings" panose="05000000000000000000" pitchFamily="2" charset="2"/>
                        <a:defRPr kumimoji="1" sz="2200">
                          <a:solidFill>
                            <a:schemeClr val="tx1"/>
                          </a:solidFill>
                          <a:latin typeface="Arial" panose="020B0604020202020204" pitchFamily="34" charset="0"/>
                          <a:ea typeface="新細明體" panose="02020500000000000000" pitchFamily="18" charset="-120"/>
                        </a:defRPr>
                      </a:lvl3pPr>
                      <a:lvl4pPr marL="1600200" indent="-228600" eaLnBrk="0" hangingPunct="0">
                        <a:spcBef>
                          <a:spcPct val="20000"/>
                        </a:spcBef>
                        <a:buClr>
                          <a:schemeClr val="tx2"/>
                        </a:buClr>
                        <a:buSzPct val="75000"/>
                        <a:buFont typeface="Wingdings" panose="05000000000000000000" pitchFamily="2" charset="2"/>
                        <a:defRPr kumimoji="1" sz="2000">
                          <a:solidFill>
                            <a:schemeClr val="tx1"/>
                          </a:solidFill>
                          <a:latin typeface="Arial" panose="020B0604020202020204" pitchFamily="34" charset="0"/>
                          <a:ea typeface="新細明體" panose="02020500000000000000" pitchFamily="18" charset="-120"/>
                        </a:defRPr>
                      </a:lvl4pPr>
                      <a:lvl5pPr marL="2057400" indent="-228600" eaLnBrk="0" hangingPunct="0">
                        <a:spcBef>
                          <a:spcPct val="20000"/>
                        </a:spcBef>
                        <a:buClr>
                          <a:schemeClr val="folHlink"/>
                        </a:buClr>
                        <a:buSzPct val="80000"/>
                        <a:buFont typeface="Wingdings" panose="05000000000000000000" pitchFamily="2" charset="2"/>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defRPr kumimoji="1">
                          <a:solidFill>
                            <a:schemeClr val="tx1"/>
                          </a:solidFill>
                          <a:latin typeface="Arial" panose="020B0604020202020204" pitchFamily="34" charset="0"/>
                          <a:ea typeface="新細明體" panose="02020500000000000000" pitchFamily="18" charset="-120"/>
                        </a:defRPr>
                      </a:lvl9pPr>
                    </a:lstStyle>
                    <a:p>
                      <a:pPr marL="457200" marR="0" lvl="0" indent="-457200" algn="l" defTabSz="914400" rtl="0" eaLnBrk="1" fontAlgn="base" latinLnBrk="0" hangingPunct="1">
                        <a:lnSpc>
                          <a:spcPct val="100000"/>
                        </a:lnSpc>
                        <a:spcBef>
                          <a:spcPct val="0"/>
                        </a:spcBef>
                        <a:spcAft>
                          <a:spcPct val="0"/>
                        </a:spcAft>
                        <a:buClrTx/>
                        <a:buSzTx/>
                        <a:buFont typeface="Wingdings 2" panose="05020102010507070707" pitchFamily="18" charset="2"/>
                        <a:buChar char="*"/>
                        <a:tabLst/>
                        <a:defRPr/>
                      </a:pPr>
                      <a:r>
                        <a:rPr kumimoji="0" lang="en-US" altLang="zh-TW" sz="3200" b="0" i="0" u="none" strike="noStrike" cap="none" normalizeH="0" baseline="0" dirty="0" smtClean="0">
                          <a:ln>
                            <a:noFill/>
                          </a:ln>
                          <a:solidFill>
                            <a:schemeClr val="tx1"/>
                          </a:solidFill>
                          <a:effectLst/>
                          <a:latin typeface="Arial" panose="020B0604020202020204" pitchFamily="34" charset="0"/>
                          <a:ea typeface="新細明體" panose="02020500000000000000" pitchFamily="18" charset="-120"/>
                        </a:rPr>
                        <a:t>Services</a:t>
                      </a:r>
                    </a:p>
                    <a:p>
                      <a:pPr marL="457200" marR="0" lvl="0" indent="-457200" algn="l" defTabSz="914400" rtl="0" eaLnBrk="1" fontAlgn="base" latinLnBrk="0" hangingPunct="1">
                        <a:lnSpc>
                          <a:spcPct val="100000"/>
                        </a:lnSpc>
                        <a:spcBef>
                          <a:spcPct val="0"/>
                        </a:spcBef>
                        <a:spcAft>
                          <a:spcPct val="0"/>
                        </a:spcAft>
                        <a:buClrTx/>
                        <a:buSzTx/>
                        <a:buFont typeface="Wingdings 2" panose="05020102010507070707" pitchFamily="18" charset="2"/>
                        <a:buChar char="*"/>
                        <a:tabLst/>
                        <a:defRPr/>
                      </a:pPr>
                      <a:r>
                        <a:rPr kumimoji="0" lang="en-US" altLang="zh-TW" sz="3200" b="0" i="0" u="none" strike="noStrike" cap="none" normalizeH="0" baseline="0" dirty="0" smtClean="0">
                          <a:ln>
                            <a:noFill/>
                          </a:ln>
                          <a:solidFill>
                            <a:schemeClr val="tx1"/>
                          </a:solidFill>
                          <a:effectLst/>
                          <a:latin typeface="Arial" panose="020B0604020202020204" pitchFamily="34" charset="0"/>
                          <a:ea typeface="新細明體" panose="02020500000000000000" pitchFamily="18" charset="-120"/>
                        </a:rPr>
                        <a:t>After Sale Services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TW" sz="3200" b="0" i="0" u="none" strike="noStrike" cap="none" normalizeH="0" baseline="0" dirty="0" smtClean="0">
                        <a:ln>
                          <a:noFill/>
                        </a:ln>
                        <a:solidFill>
                          <a:schemeClr val="tx1"/>
                        </a:solidFill>
                        <a:effectLst/>
                        <a:latin typeface="Arial" panose="020B0604020202020204" pitchFamily="34" charset="0"/>
                        <a:ea typeface="新細明體" panose="02020500000000000000" pitchFamily="18" charset="-120"/>
                      </a:endParaRP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855873251"/>
                  </a:ext>
                </a:extLst>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54282466-13F5-4FB6-8DBD-1AEDD83FE19D}" type="slidenum">
              <a:rPr kumimoji="0" lang="en-US" altLang="zh-TW"/>
              <a:pPr eaLnBrk="1" hangingPunct="1"/>
              <a:t>17</a:t>
            </a:fld>
            <a:endParaRPr kumimoji="0" lang="en-US" altLang="zh-TW"/>
          </a:p>
        </p:txBody>
      </p:sp>
      <p:sp>
        <p:nvSpPr>
          <p:cNvPr id="20483" name="Rectangle 3"/>
          <p:cNvSpPr>
            <a:spLocks noGrp="1" noChangeArrowheads="1"/>
          </p:cNvSpPr>
          <p:nvPr>
            <p:ph type="body" idx="1"/>
          </p:nvPr>
        </p:nvSpPr>
        <p:spPr>
          <a:xfrm>
            <a:off x="395288" y="2060575"/>
            <a:ext cx="7734300" cy="974725"/>
          </a:xfrm>
        </p:spPr>
        <p:txBody>
          <a:bodyPr/>
          <a:lstStyle/>
          <a:p>
            <a:pPr marL="50800" indent="0" eaLnBrk="1" hangingPunct="1">
              <a:buSzPct val="85000"/>
              <a:buNone/>
            </a:pPr>
            <a:r>
              <a:rPr lang="en-US" altLang="zh-TW" sz="2800" b="1" u="sng" dirty="0" smtClean="0">
                <a:solidFill>
                  <a:srgbClr val="004A82"/>
                </a:solidFill>
              </a:rPr>
              <a:t>Price</a:t>
            </a:r>
            <a:endParaRPr lang="en-US" altLang="zh-TW" sz="2800" b="1" dirty="0">
              <a:solidFill>
                <a:srgbClr val="004A82"/>
              </a:solidFill>
            </a:endParaRPr>
          </a:p>
        </p:txBody>
      </p:sp>
      <p:graphicFrame>
        <p:nvGraphicFramePr>
          <p:cNvPr id="290835" name="Group 19"/>
          <p:cNvGraphicFramePr>
            <a:graphicFrameLocks noGrp="1"/>
          </p:cNvGraphicFramePr>
          <p:nvPr>
            <p:extLst>
              <p:ext uri="{D42A27DB-BD31-4B8C-83A1-F6EECF244321}">
                <p14:modId xmlns:p14="http://schemas.microsoft.com/office/powerpoint/2010/main" val="3342473319"/>
              </p:ext>
            </p:extLst>
          </p:nvPr>
        </p:nvGraphicFramePr>
        <p:xfrm>
          <a:off x="611560" y="3035301"/>
          <a:ext cx="7000875" cy="2838216"/>
        </p:xfrm>
        <a:graphic>
          <a:graphicData uri="http://schemas.openxmlformats.org/drawingml/2006/table">
            <a:tbl>
              <a:tblPr/>
              <a:tblGrid>
                <a:gridCol w="3462799">
                  <a:extLst>
                    <a:ext uri="{9D8B030D-6E8A-4147-A177-3AD203B41FA5}">
                      <a16:colId xmlns:a16="http://schemas.microsoft.com/office/drawing/2014/main" val="20000"/>
                    </a:ext>
                  </a:extLst>
                </a:gridCol>
                <a:gridCol w="3538076">
                  <a:extLst>
                    <a:ext uri="{9D8B030D-6E8A-4147-A177-3AD203B41FA5}">
                      <a16:colId xmlns:a16="http://schemas.microsoft.com/office/drawing/2014/main" val="20001"/>
                    </a:ext>
                  </a:extLst>
                </a:gridCol>
              </a:tblGrid>
              <a:tr h="2838216">
                <a:tc>
                  <a:txBody>
                    <a:bodyPr/>
                    <a:lstStyle/>
                    <a:p>
                      <a:pPr marL="355600" lvl="0" indent="-355600">
                        <a:buFont typeface="Wingdings 2" pitchFamily="18" charset="2"/>
                        <a:buChar char="*"/>
                      </a:pPr>
                      <a:r>
                        <a:rPr lang="en-US" sz="3200" dirty="0" smtClean="0"/>
                        <a:t>List Price</a:t>
                      </a:r>
                    </a:p>
                    <a:p>
                      <a:pPr marL="355600" lvl="0" indent="-355600">
                        <a:buFont typeface="Wingdings 2" pitchFamily="18" charset="2"/>
                        <a:buChar char="*"/>
                      </a:pPr>
                      <a:r>
                        <a:rPr lang="en-US" sz="3200" dirty="0" smtClean="0"/>
                        <a:t>Promotional Pricing</a:t>
                      </a:r>
                    </a:p>
                    <a:p>
                      <a:pPr marL="355600" lvl="0" indent="-355600"/>
                      <a:endParaRPr lang="en-US" sz="3200" dirty="0" smtClean="0"/>
                    </a:p>
                  </a:txBody>
                  <a:tcPr marL="91439" marR="91439" horzOverflow="overflow">
                    <a:lnL cap="flat">
                      <a:noFill/>
                    </a:lnL>
                    <a:lnR>
                      <a:noFill/>
                    </a:lnR>
                    <a:lnT cap="flat">
                      <a:noFill/>
                    </a:lnT>
                    <a:lnB cap="flat">
                      <a:noFill/>
                    </a:lnB>
                    <a:lnTlToBr>
                      <a:noFill/>
                    </a:lnTlToBr>
                    <a:lnBlToTr>
                      <a:noFill/>
                    </a:lnBlToTr>
                    <a:noFill/>
                  </a:tcPr>
                </a:tc>
                <a:tc>
                  <a:txBody>
                    <a:bodyPr/>
                    <a:lstStyle/>
                    <a:p>
                      <a:pPr marL="457200" marR="0" lvl="0" indent="-457200" algn="l" defTabSz="914400" rtl="0" eaLnBrk="1" fontAlgn="auto" latinLnBrk="0" hangingPunct="1">
                        <a:lnSpc>
                          <a:spcPct val="100000"/>
                        </a:lnSpc>
                        <a:spcBef>
                          <a:spcPts val="0"/>
                        </a:spcBef>
                        <a:spcAft>
                          <a:spcPts val="0"/>
                        </a:spcAft>
                        <a:buClrTx/>
                        <a:buSzTx/>
                        <a:buFont typeface="Wingdings 2" panose="05020102010507070707" pitchFamily="18" charset="2"/>
                        <a:buChar char="*"/>
                        <a:tabLst/>
                        <a:defRPr/>
                      </a:pPr>
                      <a:r>
                        <a:rPr lang="en-US" sz="3200" dirty="0" smtClean="0"/>
                        <a:t>Discounts</a:t>
                      </a:r>
                    </a:p>
                    <a:p>
                      <a:pPr marL="457200" marR="0" lvl="0" indent="-457200" algn="l" defTabSz="914400" rtl="0" eaLnBrk="1" fontAlgn="auto" latinLnBrk="0" hangingPunct="1">
                        <a:lnSpc>
                          <a:spcPct val="100000"/>
                        </a:lnSpc>
                        <a:spcBef>
                          <a:spcPts val="0"/>
                        </a:spcBef>
                        <a:spcAft>
                          <a:spcPts val="0"/>
                        </a:spcAft>
                        <a:buClrTx/>
                        <a:buSzTx/>
                        <a:buFont typeface="Wingdings 2" panose="05020102010507070707" pitchFamily="18" charset="2"/>
                        <a:buChar char="*"/>
                        <a:tabLst/>
                        <a:defRPr/>
                      </a:pPr>
                      <a:r>
                        <a:rPr lang="en-US" sz="3200" dirty="0" smtClean="0"/>
                        <a:t>Credit terms</a:t>
                      </a:r>
                      <a:endParaRPr lang="en-US" sz="3200" dirty="0"/>
                    </a:p>
                  </a:txBody>
                  <a:tcPr marL="91439" marR="91439" horzOverflow="overflow">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487" name="Rectangle 2"/>
          <p:cNvSpPr>
            <a:spLocks noGrp="1" noChangeArrowheads="1"/>
          </p:cNvSpPr>
          <p:nvPr>
            <p:ph type="title"/>
          </p:nvPr>
        </p:nvSpPr>
        <p:spPr>
          <a:xfrm>
            <a:off x="395288" y="836613"/>
            <a:ext cx="7831137" cy="876300"/>
          </a:xfrm>
        </p:spPr>
        <p:txBody>
          <a:bodyPr/>
          <a:lstStyle/>
          <a:p>
            <a:pPr eaLnBrk="1" hangingPunct="1"/>
            <a:r>
              <a:rPr lang="en-US" altLang="zh-TW" dirty="0" smtClean="0"/>
              <a:t>Activity 3: </a:t>
            </a:r>
            <a:r>
              <a:rPr lang="en-US" altLang="zh-TW" dirty="0"/>
              <a:t>4Ps for Tai Cheong </a:t>
            </a:r>
            <a:r>
              <a:rPr lang="en-US" altLang="zh-TW" dirty="0" smtClean="0"/>
              <a:t>Electronics</a:t>
            </a:r>
            <a:endParaRPr lang="en-US" altLang="zh-TW"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666BE0B0-4829-4F3D-A6A7-4B22D57894E4}" type="slidenum">
              <a:rPr kumimoji="0" lang="en-US" altLang="zh-TW"/>
              <a:pPr eaLnBrk="1" hangingPunct="1"/>
              <a:t>18</a:t>
            </a:fld>
            <a:endParaRPr kumimoji="0" lang="en-US" altLang="zh-TW"/>
          </a:p>
        </p:txBody>
      </p:sp>
      <p:sp>
        <p:nvSpPr>
          <p:cNvPr id="21507" name="Rectangle 3"/>
          <p:cNvSpPr>
            <a:spLocks noGrp="1" noChangeArrowheads="1"/>
          </p:cNvSpPr>
          <p:nvPr>
            <p:ph type="body" idx="1"/>
          </p:nvPr>
        </p:nvSpPr>
        <p:spPr>
          <a:xfrm>
            <a:off x="323850" y="2133600"/>
            <a:ext cx="8143875" cy="974725"/>
          </a:xfrm>
        </p:spPr>
        <p:txBody>
          <a:bodyPr/>
          <a:lstStyle/>
          <a:p>
            <a:pPr marL="50800" indent="0" eaLnBrk="1" hangingPunct="1">
              <a:buSzPct val="85000"/>
              <a:buNone/>
            </a:pPr>
            <a:r>
              <a:rPr lang="en-US" altLang="zh-TW" sz="2800" b="1" u="sng" dirty="0" smtClean="0">
                <a:solidFill>
                  <a:srgbClr val="004A82"/>
                </a:solidFill>
              </a:rPr>
              <a:t>Promotion</a:t>
            </a:r>
            <a:endParaRPr lang="en-US" altLang="zh-TW" sz="2800" b="1" u="sng" dirty="0">
              <a:solidFill>
                <a:srgbClr val="004A82"/>
              </a:solidFill>
            </a:endParaRPr>
          </a:p>
        </p:txBody>
      </p:sp>
      <p:graphicFrame>
        <p:nvGraphicFramePr>
          <p:cNvPr id="290835" name="Group 19"/>
          <p:cNvGraphicFramePr>
            <a:graphicFrameLocks noGrp="1"/>
          </p:cNvGraphicFramePr>
          <p:nvPr>
            <p:extLst>
              <p:ext uri="{D42A27DB-BD31-4B8C-83A1-F6EECF244321}">
                <p14:modId xmlns:p14="http://schemas.microsoft.com/office/powerpoint/2010/main" val="851399271"/>
              </p:ext>
            </p:extLst>
          </p:nvPr>
        </p:nvGraphicFramePr>
        <p:xfrm>
          <a:off x="395288" y="3108325"/>
          <a:ext cx="8209160" cy="2462213"/>
        </p:xfrm>
        <a:graphic>
          <a:graphicData uri="http://schemas.openxmlformats.org/drawingml/2006/table">
            <a:tbl>
              <a:tblPr/>
              <a:tblGrid>
                <a:gridCol w="4060445">
                  <a:extLst>
                    <a:ext uri="{9D8B030D-6E8A-4147-A177-3AD203B41FA5}">
                      <a16:colId xmlns:a16="http://schemas.microsoft.com/office/drawing/2014/main" val="20000"/>
                    </a:ext>
                  </a:extLst>
                </a:gridCol>
                <a:gridCol w="4148715">
                  <a:extLst>
                    <a:ext uri="{9D8B030D-6E8A-4147-A177-3AD203B41FA5}">
                      <a16:colId xmlns:a16="http://schemas.microsoft.com/office/drawing/2014/main" val="20001"/>
                    </a:ext>
                  </a:extLst>
                </a:gridCol>
              </a:tblGrid>
              <a:tr h="2462213">
                <a:tc>
                  <a:txBody>
                    <a:bodyPr/>
                    <a:lstStyle/>
                    <a:p>
                      <a:pPr lvl="0"/>
                      <a:r>
                        <a:rPr kumimoji="1" lang="en-US" sz="3200" b="0" i="0" u="none" strike="noStrike" cap="none" normalizeH="0" baseline="0" dirty="0" smtClean="0">
                          <a:ln>
                            <a:noFill/>
                          </a:ln>
                          <a:solidFill>
                            <a:schemeClr val="tx1"/>
                          </a:solidFill>
                          <a:effectLst/>
                          <a:latin typeface="Arial" charset="0"/>
                          <a:ea typeface="新細明體" pitchFamily="18" charset="-120"/>
                          <a:sym typeface="Wingdings 2" pitchFamily="18" charset="2"/>
                        </a:rPr>
                        <a:t></a:t>
                      </a:r>
                      <a:r>
                        <a:rPr kumimoji="1" lang="en-US" sz="3200" b="0" i="0" u="none" strike="noStrike" cap="none" normalizeH="0" baseline="0" dirty="0" smtClean="0">
                          <a:ln>
                            <a:noFill/>
                          </a:ln>
                          <a:solidFill>
                            <a:schemeClr val="tx1"/>
                          </a:solidFill>
                          <a:effectLst/>
                          <a:latin typeface="Arial" charset="0"/>
                          <a:ea typeface="新細明體" pitchFamily="18" charset="-120"/>
                        </a:rPr>
                        <a:t> </a:t>
                      </a:r>
                      <a:r>
                        <a:rPr lang="en-US" sz="3200" dirty="0" smtClean="0"/>
                        <a:t>Advertising</a:t>
                      </a:r>
                    </a:p>
                    <a:p>
                      <a:pPr lvl="0"/>
                      <a:r>
                        <a:rPr kumimoji="1" lang="en-US" sz="3200" b="0" i="0" u="none" strike="noStrike" cap="none" normalizeH="0" baseline="0" dirty="0" smtClean="0">
                          <a:ln>
                            <a:noFill/>
                          </a:ln>
                          <a:solidFill>
                            <a:schemeClr val="tx1"/>
                          </a:solidFill>
                          <a:effectLst/>
                          <a:latin typeface="Arial" charset="0"/>
                          <a:ea typeface="新細明體" pitchFamily="18" charset="-120"/>
                          <a:sym typeface="Wingdings 2" pitchFamily="18" charset="2"/>
                        </a:rPr>
                        <a:t></a:t>
                      </a:r>
                      <a:r>
                        <a:rPr kumimoji="1" lang="en-US" sz="3200" b="0" i="0" u="none" strike="noStrike" cap="none" normalizeH="0" baseline="0" dirty="0" smtClean="0">
                          <a:ln>
                            <a:noFill/>
                          </a:ln>
                          <a:solidFill>
                            <a:schemeClr val="tx1"/>
                          </a:solidFill>
                          <a:effectLst/>
                          <a:latin typeface="Arial" charset="0"/>
                          <a:ea typeface="新細明體" pitchFamily="18" charset="-120"/>
                        </a:rPr>
                        <a:t> </a:t>
                      </a:r>
                      <a:r>
                        <a:rPr lang="en-US" sz="3200" dirty="0" smtClean="0"/>
                        <a:t>Personal selling</a:t>
                      </a:r>
                    </a:p>
                  </a:txBody>
                  <a:tcPr marL="91439" marR="91439" horzOverflow="overflow">
                    <a:lnL cap="flat">
                      <a:noFill/>
                    </a:lnL>
                    <a:lnR>
                      <a:noFill/>
                    </a:lnR>
                    <a:lnT cap="flat">
                      <a:noFill/>
                    </a:lnT>
                    <a:lnB cap="flat">
                      <a:noFill/>
                    </a:lnB>
                    <a:lnTlToBr>
                      <a:noFill/>
                    </a:lnTlToBr>
                    <a:lnBlToTr>
                      <a:noFill/>
                    </a:lnBlToTr>
                    <a:noFill/>
                  </a:tcPr>
                </a:tc>
                <a:tc>
                  <a:txBody>
                    <a:bodyPr/>
                    <a:lstStyle/>
                    <a:p>
                      <a:pPr lvl="0"/>
                      <a:r>
                        <a:rPr kumimoji="1" lang="en-US" sz="3200" b="0" i="0" u="none" strike="noStrike" cap="none" normalizeH="0" baseline="0" dirty="0" smtClean="0">
                          <a:ln>
                            <a:noFill/>
                          </a:ln>
                          <a:solidFill>
                            <a:schemeClr val="tx1"/>
                          </a:solidFill>
                          <a:effectLst/>
                          <a:latin typeface="Arial" charset="0"/>
                          <a:ea typeface="新細明體" pitchFamily="18" charset="-120"/>
                          <a:sym typeface="Wingdings 2" pitchFamily="18" charset="2"/>
                        </a:rPr>
                        <a:t></a:t>
                      </a:r>
                      <a:r>
                        <a:rPr kumimoji="1" lang="en-US" sz="3200" b="0" i="0" u="none" strike="noStrike" cap="none" normalizeH="0" baseline="0" dirty="0" smtClean="0">
                          <a:ln>
                            <a:noFill/>
                          </a:ln>
                          <a:solidFill>
                            <a:schemeClr val="tx1"/>
                          </a:solidFill>
                          <a:effectLst/>
                          <a:latin typeface="Arial" charset="0"/>
                          <a:ea typeface="新細明體" pitchFamily="18" charset="-120"/>
                        </a:rPr>
                        <a:t> </a:t>
                      </a:r>
                      <a:r>
                        <a:rPr lang="en-US" sz="3200" dirty="0" smtClean="0"/>
                        <a:t>Sales promotion</a:t>
                      </a:r>
                    </a:p>
                    <a:p>
                      <a:pPr lvl="0"/>
                      <a:r>
                        <a:rPr kumimoji="1" lang="en-US" sz="3200" b="0" i="0" u="none" strike="noStrike" cap="none" normalizeH="0" baseline="0" dirty="0" smtClean="0">
                          <a:ln>
                            <a:noFill/>
                          </a:ln>
                          <a:solidFill>
                            <a:schemeClr val="tx1"/>
                          </a:solidFill>
                          <a:effectLst/>
                          <a:latin typeface="Arial" charset="0"/>
                          <a:ea typeface="新細明體" pitchFamily="18" charset="-120"/>
                          <a:sym typeface="Wingdings 2" pitchFamily="18" charset="2"/>
                        </a:rPr>
                        <a:t></a:t>
                      </a:r>
                      <a:r>
                        <a:rPr kumimoji="1" lang="en-US" sz="3200" b="0" i="0" u="none" strike="noStrike" cap="none" normalizeH="0" baseline="0" dirty="0" smtClean="0">
                          <a:ln>
                            <a:noFill/>
                          </a:ln>
                          <a:solidFill>
                            <a:schemeClr val="tx1"/>
                          </a:solidFill>
                          <a:effectLst/>
                          <a:latin typeface="Arial" charset="0"/>
                          <a:ea typeface="新細明體" pitchFamily="18" charset="-120"/>
                        </a:rPr>
                        <a:t> </a:t>
                      </a:r>
                      <a:r>
                        <a:rPr lang="en-US" sz="3200" dirty="0" smtClean="0"/>
                        <a:t>Public relations</a:t>
                      </a:r>
                      <a:endParaRPr lang="en-US" sz="3200" dirty="0"/>
                    </a:p>
                  </a:txBody>
                  <a:tcPr marL="91439" marR="91439" horzOverflow="overflow">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511" name="Rectangle 2"/>
          <p:cNvSpPr>
            <a:spLocks noGrp="1" noChangeArrowheads="1"/>
          </p:cNvSpPr>
          <p:nvPr>
            <p:ph type="title"/>
          </p:nvPr>
        </p:nvSpPr>
        <p:spPr>
          <a:xfrm>
            <a:off x="395288" y="836613"/>
            <a:ext cx="7831137" cy="876300"/>
          </a:xfrm>
        </p:spPr>
        <p:txBody>
          <a:bodyPr/>
          <a:lstStyle/>
          <a:p>
            <a:pPr eaLnBrk="1" hangingPunct="1"/>
            <a:r>
              <a:rPr lang="en-US" altLang="zh-TW" dirty="0" smtClean="0"/>
              <a:t>Activity 3: </a:t>
            </a:r>
            <a:r>
              <a:rPr lang="en-US" altLang="zh-TW" dirty="0"/>
              <a:t>4Ps for Tai Cheong </a:t>
            </a:r>
            <a:r>
              <a:rPr lang="en-US" altLang="zh-TW" dirty="0" smtClean="0"/>
              <a:t>Electronics</a:t>
            </a:r>
            <a:endParaRPr lang="en-US" altLang="zh-TW"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87F90673-C175-4AB2-8FED-8E1F54228441}" type="slidenum">
              <a:rPr kumimoji="0" lang="en-US" altLang="zh-TW"/>
              <a:pPr eaLnBrk="1" hangingPunct="1"/>
              <a:t>19</a:t>
            </a:fld>
            <a:endParaRPr kumimoji="0" lang="en-US" altLang="zh-TW"/>
          </a:p>
        </p:txBody>
      </p:sp>
      <p:sp>
        <p:nvSpPr>
          <p:cNvPr id="22531" name="Rectangle 3"/>
          <p:cNvSpPr>
            <a:spLocks noGrp="1" noChangeArrowheads="1"/>
          </p:cNvSpPr>
          <p:nvPr>
            <p:ph type="body" idx="1"/>
          </p:nvPr>
        </p:nvSpPr>
        <p:spPr>
          <a:xfrm>
            <a:off x="395288" y="2060575"/>
            <a:ext cx="8143875" cy="974725"/>
          </a:xfrm>
        </p:spPr>
        <p:txBody>
          <a:bodyPr/>
          <a:lstStyle/>
          <a:p>
            <a:pPr marL="50800" indent="0" eaLnBrk="1" hangingPunct="1">
              <a:buSzPct val="85000"/>
              <a:buNone/>
            </a:pPr>
            <a:r>
              <a:rPr lang="en-US" altLang="zh-TW" sz="2800" b="1" u="sng" dirty="0">
                <a:solidFill>
                  <a:srgbClr val="004A82"/>
                </a:solidFill>
              </a:rPr>
              <a:t>Place (also known as Distribution)</a:t>
            </a:r>
          </a:p>
          <a:p>
            <a:pPr marL="50800" indent="0" eaLnBrk="1" hangingPunct="1">
              <a:buSzPct val="85000"/>
              <a:buNone/>
            </a:pPr>
            <a:endParaRPr lang="en-US" altLang="zh-TW" sz="2800" b="1" u="sng" dirty="0">
              <a:solidFill>
                <a:srgbClr val="004A82"/>
              </a:solidFill>
              <a:latin typeface="Times New Roman" panose="02020603050405020304" pitchFamily="18" charset="0"/>
            </a:endParaRPr>
          </a:p>
        </p:txBody>
      </p:sp>
      <p:graphicFrame>
        <p:nvGraphicFramePr>
          <p:cNvPr id="290835" name="Group 19"/>
          <p:cNvGraphicFramePr>
            <a:graphicFrameLocks noGrp="1"/>
          </p:cNvGraphicFramePr>
          <p:nvPr>
            <p:extLst>
              <p:ext uri="{D42A27DB-BD31-4B8C-83A1-F6EECF244321}">
                <p14:modId xmlns:p14="http://schemas.microsoft.com/office/powerpoint/2010/main" val="3734449682"/>
              </p:ext>
            </p:extLst>
          </p:nvPr>
        </p:nvGraphicFramePr>
        <p:xfrm>
          <a:off x="468313" y="3035300"/>
          <a:ext cx="7000875" cy="2606675"/>
        </p:xfrm>
        <a:graphic>
          <a:graphicData uri="http://schemas.openxmlformats.org/drawingml/2006/table">
            <a:tbl>
              <a:tblPr/>
              <a:tblGrid>
                <a:gridCol w="3462799">
                  <a:extLst>
                    <a:ext uri="{9D8B030D-6E8A-4147-A177-3AD203B41FA5}">
                      <a16:colId xmlns:a16="http://schemas.microsoft.com/office/drawing/2014/main" val="20000"/>
                    </a:ext>
                  </a:extLst>
                </a:gridCol>
                <a:gridCol w="3538076">
                  <a:extLst>
                    <a:ext uri="{9D8B030D-6E8A-4147-A177-3AD203B41FA5}">
                      <a16:colId xmlns:a16="http://schemas.microsoft.com/office/drawing/2014/main" val="20001"/>
                    </a:ext>
                  </a:extLst>
                </a:gridCol>
              </a:tblGrid>
              <a:tr h="2606675">
                <a:tc>
                  <a:txBody>
                    <a:bodyPr/>
                    <a:lstStyle/>
                    <a:p>
                      <a:pPr marL="457200" lvl="0" indent="-457200">
                        <a:buFont typeface="Wingdings 2" panose="05020102010507070707" pitchFamily="18" charset="2"/>
                        <a:buChar char="*"/>
                      </a:pPr>
                      <a:r>
                        <a:rPr lang="en-US" sz="3200" dirty="0" smtClean="0"/>
                        <a:t>Locations</a:t>
                      </a:r>
                    </a:p>
                    <a:p>
                      <a:pPr marL="457200" lvl="0" indent="-457200">
                        <a:buFont typeface="Wingdings 2" panose="05020102010507070707" pitchFamily="18" charset="2"/>
                        <a:buChar char="*"/>
                      </a:pPr>
                      <a:r>
                        <a:rPr lang="en-US" sz="3200" dirty="0" smtClean="0"/>
                        <a:t>Inventory</a:t>
                      </a:r>
                    </a:p>
                    <a:p>
                      <a:pPr marL="457200" lvl="0" indent="-457200">
                        <a:buFont typeface="Wingdings 2" panose="05020102010507070707" pitchFamily="18" charset="2"/>
                        <a:buChar char="*"/>
                      </a:pPr>
                      <a:r>
                        <a:rPr lang="en-US" sz="3200" dirty="0" smtClean="0"/>
                        <a:t>Logistics</a:t>
                      </a:r>
                    </a:p>
                    <a:p>
                      <a:pPr lvl="0"/>
                      <a:endParaRPr lang="en-US" sz="3200" dirty="0" smtClean="0"/>
                    </a:p>
                  </a:txBody>
                  <a:tcPr marL="91439" marR="91439" horzOverflow="overflow">
                    <a:lnL cap="flat">
                      <a:noFill/>
                    </a:lnL>
                    <a:lnR>
                      <a:noFill/>
                    </a:lnR>
                    <a:lnT cap="flat">
                      <a:noFill/>
                    </a:lnT>
                    <a:lnB cap="flat">
                      <a:noFill/>
                    </a:lnB>
                    <a:lnTlToBr>
                      <a:noFill/>
                    </a:lnTlToBr>
                    <a:lnBlToTr>
                      <a:noFill/>
                    </a:lnBlToTr>
                    <a:noFill/>
                  </a:tcPr>
                </a:tc>
                <a:tc>
                  <a:txBody>
                    <a:bodyPr/>
                    <a:lstStyle/>
                    <a:p>
                      <a:pPr lvl="0"/>
                      <a:endParaRPr lang="en-US" sz="3200" dirty="0"/>
                    </a:p>
                  </a:txBody>
                  <a:tcPr marL="91439" marR="91439" horzOverflow="overflow">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2535" name="Rectangle 2"/>
          <p:cNvSpPr>
            <a:spLocks noGrp="1" noChangeArrowheads="1"/>
          </p:cNvSpPr>
          <p:nvPr>
            <p:ph type="title"/>
          </p:nvPr>
        </p:nvSpPr>
        <p:spPr>
          <a:xfrm>
            <a:off x="395288" y="836613"/>
            <a:ext cx="7831137" cy="876300"/>
          </a:xfrm>
        </p:spPr>
        <p:txBody>
          <a:bodyPr/>
          <a:lstStyle/>
          <a:p>
            <a:pPr eaLnBrk="1" hangingPunct="1"/>
            <a:r>
              <a:rPr lang="en-US" altLang="zh-TW" dirty="0" smtClean="0"/>
              <a:t>Activity 3: </a:t>
            </a:r>
            <a:r>
              <a:rPr lang="en-US" altLang="zh-TW" dirty="0"/>
              <a:t>4Ps for Tai Cheong </a:t>
            </a:r>
            <a:r>
              <a:rPr lang="en-US" altLang="zh-TW" dirty="0" smtClean="0"/>
              <a:t>Electronics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1"/>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872E9E04-F43B-45C5-BCD9-AF22A32364F8}" type="slidenum">
              <a:rPr kumimoji="0" lang="en-US" altLang="zh-TW"/>
              <a:pPr eaLnBrk="1" hangingPunct="1"/>
              <a:t>2</a:t>
            </a:fld>
            <a:endParaRPr kumimoji="0" lang="en-US" altLang="zh-TW"/>
          </a:p>
        </p:txBody>
      </p:sp>
      <p:sp>
        <p:nvSpPr>
          <p:cNvPr id="5123" name="Rectangle 2"/>
          <p:cNvSpPr>
            <a:spLocks noGrp="1" noChangeArrowheads="1"/>
          </p:cNvSpPr>
          <p:nvPr>
            <p:ph type="title" idx="4294967295"/>
          </p:nvPr>
        </p:nvSpPr>
        <p:spPr>
          <a:xfrm>
            <a:off x="457200" y="285750"/>
            <a:ext cx="7186613" cy="1924050"/>
          </a:xfrm>
        </p:spPr>
        <p:txBody>
          <a:bodyPr/>
          <a:lstStyle/>
          <a:p>
            <a:pPr eaLnBrk="1" hangingPunct="1"/>
            <a:r>
              <a:rPr lang="en-US" altLang="zh-TW" smtClean="0"/>
              <a:t>What are the customers’ needs and / or wants when purchasing footwear?</a:t>
            </a:r>
          </a:p>
        </p:txBody>
      </p:sp>
      <p:pic>
        <p:nvPicPr>
          <p:cNvPr id="512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376468">
            <a:off x="2411413" y="2205038"/>
            <a:ext cx="3870325" cy="305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1"/>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1D2E0166-1382-4FA6-8568-59F4C84377A1}" type="slidenum">
              <a:rPr kumimoji="0" lang="en-US" altLang="zh-TW"/>
              <a:pPr eaLnBrk="1" hangingPunct="1"/>
              <a:t>20</a:t>
            </a:fld>
            <a:endParaRPr kumimoji="0" lang="en-US" altLang="zh-TW"/>
          </a:p>
        </p:txBody>
      </p:sp>
      <p:sp>
        <p:nvSpPr>
          <p:cNvPr id="23555" name="Rectangle 3"/>
          <p:cNvSpPr>
            <a:spLocks noGrp="1" noChangeArrowheads="1"/>
          </p:cNvSpPr>
          <p:nvPr>
            <p:ph type="body" sz="half" idx="4294967295"/>
          </p:nvPr>
        </p:nvSpPr>
        <p:spPr>
          <a:xfrm>
            <a:off x="581025" y="2143125"/>
            <a:ext cx="7848600" cy="3487738"/>
          </a:xfrm>
        </p:spPr>
        <p:txBody>
          <a:bodyPr/>
          <a:lstStyle/>
          <a:p>
            <a:pPr marL="444500" indent="-393700" eaLnBrk="1" hangingPunct="1">
              <a:buFont typeface="Wingdings" panose="05000000000000000000" pitchFamily="2" charset="2"/>
              <a:buNone/>
            </a:pPr>
            <a:r>
              <a:rPr lang="en-US" altLang="zh-TW" sz="2800" b="1" dirty="0" smtClean="0"/>
              <a:t>Best Marketing Mix Strategy requires:</a:t>
            </a:r>
          </a:p>
          <a:p>
            <a:pPr marL="444500" indent="-393700" eaLnBrk="1" hangingPunct="1">
              <a:buFont typeface="Wingdings" panose="05000000000000000000" pitchFamily="2" charset="2"/>
              <a:buNone/>
            </a:pPr>
            <a:endParaRPr lang="en-US" altLang="zh-TW" sz="2800" b="1" dirty="0" smtClean="0"/>
          </a:p>
          <a:p>
            <a:pPr marL="444500" indent="-393700" eaLnBrk="1" hangingPunct="1"/>
            <a:r>
              <a:rPr lang="en-US" altLang="zh-TW" sz="2800" dirty="0" smtClean="0"/>
              <a:t>Consideration of elements under its control</a:t>
            </a:r>
          </a:p>
          <a:p>
            <a:pPr marL="444500" indent="-393700" eaLnBrk="1" hangingPunct="1"/>
            <a:endParaRPr lang="en-US" altLang="zh-TW" sz="1000" dirty="0" smtClean="0"/>
          </a:p>
          <a:p>
            <a:pPr marL="444500" indent="-393700" eaLnBrk="1" hangingPunct="1"/>
            <a:r>
              <a:rPr lang="en-US" altLang="zh-TW" sz="2800" dirty="0" smtClean="0"/>
              <a:t>Marketing analysis, planning, implementation, and control</a:t>
            </a:r>
          </a:p>
          <a:p>
            <a:pPr marL="444500" indent="-393700" eaLnBrk="1" hangingPunct="1"/>
            <a:endParaRPr lang="en-US" altLang="zh-TW" sz="1000" dirty="0" smtClean="0"/>
          </a:p>
          <a:p>
            <a:pPr marL="444500" indent="-393700" eaLnBrk="1" hangingPunct="1"/>
            <a:r>
              <a:rPr lang="en-US" altLang="zh-TW" sz="2800" dirty="0" smtClean="0"/>
              <a:t>Achieve the company’s marketing objectives</a:t>
            </a:r>
            <a:endParaRPr lang="en-US" altLang="zh-TW" sz="3600" dirty="0" smtClean="0"/>
          </a:p>
        </p:txBody>
      </p:sp>
      <p:sp>
        <p:nvSpPr>
          <p:cNvPr id="23556" name="Title 6"/>
          <p:cNvSpPr>
            <a:spLocks noGrp="1"/>
          </p:cNvSpPr>
          <p:nvPr>
            <p:ph type="title" idx="4294967295"/>
          </p:nvPr>
        </p:nvSpPr>
        <p:spPr/>
        <p:txBody>
          <a:bodyPr/>
          <a:lstStyle/>
          <a:p>
            <a:r>
              <a:rPr lang="en-US" altLang="zh-TW" smtClean="0"/>
              <a:t>Activity 3: Conclusion</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1"/>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422A2DAC-67AA-4768-8488-8903E788081E}" type="slidenum">
              <a:rPr kumimoji="0" lang="en-US" altLang="zh-TW"/>
              <a:pPr eaLnBrk="1" hangingPunct="1"/>
              <a:t>21</a:t>
            </a:fld>
            <a:endParaRPr kumimoji="0" lang="en-US" altLang="zh-TW"/>
          </a:p>
        </p:txBody>
      </p:sp>
      <p:sp>
        <p:nvSpPr>
          <p:cNvPr id="24579" name="Rectangle 3"/>
          <p:cNvSpPr>
            <a:spLocks noGrp="1" noChangeArrowheads="1"/>
          </p:cNvSpPr>
          <p:nvPr>
            <p:ph type="body" sz="half" idx="4294967295"/>
          </p:nvPr>
        </p:nvSpPr>
        <p:spPr>
          <a:xfrm>
            <a:off x="468313" y="1916113"/>
            <a:ext cx="7848600" cy="3844925"/>
          </a:xfrm>
        </p:spPr>
        <p:txBody>
          <a:bodyPr/>
          <a:lstStyle/>
          <a:p>
            <a:pPr>
              <a:lnSpc>
                <a:spcPct val="90000"/>
              </a:lnSpc>
            </a:pPr>
            <a:r>
              <a:rPr lang="en-US" altLang="zh-TW" sz="2800" dirty="0" smtClean="0"/>
              <a:t>Form into groups of 4 or 5 to match the  marketing mix in a logical order. </a:t>
            </a:r>
          </a:p>
          <a:p>
            <a:pPr>
              <a:lnSpc>
                <a:spcPct val="90000"/>
              </a:lnSpc>
            </a:pPr>
            <a:endParaRPr lang="en-US" altLang="zh-TW" sz="2800" dirty="0" smtClean="0"/>
          </a:p>
          <a:p>
            <a:pPr>
              <a:lnSpc>
                <a:spcPct val="90000"/>
              </a:lnSpc>
            </a:pPr>
            <a:r>
              <a:rPr lang="en-US" altLang="zh-TW" sz="2800" dirty="0" smtClean="0"/>
              <a:t>Construct 5 sets of marketing mix and write them down in the blank area provided. </a:t>
            </a:r>
          </a:p>
          <a:p>
            <a:pPr>
              <a:lnSpc>
                <a:spcPct val="90000"/>
              </a:lnSpc>
            </a:pPr>
            <a:endParaRPr lang="en-US" altLang="zh-TW" sz="2800" i="1" dirty="0" smtClean="0"/>
          </a:p>
          <a:p>
            <a:pPr>
              <a:lnSpc>
                <a:spcPct val="90000"/>
              </a:lnSpc>
            </a:pPr>
            <a:r>
              <a:rPr lang="en-US" altLang="zh-TW" sz="2800" i="1" dirty="0" smtClean="0"/>
              <a:t>Note that </a:t>
            </a:r>
            <a:r>
              <a:rPr lang="en-US" altLang="zh-TW" sz="2800" b="1" i="1" u="sng" dirty="0" smtClean="0"/>
              <a:t>each choice should only be used once</a:t>
            </a:r>
            <a:r>
              <a:rPr lang="en-US" altLang="zh-TW" sz="2800" i="1" dirty="0" smtClean="0"/>
              <a:t>.</a:t>
            </a:r>
            <a:endParaRPr lang="en-US" altLang="zh-TW" sz="2800" dirty="0" smtClean="0"/>
          </a:p>
        </p:txBody>
      </p:sp>
      <p:sp>
        <p:nvSpPr>
          <p:cNvPr id="24580" name="Title 6"/>
          <p:cNvSpPr>
            <a:spLocks noGrp="1"/>
          </p:cNvSpPr>
          <p:nvPr>
            <p:ph type="title" idx="4294967295"/>
          </p:nvPr>
        </p:nvSpPr>
        <p:spPr>
          <a:xfrm>
            <a:off x="468313" y="260350"/>
            <a:ext cx="7543800" cy="1295400"/>
          </a:xfrm>
        </p:spPr>
        <p:txBody>
          <a:bodyPr/>
          <a:lstStyle/>
          <a:p>
            <a:r>
              <a:rPr lang="en-US" altLang="zh-TW" smtClean="0"/>
              <a:t>Activity 4: </a:t>
            </a:r>
            <a:br>
              <a:rPr lang="en-US" altLang="zh-TW" smtClean="0"/>
            </a:br>
            <a:r>
              <a:rPr lang="en-US" altLang="zh-TW" smtClean="0"/>
              <a:t>Matching Marketing Mix</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1"/>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CBD69F4E-824C-45F0-81E4-3794A0A22BD7}" type="slidenum">
              <a:rPr kumimoji="0" lang="en-US" altLang="zh-TW"/>
              <a:pPr eaLnBrk="1" hangingPunct="1"/>
              <a:t>22</a:t>
            </a:fld>
            <a:endParaRPr kumimoji="0" lang="en-US" altLang="zh-TW"/>
          </a:p>
        </p:txBody>
      </p:sp>
      <p:sp>
        <p:nvSpPr>
          <p:cNvPr id="25603" name="Rectangle 2"/>
          <p:cNvSpPr>
            <a:spLocks noGrp="1" noChangeArrowheads="1"/>
          </p:cNvSpPr>
          <p:nvPr>
            <p:ph type="title" idx="4294967295"/>
          </p:nvPr>
        </p:nvSpPr>
        <p:spPr>
          <a:xfrm>
            <a:off x="457200" y="685800"/>
            <a:ext cx="7543800" cy="606425"/>
          </a:xfrm>
        </p:spPr>
        <p:txBody>
          <a:bodyPr/>
          <a:lstStyle/>
          <a:p>
            <a:pPr eaLnBrk="1" hangingPunct="1"/>
            <a:r>
              <a:rPr lang="en-US" altLang="zh-CN" sz="3200" smtClean="0"/>
              <a:t>Activity 4: Matching Marketing Mix</a:t>
            </a:r>
            <a:endParaRPr lang="en-US" altLang="zh-CN" sz="2800" smtClean="0"/>
          </a:p>
        </p:txBody>
      </p:sp>
      <p:graphicFrame>
        <p:nvGraphicFramePr>
          <p:cNvPr id="7" name="Diagram 6"/>
          <p:cNvGraphicFramePr/>
          <p:nvPr>
            <p:extLst>
              <p:ext uri="{D42A27DB-BD31-4B8C-83A1-F6EECF244321}">
                <p14:modId xmlns:p14="http://schemas.microsoft.com/office/powerpoint/2010/main" val="1109497472"/>
              </p:ext>
            </p:extLst>
          </p:nvPr>
        </p:nvGraphicFramePr>
        <p:xfrm>
          <a:off x="880994" y="1292224"/>
          <a:ext cx="7477220" cy="51371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1"/>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80EBA930-2AF1-43CB-911F-F2395226B342}" type="slidenum">
              <a:rPr kumimoji="0" lang="en-US" altLang="zh-TW"/>
              <a:pPr eaLnBrk="1" hangingPunct="1"/>
              <a:t>23</a:t>
            </a:fld>
            <a:endParaRPr kumimoji="0" lang="en-US" altLang="zh-TW"/>
          </a:p>
        </p:txBody>
      </p:sp>
      <p:sp>
        <p:nvSpPr>
          <p:cNvPr id="26627" name="Rectangle 2"/>
          <p:cNvSpPr>
            <a:spLocks noGrp="1" noChangeArrowheads="1"/>
          </p:cNvSpPr>
          <p:nvPr>
            <p:ph type="title" idx="4294967295"/>
          </p:nvPr>
        </p:nvSpPr>
        <p:spPr>
          <a:xfrm>
            <a:off x="457200" y="685800"/>
            <a:ext cx="7543800" cy="606425"/>
          </a:xfrm>
        </p:spPr>
        <p:txBody>
          <a:bodyPr/>
          <a:lstStyle/>
          <a:p>
            <a:pPr eaLnBrk="1" hangingPunct="1"/>
            <a:r>
              <a:rPr lang="en-US" altLang="zh-CN" sz="3200" smtClean="0"/>
              <a:t>Activity 4: Matching Marketing Mix</a:t>
            </a:r>
            <a:endParaRPr lang="en-US" altLang="zh-CN" sz="2800" smtClean="0"/>
          </a:p>
        </p:txBody>
      </p:sp>
      <p:sp>
        <p:nvSpPr>
          <p:cNvPr id="26628" name="Text Box 6"/>
          <p:cNvSpPr txBox="1">
            <a:spLocks noChangeArrowheads="1"/>
          </p:cNvSpPr>
          <p:nvPr/>
        </p:nvSpPr>
        <p:spPr bwMode="auto">
          <a:xfrm>
            <a:off x="488950" y="2141538"/>
            <a:ext cx="4011613"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r>
              <a:rPr lang="en-US" altLang="zh-TW" sz="2200" b="1">
                <a:solidFill>
                  <a:srgbClr val="0070C0"/>
                </a:solidFill>
              </a:rPr>
              <a:t>Marketing Mix Combinations</a:t>
            </a:r>
          </a:p>
        </p:txBody>
      </p:sp>
      <p:graphicFrame>
        <p:nvGraphicFramePr>
          <p:cNvPr id="9" name="Diagram 8"/>
          <p:cNvGraphicFramePr/>
          <p:nvPr>
            <p:extLst>
              <p:ext uri="{D42A27DB-BD31-4B8C-83A1-F6EECF244321}">
                <p14:modId xmlns:p14="http://schemas.microsoft.com/office/powerpoint/2010/main" val="1178490647"/>
              </p:ext>
            </p:extLst>
          </p:nvPr>
        </p:nvGraphicFramePr>
        <p:xfrm>
          <a:off x="571472" y="1428736"/>
          <a:ext cx="7929618" cy="45720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1"/>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96A40C6A-DF33-4AD0-9EB7-F3732D78B809}" type="slidenum">
              <a:rPr kumimoji="0" lang="en-US" altLang="zh-TW"/>
              <a:pPr eaLnBrk="1" hangingPunct="1"/>
              <a:t>24</a:t>
            </a:fld>
            <a:endParaRPr kumimoji="0" lang="en-US" altLang="zh-TW"/>
          </a:p>
        </p:txBody>
      </p:sp>
      <p:sp>
        <p:nvSpPr>
          <p:cNvPr id="27651" name="Rectangle 2"/>
          <p:cNvSpPr>
            <a:spLocks noGrp="1" noChangeArrowheads="1"/>
          </p:cNvSpPr>
          <p:nvPr>
            <p:ph type="title" idx="4294967295"/>
          </p:nvPr>
        </p:nvSpPr>
        <p:spPr>
          <a:xfrm>
            <a:off x="457200" y="685800"/>
            <a:ext cx="7543800" cy="606425"/>
          </a:xfrm>
        </p:spPr>
        <p:txBody>
          <a:bodyPr/>
          <a:lstStyle/>
          <a:p>
            <a:pPr eaLnBrk="1" hangingPunct="1"/>
            <a:r>
              <a:rPr lang="en-US" altLang="zh-CN" sz="3200" smtClean="0"/>
              <a:t>Activity 4: Conclusion</a:t>
            </a:r>
            <a:endParaRPr lang="en-US" altLang="zh-CN" sz="2800" smtClean="0"/>
          </a:p>
        </p:txBody>
      </p:sp>
      <p:sp>
        <p:nvSpPr>
          <p:cNvPr id="27652" name="Text Box 6"/>
          <p:cNvSpPr txBox="1">
            <a:spLocks noChangeArrowheads="1"/>
          </p:cNvSpPr>
          <p:nvPr/>
        </p:nvSpPr>
        <p:spPr bwMode="auto">
          <a:xfrm>
            <a:off x="539552" y="1844824"/>
            <a:ext cx="8083550" cy="3675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r>
              <a:rPr lang="en-US" altLang="zh-TW" sz="2800" b="1" dirty="0">
                <a:solidFill>
                  <a:srgbClr val="0070C0"/>
                </a:solidFill>
              </a:rPr>
              <a:t>   When dealing with marketing mix, marketers should</a:t>
            </a:r>
            <a:r>
              <a:rPr lang="en-US" altLang="zh-TW" sz="2200" b="1" dirty="0">
                <a:solidFill>
                  <a:srgbClr val="0070C0"/>
                </a:solidFill>
              </a:rPr>
              <a:t>:</a:t>
            </a:r>
          </a:p>
          <a:p>
            <a:pPr eaLnBrk="1" hangingPunct="1"/>
            <a:endParaRPr lang="en-US" altLang="zh-TW" sz="2200" b="1" dirty="0">
              <a:solidFill>
                <a:srgbClr val="0070C0"/>
              </a:solidFill>
            </a:endParaRPr>
          </a:p>
          <a:p>
            <a:pPr eaLnBrk="1" hangingPunct="1">
              <a:spcAft>
                <a:spcPts val="800"/>
              </a:spcAft>
              <a:buFont typeface="Arial" panose="020B0604020202020204" pitchFamily="34" charset="0"/>
              <a:buChar char="●"/>
            </a:pPr>
            <a:r>
              <a:rPr lang="en-US" altLang="zh-TW" sz="2400" dirty="0">
                <a:solidFill>
                  <a:srgbClr val="0D0D0D"/>
                </a:solidFill>
              </a:rPr>
              <a:t>Consider marketing mix carefully when deciding on company’s market positioning strategy.</a:t>
            </a:r>
          </a:p>
          <a:p>
            <a:pPr eaLnBrk="1" hangingPunct="1">
              <a:spcAft>
                <a:spcPts val="800"/>
              </a:spcAft>
              <a:buFont typeface="Arial" panose="020B0604020202020204" pitchFamily="34" charset="0"/>
              <a:buChar char="●"/>
            </a:pPr>
            <a:r>
              <a:rPr lang="en-US" altLang="zh-TW" sz="2400" dirty="0"/>
              <a:t>Define a clear, distinctive and desirable market position using the 4Ps approach.</a:t>
            </a:r>
          </a:p>
          <a:p>
            <a:pPr eaLnBrk="1" hangingPunct="1">
              <a:spcAft>
                <a:spcPts val="800"/>
              </a:spcAft>
              <a:buFont typeface="Arial" panose="020B0604020202020204" pitchFamily="34" charset="0"/>
              <a:buChar char="●"/>
            </a:pPr>
            <a:r>
              <a:rPr lang="en-US" altLang="zh-TW" sz="2400" dirty="0"/>
              <a:t>Create an acceptable market positioning strategy that matches consumer perceptions and thinking.</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620E3666-B0CB-4DB0-A4C2-1967CF7035BB}" type="slidenum">
              <a:rPr kumimoji="0" lang="en-US" altLang="zh-TW"/>
              <a:pPr eaLnBrk="1" hangingPunct="1"/>
              <a:t>25</a:t>
            </a:fld>
            <a:endParaRPr kumimoji="0" lang="en-US" altLang="zh-TW"/>
          </a:p>
        </p:txBody>
      </p:sp>
      <p:sp>
        <p:nvSpPr>
          <p:cNvPr id="28675" name="Rectangle 2"/>
          <p:cNvSpPr>
            <a:spLocks noGrp="1" noChangeArrowheads="1"/>
          </p:cNvSpPr>
          <p:nvPr>
            <p:ph type="title"/>
          </p:nvPr>
        </p:nvSpPr>
        <p:spPr/>
        <p:txBody>
          <a:bodyPr/>
          <a:lstStyle/>
          <a:p>
            <a:pPr eaLnBrk="1" hangingPunct="1"/>
            <a:r>
              <a:rPr lang="en-US" altLang="zh-TW" dirty="0" smtClean="0"/>
              <a:t>Activity 5: Discussion on Changing Environment</a:t>
            </a:r>
          </a:p>
        </p:txBody>
      </p:sp>
      <p:graphicFrame>
        <p:nvGraphicFramePr>
          <p:cNvPr id="7" name="Diagram 6"/>
          <p:cNvGraphicFramePr/>
          <p:nvPr>
            <p:extLst>
              <p:ext uri="{D42A27DB-BD31-4B8C-83A1-F6EECF244321}">
                <p14:modId xmlns:p14="http://schemas.microsoft.com/office/powerpoint/2010/main" val="3188093321"/>
              </p:ext>
            </p:extLst>
          </p:nvPr>
        </p:nvGraphicFramePr>
        <p:xfrm>
          <a:off x="500034" y="1357298"/>
          <a:ext cx="8143932" cy="47149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Footer Placeholder 4"/>
          <p:cNvSpPr>
            <a:spLocks noGrp="1"/>
          </p:cNvSpPr>
          <p:nvPr>
            <p:ph type="ftr" sz="quarter" idx="11"/>
          </p:nvPr>
        </p:nvSpPr>
        <p:spPr>
          <a:xfrm>
            <a:off x="3083024" y="6300965"/>
            <a:ext cx="2895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CA3BD819-F2C5-4E33-8301-6B83B569BC2B}" type="slidenum">
              <a:rPr kumimoji="0" lang="en-US" altLang="zh-TW"/>
              <a:pPr eaLnBrk="1" hangingPunct="1"/>
              <a:t>26</a:t>
            </a:fld>
            <a:endParaRPr kumimoji="0" lang="en-US" altLang="zh-TW"/>
          </a:p>
        </p:txBody>
      </p:sp>
      <p:sp>
        <p:nvSpPr>
          <p:cNvPr id="16" name="Rectangle 2"/>
          <p:cNvSpPr>
            <a:spLocks noGrp="1" noChangeArrowheads="1"/>
          </p:cNvSpPr>
          <p:nvPr>
            <p:ph type="title"/>
          </p:nvPr>
        </p:nvSpPr>
        <p:spPr>
          <a:xfrm>
            <a:off x="457200" y="122238"/>
            <a:ext cx="7543800" cy="1295400"/>
          </a:xfrm>
        </p:spPr>
        <p:txBody>
          <a:bodyPr/>
          <a:lstStyle/>
          <a:p>
            <a:pPr eaLnBrk="1" hangingPunct="1"/>
            <a:r>
              <a:rPr lang="en-US" altLang="zh-TW" dirty="0" smtClean="0"/>
              <a:t>Activity 5: Discussion on Changing Environment</a:t>
            </a:r>
          </a:p>
        </p:txBody>
      </p:sp>
      <p:sp>
        <p:nvSpPr>
          <p:cNvPr id="18" name="Rectangle 3"/>
          <p:cNvSpPr txBox="1">
            <a:spLocks noChangeArrowheads="1"/>
          </p:cNvSpPr>
          <p:nvPr/>
        </p:nvSpPr>
        <p:spPr bwMode="auto">
          <a:xfrm>
            <a:off x="457200" y="1772816"/>
            <a:ext cx="8147248" cy="833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kumimoji="1" sz="3200">
                <a:solidFill>
                  <a:schemeClr val="tx1"/>
                </a:solidFill>
                <a:latin typeface="+mn-lt"/>
                <a:ea typeface="+mn-ea"/>
                <a:cs typeface="+mn-cs"/>
              </a:defRPr>
            </a:lvl1pPr>
            <a:lvl2pPr marL="692150" indent="-347663" algn="l" rtl="0" eaLnBrk="0" fontAlgn="base" hangingPunct="0">
              <a:spcBef>
                <a:spcPct val="20000"/>
              </a:spcBef>
              <a:spcAft>
                <a:spcPct val="0"/>
              </a:spcAft>
              <a:buClr>
                <a:schemeClr val="accent2"/>
              </a:buClr>
              <a:buSzPct val="70000"/>
              <a:buFont typeface="Wingdings" panose="05000000000000000000" pitchFamily="2" charset="2"/>
              <a:buChar char="l"/>
              <a:defRPr kumimoji="1" sz="2800">
                <a:solidFill>
                  <a:schemeClr val="tx1"/>
                </a:solidFill>
                <a:latin typeface="+mn-lt"/>
                <a:ea typeface="+mn-ea"/>
              </a:defRPr>
            </a:lvl2pPr>
            <a:lvl3pPr marL="987425" indent="-293688" algn="l" rtl="0" eaLnBrk="0" fontAlgn="base" hangingPunct="0">
              <a:spcBef>
                <a:spcPct val="20000"/>
              </a:spcBef>
              <a:spcAft>
                <a:spcPct val="0"/>
              </a:spcAft>
              <a:buClr>
                <a:schemeClr val="accent1"/>
              </a:buClr>
              <a:buSzPct val="70000"/>
              <a:buFont typeface="Wingdings" panose="05000000000000000000" pitchFamily="2" charset="2"/>
              <a:buChar char="l"/>
              <a:defRPr kumimoji="1" sz="2600">
                <a:solidFill>
                  <a:schemeClr val="tx1"/>
                </a:solidFill>
                <a:latin typeface="+mn-lt"/>
                <a:ea typeface="+mn-ea"/>
              </a:defRPr>
            </a:lvl3pPr>
            <a:lvl4pPr marL="1281113" indent="-292100" algn="l" rtl="0" eaLnBrk="0" fontAlgn="base" hangingPunct="0">
              <a:spcBef>
                <a:spcPct val="20000"/>
              </a:spcBef>
              <a:spcAft>
                <a:spcPct val="0"/>
              </a:spcAft>
              <a:buClr>
                <a:schemeClr val="tx2"/>
              </a:buClr>
              <a:buSzPct val="75000"/>
              <a:buFont typeface="Wingdings" panose="05000000000000000000" pitchFamily="2" charset="2"/>
              <a:buChar char="§"/>
              <a:defRPr kumimoji="1" sz="2400">
                <a:solidFill>
                  <a:schemeClr val="tx1"/>
                </a:solidFill>
                <a:latin typeface="+mn-lt"/>
                <a:ea typeface="+mn-ea"/>
              </a:defRPr>
            </a:lvl4pPr>
            <a:lvl5pPr marL="1598613" indent="-315913" algn="l" rtl="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mn-lt"/>
                <a:ea typeface="+mn-ea"/>
              </a:defRPr>
            </a:lvl5pPr>
            <a:lvl6pPr marL="20558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6pPr>
            <a:lvl7pPr marL="25130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7pPr>
            <a:lvl8pPr marL="29702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8pPr>
            <a:lvl9pPr marL="3427413" indent="-315913" algn="l" rtl="0" fontAlgn="base">
              <a:spcBef>
                <a:spcPct val="20000"/>
              </a:spcBef>
              <a:spcAft>
                <a:spcPct val="0"/>
              </a:spcAft>
              <a:buClr>
                <a:schemeClr val="folHlink"/>
              </a:buClr>
              <a:buSzPct val="80000"/>
              <a:buFont typeface="Wingdings" pitchFamily="2" charset="2"/>
              <a:buChar char="§"/>
              <a:defRPr kumimoji="1" sz="2000">
                <a:solidFill>
                  <a:schemeClr val="tx1"/>
                </a:solidFill>
                <a:latin typeface="+mn-lt"/>
                <a:ea typeface="+mn-ea"/>
              </a:defRPr>
            </a:lvl9pPr>
          </a:lstStyle>
          <a:p>
            <a:pPr eaLnBrk="1" hangingPunct="1">
              <a:lnSpc>
                <a:spcPct val="80000"/>
              </a:lnSpc>
              <a:spcAft>
                <a:spcPts val="2000"/>
              </a:spcAft>
              <a:buNone/>
            </a:pPr>
            <a:r>
              <a:rPr lang="en-US" altLang="zh-TW" sz="2800" b="1" u="sng" kern="0" dirty="0" smtClean="0">
                <a:solidFill>
                  <a:srgbClr val="C00000"/>
                </a:solidFill>
                <a:effectLst>
                  <a:outerShdw blurRad="38100" dist="38100" dir="2700000" algn="tl">
                    <a:srgbClr val="C0C0C0"/>
                  </a:outerShdw>
                </a:effectLst>
              </a:rPr>
              <a:t>Tableware</a:t>
            </a:r>
            <a:endParaRPr lang="en-US" altLang="zh-TW" sz="2400" u="sng" kern="0" dirty="0" smtClean="0"/>
          </a:p>
        </p:txBody>
      </p:sp>
      <p:pic>
        <p:nvPicPr>
          <p:cNvPr id="2" name="Picture 1"/>
          <p:cNvPicPr>
            <a:picLocks noChangeAspect="1"/>
          </p:cNvPicPr>
          <p:nvPr/>
        </p:nvPicPr>
        <p:blipFill>
          <a:blip r:embed="rId3"/>
          <a:stretch>
            <a:fillRect/>
          </a:stretch>
        </p:blipFill>
        <p:spPr>
          <a:xfrm rot="3113112">
            <a:off x="110804" y="3025748"/>
            <a:ext cx="2807284" cy="1385173"/>
          </a:xfrm>
          <a:prstGeom prst="rect">
            <a:avLst/>
          </a:prstGeom>
        </p:spPr>
      </p:pic>
      <p:sp>
        <p:nvSpPr>
          <p:cNvPr id="13" name="TextBox 9"/>
          <p:cNvSpPr txBox="1">
            <a:spLocks noChangeArrowheads="1"/>
          </p:cNvSpPr>
          <p:nvPr/>
        </p:nvSpPr>
        <p:spPr bwMode="auto">
          <a:xfrm>
            <a:off x="190859" y="4492725"/>
            <a:ext cx="218667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ctr" eaLnBrk="1" hangingPunct="1"/>
            <a:r>
              <a:rPr lang="en-US" altLang="zh-TW" b="1" dirty="0" smtClean="0"/>
              <a:t>Metal tableware</a:t>
            </a:r>
            <a:endParaRPr lang="en-US" altLang="zh-TW" b="1" dirty="0"/>
          </a:p>
        </p:txBody>
      </p:sp>
      <p:sp>
        <p:nvSpPr>
          <p:cNvPr id="17" name="Striped Right Arrow 16"/>
          <p:cNvSpPr/>
          <p:nvPr/>
        </p:nvSpPr>
        <p:spPr bwMode="auto">
          <a:xfrm>
            <a:off x="2186622" y="2723774"/>
            <a:ext cx="1201291" cy="1080120"/>
          </a:xfrm>
          <a:prstGeom prst="stripedRightArrow">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1800" b="0" i="0" u="none" strike="noStrike" cap="none" normalizeH="0" baseline="0" smtClean="0">
              <a:ln>
                <a:noFill/>
              </a:ln>
              <a:solidFill>
                <a:schemeClr val="tx1"/>
              </a:solidFill>
              <a:effectLst/>
              <a:latin typeface="Arial" charset="0"/>
              <a:ea typeface="新細明體" pitchFamily="18" charset="-120"/>
            </a:endParaRPr>
          </a:p>
        </p:txBody>
      </p:sp>
      <p:sp>
        <p:nvSpPr>
          <p:cNvPr id="19" name="TextBox 9"/>
          <p:cNvSpPr txBox="1">
            <a:spLocks noChangeArrowheads="1"/>
          </p:cNvSpPr>
          <p:nvPr/>
        </p:nvSpPr>
        <p:spPr bwMode="auto">
          <a:xfrm>
            <a:off x="3549213" y="3872836"/>
            <a:ext cx="218667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ctr" eaLnBrk="1" hangingPunct="1"/>
            <a:r>
              <a:rPr lang="en-US" altLang="zh-TW" b="1" dirty="0" smtClean="0"/>
              <a:t>A. </a:t>
            </a:r>
          </a:p>
          <a:p>
            <a:pPr algn="ctr" eaLnBrk="1" hangingPunct="1"/>
            <a:r>
              <a:rPr lang="en-US" altLang="zh-TW" b="1" dirty="0"/>
              <a:t>Disposable </a:t>
            </a:r>
            <a:r>
              <a:rPr lang="en-US" altLang="zh-TW" b="1" dirty="0" smtClean="0"/>
              <a:t>plastic </a:t>
            </a:r>
            <a:r>
              <a:rPr lang="en-US" altLang="zh-TW" b="1" dirty="0"/>
              <a:t>tableware</a:t>
            </a:r>
          </a:p>
        </p:txBody>
      </p:sp>
      <p:pic>
        <p:nvPicPr>
          <p:cNvPr id="20" name="Picture 19"/>
          <p:cNvPicPr>
            <a:picLocks noChangeAspect="1"/>
          </p:cNvPicPr>
          <p:nvPr/>
        </p:nvPicPr>
        <p:blipFill>
          <a:blip r:embed="rId4">
            <a:extLst>
              <a:ext uri="{BEBA8EAE-BF5A-486C-A8C5-ECC9F3942E4B}">
                <a14:imgProps xmlns:a14="http://schemas.microsoft.com/office/drawing/2010/main">
                  <a14:imgLayer r:embed="rId5">
                    <a14:imgEffect>
                      <a14:backgroundRemoval t="9877" b="89771" l="3262" r="91233">
                        <a14:backgroundMark x1="27421" y1="49559" x2="510" y2="54321"/>
                        <a14:backgroundMark x1="5708" y1="67549" x2="30173" y2="53263"/>
                        <a14:backgroundMark x1="25280" y1="55379" x2="6320" y2="70194"/>
                        <a14:backgroundMark x1="26198" y1="55908" x2="5708" y2="68078"/>
                      </a14:backgroundRemoval>
                    </a14:imgEffect>
                  </a14:imgLayer>
                </a14:imgProps>
              </a:ext>
            </a:extLst>
          </a:blip>
          <a:stretch>
            <a:fillRect/>
          </a:stretch>
        </p:blipFill>
        <p:spPr>
          <a:xfrm>
            <a:off x="3244658" y="2434442"/>
            <a:ext cx="2836611" cy="1639509"/>
          </a:xfrm>
          <a:prstGeom prst="rect">
            <a:avLst/>
          </a:prstGeom>
        </p:spPr>
      </p:pic>
      <p:sp>
        <p:nvSpPr>
          <p:cNvPr id="21" name="Striped Right Arrow 20"/>
          <p:cNvSpPr/>
          <p:nvPr/>
        </p:nvSpPr>
        <p:spPr bwMode="auto">
          <a:xfrm>
            <a:off x="5690046" y="3143464"/>
            <a:ext cx="1201291" cy="1080120"/>
          </a:xfrm>
          <a:prstGeom prst="stripedRightArrow">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TW" altLang="en-US" sz="1800" b="0" i="0" u="none" strike="noStrike" cap="none" normalizeH="0" baseline="0" smtClean="0">
              <a:ln>
                <a:noFill/>
              </a:ln>
              <a:solidFill>
                <a:schemeClr val="tx1"/>
              </a:solidFill>
              <a:effectLst/>
              <a:latin typeface="Arial" charset="0"/>
              <a:ea typeface="新細明體" pitchFamily="18" charset="-120"/>
            </a:endParaRPr>
          </a:p>
        </p:txBody>
      </p:sp>
      <p:sp>
        <p:nvSpPr>
          <p:cNvPr id="22" name="Rectangle 21"/>
          <p:cNvSpPr/>
          <p:nvPr/>
        </p:nvSpPr>
        <p:spPr>
          <a:xfrm>
            <a:off x="6931353" y="4042004"/>
            <a:ext cx="2148094" cy="923330"/>
          </a:xfrm>
          <a:prstGeom prst="rect">
            <a:avLst/>
          </a:prstGeom>
        </p:spPr>
        <p:txBody>
          <a:bodyPr wrap="square">
            <a:spAutoFit/>
          </a:bodyPr>
          <a:lstStyle/>
          <a:p>
            <a:pPr algn="ctr" eaLnBrk="1" hangingPunct="1"/>
            <a:r>
              <a:rPr lang="en-US" altLang="zh-TW" b="1" dirty="0" smtClean="0"/>
              <a:t>B. </a:t>
            </a:r>
          </a:p>
          <a:p>
            <a:pPr algn="ctr" eaLnBrk="1" hangingPunct="1"/>
            <a:r>
              <a:rPr lang="en-US" altLang="zh-TW" b="1" dirty="0"/>
              <a:t>Disposable </a:t>
            </a:r>
            <a:r>
              <a:rPr lang="en-US" altLang="zh-TW" b="1" dirty="0" smtClean="0"/>
              <a:t>paper tableware</a:t>
            </a:r>
            <a:endParaRPr lang="en-US" altLang="zh-TW" b="1" dirty="0"/>
          </a:p>
        </p:txBody>
      </p:sp>
      <p:pic>
        <p:nvPicPr>
          <p:cNvPr id="23" name="Picture 22"/>
          <p:cNvPicPr>
            <a:picLocks noChangeAspect="1"/>
          </p:cNvPicPr>
          <p:nvPr/>
        </p:nvPicPr>
        <p:blipFill>
          <a:blip r:embed="rId6"/>
          <a:stretch>
            <a:fillRect/>
          </a:stretch>
        </p:blipFill>
        <p:spPr>
          <a:xfrm>
            <a:off x="6891337" y="2243226"/>
            <a:ext cx="2219325" cy="1619250"/>
          </a:xfrm>
          <a:prstGeom prst="rect">
            <a:avLst/>
          </a:prstGeom>
        </p:spPr>
      </p:pic>
    </p:spTree>
    <p:extLst>
      <p:ext uri="{BB962C8B-B14F-4D97-AF65-F5344CB8AC3E}">
        <p14:creationId xmlns:p14="http://schemas.microsoft.com/office/powerpoint/2010/main" val="71211289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60131EAE-C3A4-467F-A052-BF65FCE00E94}" type="slidenum">
              <a:rPr kumimoji="0" lang="en-US" altLang="zh-TW"/>
              <a:pPr eaLnBrk="1" hangingPunct="1"/>
              <a:t>27</a:t>
            </a:fld>
            <a:endParaRPr kumimoji="0" lang="en-US" altLang="zh-TW"/>
          </a:p>
        </p:txBody>
      </p:sp>
      <p:graphicFrame>
        <p:nvGraphicFramePr>
          <p:cNvPr id="7" name="Diagram 6"/>
          <p:cNvGraphicFramePr/>
          <p:nvPr/>
        </p:nvGraphicFramePr>
        <p:xfrm>
          <a:off x="523804" y="1285860"/>
          <a:ext cx="8048724" cy="53658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3796" name="Rectangle 2"/>
          <p:cNvSpPr>
            <a:spLocks noGrp="1" noChangeArrowheads="1"/>
          </p:cNvSpPr>
          <p:nvPr>
            <p:ph type="title"/>
          </p:nvPr>
        </p:nvSpPr>
        <p:spPr/>
        <p:txBody>
          <a:bodyPr/>
          <a:lstStyle/>
          <a:p>
            <a:pPr eaLnBrk="1" hangingPunct="1"/>
            <a:r>
              <a:rPr lang="en-US" altLang="zh-TW" smtClean="0"/>
              <a:t>Activity 5: Conclusion</a:t>
            </a:r>
          </a:p>
        </p:txBody>
      </p:sp>
      <p:sp>
        <p:nvSpPr>
          <p:cNvPr id="33797" name="Rectangle 3"/>
          <p:cNvSpPr>
            <a:spLocks noGrp="1" noChangeArrowheads="1"/>
          </p:cNvSpPr>
          <p:nvPr>
            <p:ph type="body" idx="1"/>
          </p:nvPr>
        </p:nvSpPr>
        <p:spPr>
          <a:xfrm>
            <a:off x="500063" y="1643063"/>
            <a:ext cx="7500937" cy="500062"/>
          </a:xfrm>
        </p:spPr>
        <p:txBody>
          <a:bodyPr/>
          <a:lstStyle/>
          <a:p>
            <a:pPr eaLnBrk="1" hangingPunct="1">
              <a:lnSpc>
                <a:spcPct val="90000"/>
              </a:lnSpc>
              <a:buFont typeface="Wingdings" panose="05000000000000000000" pitchFamily="2" charset="2"/>
              <a:buNone/>
            </a:pPr>
            <a:r>
              <a:rPr lang="en-US" altLang="zh-TW" sz="2600" b="1" smtClean="0">
                <a:solidFill>
                  <a:srgbClr val="004A82"/>
                </a:solidFill>
              </a:rPr>
              <a:t>External factors in marketing environment:</a:t>
            </a:r>
            <a:endParaRPr lang="en-US" altLang="zh-TW" sz="2600" smtClean="0">
              <a:solidFill>
                <a:srgbClr val="004A82"/>
              </a:solidFill>
              <a:latin typeface="Times New Roman" panose="02020603050405020304" pitchFamily="18" charset="0"/>
            </a:endParaRPr>
          </a:p>
          <a:p>
            <a:pPr eaLnBrk="1" hangingPunct="1">
              <a:lnSpc>
                <a:spcPct val="90000"/>
              </a:lnSpc>
              <a:buFont typeface="Wingdings" panose="05000000000000000000" pitchFamily="2" charset="2"/>
              <a:buNone/>
            </a:pPr>
            <a:endParaRPr lang="en-US" altLang="zh-TW" sz="2600" smtClean="0">
              <a:solidFill>
                <a:srgbClr val="004A82"/>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80C107D8-5C85-492A-A331-9FB4FC391823}" type="slidenum">
              <a:rPr kumimoji="0" lang="en-US" altLang="zh-TW"/>
              <a:pPr eaLnBrk="1" hangingPunct="1"/>
              <a:t>28</a:t>
            </a:fld>
            <a:endParaRPr kumimoji="0" lang="en-US" altLang="zh-TW"/>
          </a:p>
        </p:txBody>
      </p:sp>
      <p:sp>
        <p:nvSpPr>
          <p:cNvPr id="34819" name="Rectangle 2"/>
          <p:cNvSpPr>
            <a:spLocks noGrp="1" noChangeArrowheads="1"/>
          </p:cNvSpPr>
          <p:nvPr>
            <p:ph type="title"/>
          </p:nvPr>
        </p:nvSpPr>
        <p:spPr/>
        <p:txBody>
          <a:bodyPr/>
          <a:lstStyle/>
          <a:p>
            <a:pPr eaLnBrk="1" hangingPunct="1"/>
            <a:r>
              <a:rPr lang="en-US" altLang="zh-TW" smtClean="0"/>
              <a:t>Conclusion</a:t>
            </a:r>
          </a:p>
        </p:txBody>
      </p:sp>
      <p:sp>
        <p:nvSpPr>
          <p:cNvPr id="34820" name="Rectangle 3"/>
          <p:cNvSpPr>
            <a:spLocks noGrp="1" noChangeArrowheads="1"/>
          </p:cNvSpPr>
          <p:nvPr>
            <p:ph type="body" idx="1"/>
          </p:nvPr>
        </p:nvSpPr>
        <p:spPr>
          <a:xfrm>
            <a:off x="457200" y="2000250"/>
            <a:ext cx="8229600" cy="3929063"/>
          </a:xfrm>
        </p:spPr>
        <p:txBody>
          <a:bodyPr/>
          <a:lstStyle/>
          <a:p>
            <a:pPr eaLnBrk="1" hangingPunct="1">
              <a:buFont typeface="Wingdings" panose="05000000000000000000" pitchFamily="2" charset="2"/>
              <a:buNone/>
            </a:pPr>
            <a:r>
              <a:rPr lang="en-US" altLang="zh-TW" sz="3600" b="1" smtClean="0">
                <a:solidFill>
                  <a:srgbClr val="004A82"/>
                </a:solidFill>
              </a:rPr>
              <a:t>Why Create a Marketing Strategy?</a:t>
            </a:r>
          </a:p>
          <a:p>
            <a:pPr eaLnBrk="1" hangingPunct="1">
              <a:buFont typeface="Wingdings" panose="05000000000000000000" pitchFamily="2" charset="2"/>
              <a:buNone/>
            </a:pPr>
            <a:endParaRPr lang="en-US" altLang="zh-TW" sz="2000" b="1" smtClean="0">
              <a:solidFill>
                <a:srgbClr val="004A82"/>
              </a:solidFill>
            </a:endParaRPr>
          </a:p>
          <a:p>
            <a:pPr eaLnBrk="1" hangingPunct="1">
              <a:spcAft>
                <a:spcPts val="800"/>
              </a:spcAft>
            </a:pPr>
            <a:r>
              <a:rPr lang="en-US" altLang="zh-TW" sz="2800" smtClean="0">
                <a:solidFill>
                  <a:srgbClr val="0D0D0D"/>
                </a:solidFill>
              </a:rPr>
              <a:t>Change is constant – constant analysis needed</a:t>
            </a:r>
          </a:p>
          <a:p>
            <a:pPr eaLnBrk="1" hangingPunct="1">
              <a:spcAft>
                <a:spcPts val="800"/>
              </a:spcAft>
            </a:pPr>
            <a:r>
              <a:rPr lang="en-US" altLang="zh-TW" sz="2800" smtClean="0">
                <a:solidFill>
                  <a:srgbClr val="0D0D0D"/>
                </a:solidFill>
              </a:rPr>
              <a:t>Modifying and updating the marketing mix is essential to adapt and survive</a:t>
            </a:r>
          </a:p>
          <a:p>
            <a:pPr eaLnBrk="1" hangingPunct="1">
              <a:spcAft>
                <a:spcPts val="800"/>
              </a:spcAft>
            </a:pPr>
            <a:r>
              <a:rPr lang="en-US" altLang="zh-TW" sz="2800" smtClean="0">
                <a:solidFill>
                  <a:srgbClr val="0D0D0D"/>
                </a:solidFill>
              </a:rPr>
              <a:t>To differentiate the company, its products, services from competitors</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5748B420-C6CF-44D3-B6E4-E6C99DE403E5}" type="slidenum">
              <a:rPr kumimoji="0" lang="en-US" altLang="zh-TW"/>
              <a:pPr eaLnBrk="1" hangingPunct="1"/>
              <a:t>29</a:t>
            </a:fld>
            <a:endParaRPr kumimoji="0" lang="en-US" altLang="zh-TW"/>
          </a:p>
        </p:txBody>
      </p:sp>
      <p:sp>
        <p:nvSpPr>
          <p:cNvPr id="35843" name="Rectangle 3"/>
          <p:cNvSpPr>
            <a:spLocks noGrp="1" noChangeArrowheads="1"/>
          </p:cNvSpPr>
          <p:nvPr>
            <p:ph type="body" idx="1"/>
          </p:nvPr>
        </p:nvSpPr>
        <p:spPr>
          <a:xfrm>
            <a:off x="457200" y="1412875"/>
            <a:ext cx="8229600" cy="4606925"/>
          </a:xfrm>
        </p:spPr>
        <p:txBody>
          <a:bodyPr/>
          <a:lstStyle/>
          <a:p>
            <a:pPr eaLnBrk="1" hangingPunct="1"/>
            <a:endParaRPr lang="en-US" altLang="zh-TW" smtClean="0"/>
          </a:p>
          <a:p>
            <a:pPr eaLnBrk="1" hangingPunct="1"/>
            <a:endParaRPr lang="en-US" altLang="zh-TW" smtClean="0"/>
          </a:p>
          <a:p>
            <a:pPr eaLnBrk="1" hangingPunct="1"/>
            <a:endParaRPr lang="en-US" altLang="zh-TW" smtClean="0"/>
          </a:p>
          <a:p>
            <a:pPr algn="ctr" eaLnBrk="1" hangingPunct="1">
              <a:buFont typeface="Wingdings" panose="05000000000000000000" pitchFamily="2" charset="2"/>
              <a:buNone/>
            </a:pPr>
            <a:r>
              <a:rPr lang="en-US" altLang="zh-TW" sz="4800" b="1" smtClean="0">
                <a:solidFill>
                  <a:srgbClr val="800080"/>
                </a:solidFill>
              </a:rPr>
              <a:t>The End</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5410186D-EDC0-41C1-A120-637A66BE86B1}" type="slidenum">
              <a:rPr kumimoji="0" lang="en-US" altLang="zh-TW"/>
              <a:pPr eaLnBrk="1" hangingPunct="1"/>
              <a:t>3</a:t>
            </a:fld>
            <a:endParaRPr kumimoji="0" lang="en-US" altLang="zh-TW"/>
          </a:p>
        </p:txBody>
      </p:sp>
      <p:sp>
        <p:nvSpPr>
          <p:cNvPr id="6147" name="Rectangle 2"/>
          <p:cNvSpPr>
            <a:spLocks noGrp="1" noChangeArrowheads="1"/>
          </p:cNvSpPr>
          <p:nvPr>
            <p:ph type="title"/>
          </p:nvPr>
        </p:nvSpPr>
        <p:spPr>
          <a:xfrm>
            <a:off x="457200" y="865188"/>
            <a:ext cx="7543800" cy="811212"/>
          </a:xfrm>
        </p:spPr>
        <p:txBody>
          <a:bodyPr/>
          <a:lstStyle/>
          <a:p>
            <a:pPr eaLnBrk="1" hangingPunct="1"/>
            <a:r>
              <a:rPr lang="en-US" altLang="zh-TW" smtClean="0"/>
              <a:t>Activity 1: Identifying Market Segments</a:t>
            </a:r>
          </a:p>
        </p:txBody>
      </p:sp>
      <p:sp>
        <p:nvSpPr>
          <p:cNvPr id="16390" name="Rectangle 3"/>
          <p:cNvSpPr>
            <a:spLocks noGrp="1" noChangeArrowheads="1"/>
          </p:cNvSpPr>
          <p:nvPr>
            <p:ph type="body" idx="1"/>
          </p:nvPr>
        </p:nvSpPr>
        <p:spPr>
          <a:xfrm>
            <a:off x="500063" y="2000250"/>
            <a:ext cx="6289675" cy="1000125"/>
          </a:xfrm>
        </p:spPr>
        <p:txBody>
          <a:bodyPr/>
          <a:lstStyle/>
          <a:p>
            <a:pPr marL="0" indent="0" eaLnBrk="1" hangingPunct="1">
              <a:buFont typeface="Wingdings" panose="05000000000000000000" pitchFamily="2" charset="2"/>
              <a:buNone/>
              <a:defRPr/>
            </a:pPr>
            <a:r>
              <a:rPr lang="en-US" altLang="zh-TW" b="1" dirty="0" smtClean="0">
                <a:solidFill>
                  <a:srgbClr val="0070C0"/>
                </a:solidFill>
                <a:effectLst>
                  <a:outerShdw blurRad="38100" dist="38100" dir="2700000" algn="tl">
                    <a:srgbClr val="C0C0C0"/>
                  </a:outerShdw>
                </a:effectLst>
              </a:rPr>
              <a:t>Target Customers with different needs….</a:t>
            </a:r>
          </a:p>
        </p:txBody>
      </p:sp>
      <p:sp>
        <p:nvSpPr>
          <p:cNvPr id="6149" name="Text Box 20"/>
          <p:cNvSpPr txBox="1">
            <a:spLocks noChangeArrowheads="1"/>
          </p:cNvSpPr>
          <p:nvPr/>
        </p:nvSpPr>
        <p:spPr bwMode="auto">
          <a:xfrm>
            <a:off x="2987675" y="3213100"/>
            <a:ext cx="5357813" cy="283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66700" indent="-266700"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lnSpc>
                <a:spcPct val="150000"/>
              </a:lnSpc>
              <a:buClr>
                <a:srgbClr val="002060"/>
              </a:buClr>
              <a:buSzPct val="100000"/>
              <a:buFont typeface="Arial" panose="020B0604020202020204" pitchFamily="34" charset="0"/>
              <a:buChar char="●"/>
            </a:pPr>
            <a:r>
              <a:rPr lang="en-US" altLang="zh-TW" sz="2400"/>
              <a:t>Office Workers</a:t>
            </a:r>
          </a:p>
          <a:p>
            <a:pPr eaLnBrk="1" hangingPunct="1">
              <a:lnSpc>
                <a:spcPct val="150000"/>
              </a:lnSpc>
              <a:buClr>
                <a:srgbClr val="002060"/>
              </a:buClr>
              <a:buSzPct val="100000"/>
              <a:buFont typeface="Arial" panose="020B0604020202020204" pitchFamily="34" charset="0"/>
              <a:buChar char="●"/>
            </a:pPr>
            <a:r>
              <a:rPr lang="en-US" altLang="zh-TW" sz="2400"/>
              <a:t>Runners</a:t>
            </a:r>
          </a:p>
          <a:p>
            <a:pPr eaLnBrk="1" hangingPunct="1">
              <a:lnSpc>
                <a:spcPct val="150000"/>
              </a:lnSpc>
              <a:buClr>
                <a:srgbClr val="002060"/>
              </a:buClr>
              <a:buSzPct val="100000"/>
              <a:buFont typeface="Arial" panose="020B0604020202020204" pitchFamily="34" charset="0"/>
              <a:buChar char="●"/>
            </a:pPr>
            <a:r>
              <a:rPr lang="en-US" altLang="zh-TW" sz="2400"/>
              <a:t>Sport Players</a:t>
            </a:r>
          </a:p>
          <a:p>
            <a:pPr eaLnBrk="1" hangingPunct="1">
              <a:lnSpc>
                <a:spcPct val="150000"/>
              </a:lnSpc>
              <a:buClr>
                <a:srgbClr val="002060"/>
              </a:buClr>
              <a:buSzPct val="100000"/>
              <a:buFont typeface="Arial" panose="020B0604020202020204" pitchFamily="34" charset="0"/>
              <a:buChar char="●"/>
            </a:pPr>
            <a:r>
              <a:rPr lang="en-US" altLang="zh-TW" sz="2400"/>
              <a:t>Students</a:t>
            </a:r>
          </a:p>
          <a:p>
            <a:pPr eaLnBrk="1" hangingPunct="1">
              <a:lnSpc>
                <a:spcPct val="150000"/>
              </a:lnSpc>
              <a:buClr>
                <a:srgbClr val="002060"/>
              </a:buClr>
              <a:buSzPct val="100000"/>
              <a:buFont typeface="Arial" panose="020B0604020202020204" pitchFamily="34" charset="0"/>
              <a:buChar char="●"/>
            </a:pPr>
            <a:r>
              <a:rPr lang="en-US" altLang="zh-TW" sz="2400"/>
              <a:t>Infant, Elderly, Men or Women, etc.</a:t>
            </a:r>
          </a:p>
        </p:txBody>
      </p:sp>
      <p:pic>
        <p:nvPicPr>
          <p:cNvPr id="6150"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088" y="3573463"/>
            <a:ext cx="1736725" cy="229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1"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2225" y="2708275"/>
            <a:ext cx="1582738"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6DC57DD3-9069-4358-B0EB-38D9EA0EB15C}" type="slidenum">
              <a:rPr kumimoji="0" lang="en-US" altLang="zh-TW"/>
              <a:pPr eaLnBrk="1" hangingPunct="1"/>
              <a:t>4</a:t>
            </a:fld>
            <a:endParaRPr kumimoji="0" lang="en-US" altLang="zh-TW"/>
          </a:p>
        </p:txBody>
      </p:sp>
      <p:sp>
        <p:nvSpPr>
          <p:cNvPr id="7171" name="Rectangle 2"/>
          <p:cNvSpPr>
            <a:spLocks noGrp="1" noChangeArrowheads="1"/>
          </p:cNvSpPr>
          <p:nvPr>
            <p:ph type="title"/>
          </p:nvPr>
        </p:nvSpPr>
        <p:spPr>
          <a:xfrm>
            <a:off x="457200" y="865188"/>
            <a:ext cx="7543800" cy="811212"/>
          </a:xfrm>
        </p:spPr>
        <p:txBody>
          <a:bodyPr/>
          <a:lstStyle/>
          <a:p>
            <a:pPr eaLnBrk="1" hangingPunct="1"/>
            <a:r>
              <a:rPr lang="en-US" altLang="zh-TW" smtClean="0"/>
              <a:t>Activity 1: Identifying Market Segments</a:t>
            </a:r>
          </a:p>
        </p:txBody>
      </p:sp>
      <p:sp>
        <p:nvSpPr>
          <p:cNvPr id="7172" name="Rectangle 3"/>
          <p:cNvSpPr>
            <a:spLocks noGrp="1" noChangeArrowheads="1"/>
          </p:cNvSpPr>
          <p:nvPr>
            <p:ph type="body" idx="1"/>
          </p:nvPr>
        </p:nvSpPr>
        <p:spPr>
          <a:xfrm>
            <a:off x="714375" y="1814512"/>
            <a:ext cx="7929563" cy="1471613"/>
          </a:xfrm>
        </p:spPr>
        <p:txBody>
          <a:bodyPr/>
          <a:lstStyle/>
          <a:p>
            <a:pPr marL="0" indent="0" eaLnBrk="1" hangingPunct="1">
              <a:buFont typeface="Wingdings" panose="05000000000000000000" pitchFamily="2" charset="2"/>
              <a:buNone/>
            </a:pPr>
            <a:r>
              <a:rPr lang="en-US" altLang="zh-TW" sz="2800" dirty="0" smtClean="0"/>
              <a:t>What </a:t>
            </a:r>
            <a:r>
              <a:rPr lang="en-US" altLang="zh-TW" sz="2800" dirty="0" smtClean="0"/>
              <a:t>features have </a:t>
            </a:r>
            <a:r>
              <a:rPr lang="en-US" altLang="zh-TW" sz="2800" dirty="0" smtClean="0"/>
              <a:t>you noticed about </a:t>
            </a:r>
            <a:r>
              <a:rPr lang="en-US" altLang="zh-TW" sz="2800" dirty="0" smtClean="0"/>
              <a:t>different </a:t>
            </a:r>
            <a:r>
              <a:rPr lang="en-US" altLang="zh-TW" sz="2800" dirty="0" smtClean="0"/>
              <a:t>footwear customers after completing this activity?</a:t>
            </a:r>
          </a:p>
        </p:txBody>
      </p:sp>
      <p:pic>
        <p:nvPicPr>
          <p:cNvPr id="7173" name="Picture 1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8313" y="3284538"/>
            <a:ext cx="1366837" cy="98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Picture 1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35150" y="3284538"/>
            <a:ext cx="136842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5" name="Picture 2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19475" y="3213100"/>
            <a:ext cx="1217613" cy="122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6" name="Picture 2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87900" y="3292475"/>
            <a:ext cx="1439863"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2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27763" y="3213100"/>
            <a:ext cx="15748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8" name="Picture 2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56550" y="3357563"/>
            <a:ext cx="985838"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9" name="Picture 2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885113" y="4581525"/>
            <a:ext cx="1258887"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0" name="Picture 2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156325" y="4508500"/>
            <a:ext cx="1439863" cy="113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1" name="Picture 2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rot="827684">
            <a:off x="4932363" y="4508500"/>
            <a:ext cx="1035050"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2" name="Picture 27"/>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203575" y="4508500"/>
            <a:ext cx="1538288" cy="119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3" name="Picture 28"/>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619250" y="4508500"/>
            <a:ext cx="1800225"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4" name="Picture 29"/>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23850" y="4508500"/>
            <a:ext cx="1320800"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dirty="0"/>
          </a:p>
          <a:p>
            <a:pPr eaLnBrk="1" hangingPunct="1"/>
            <a:fld id="{9A820A97-1DD9-4B56-892A-E7BC9AEFAF95}" type="slidenum">
              <a:rPr kumimoji="0" lang="en-US" altLang="zh-TW"/>
              <a:pPr eaLnBrk="1" hangingPunct="1"/>
              <a:t>5</a:t>
            </a:fld>
            <a:endParaRPr kumimoji="0" lang="en-US" altLang="zh-TW" dirty="0"/>
          </a:p>
        </p:txBody>
      </p:sp>
      <p:sp>
        <p:nvSpPr>
          <p:cNvPr id="20" name="Rounded Rectangle 19"/>
          <p:cNvSpPr/>
          <p:nvPr/>
        </p:nvSpPr>
        <p:spPr bwMode="auto">
          <a:xfrm>
            <a:off x="928688" y="1785938"/>
            <a:ext cx="7286625" cy="4214812"/>
          </a:xfrm>
          <a:prstGeom prst="roundRect">
            <a:avLst/>
          </a:prstGeom>
          <a:gradFill>
            <a:gsLst>
              <a:gs pos="0">
                <a:srgbClr val="FFC000"/>
              </a:gs>
              <a:gs pos="50000">
                <a:srgbClr val="E59032"/>
              </a:gs>
              <a:gs pos="100000">
                <a:schemeClr val="accent1">
                  <a:tint val="23500"/>
                  <a:satMod val="160000"/>
                </a:schemeClr>
              </a:gs>
            </a:gsLst>
            <a:lin ang="5400000" scaled="0"/>
          </a:gradFill>
          <a:ln w="12700" cap="flat" cmpd="sng" algn="ctr">
            <a:solidFill>
              <a:schemeClr val="bg1"/>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defRPr/>
            </a:pPr>
            <a:endParaRPr lang="en-US" b="1"/>
          </a:p>
        </p:txBody>
      </p:sp>
      <p:sp>
        <p:nvSpPr>
          <p:cNvPr id="8196" name="Rectangle 1028"/>
          <p:cNvSpPr>
            <a:spLocks noGrp="1" noChangeArrowheads="1"/>
          </p:cNvSpPr>
          <p:nvPr>
            <p:ph type="title"/>
          </p:nvPr>
        </p:nvSpPr>
        <p:spPr>
          <a:xfrm>
            <a:off x="500063" y="0"/>
            <a:ext cx="7543800" cy="1428750"/>
          </a:xfrm>
        </p:spPr>
        <p:txBody>
          <a:bodyPr/>
          <a:lstStyle/>
          <a:p>
            <a:pPr eaLnBrk="1" hangingPunct="1"/>
            <a:r>
              <a:rPr lang="en-US" altLang="zh-TW" smtClean="0"/>
              <a:t>Activity 1 : Conclusion</a:t>
            </a:r>
          </a:p>
        </p:txBody>
      </p:sp>
      <p:sp>
        <p:nvSpPr>
          <p:cNvPr id="8197" name="TextBox 7"/>
          <p:cNvSpPr txBox="1">
            <a:spLocks noChangeArrowheads="1"/>
          </p:cNvSpPr>
          <p:nvPr/>
        </p:nvSpPr>
        <p:spPr bwMode="auto">
          <a:xfrm>
            <a:off x="1403350" y="1989138"/>
            <a:ext cx="6357938" cy="3893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just" eaLnBrk="1" hangingPunct="1"/>
            <a:r>
              <a:rPr lang="en-US" altLang="zh-TW" sz="1900" b="1" dirty="0"/>
              <a:t>Markets consist of different buyers in one or more ways. The differences include wants, needs, resources, locations, buying attitudes, and buying practices.</a:t>
            </a:r>
          </a:p>
          <a:p>
            <a:pPr algn="just" eaLnBrk="1" hangingPunct="1"/>
            <a:endParaRPr lang="en-US" altLang="zh-TW" sz="1900" b="1" dirty="0"/>
          </a:p>
          <a:p>
            <a:pPr algn="just" eaLnBrk="1" hangingPunct="1">
              <a:buFont typeface="Arial" panose="020B0604020202020204" pitchFamily="34" charset="0"/>
              <a:buNone/>
            </a:pPr>
            <a:r>
              <a:rPr lang="en-US" altLang="zh-TW" sz="1900" b="1" i="1" dirty="0"/>
              <a:t>Example 1:</a:t>
            </a:r>
            <a:r>
              <a:rPr lang="en-US" altLang="zh-TW" sz="1900" b="1" dirty="0"/>
              <a:t> Business person would like a pair of leather dress shoes to match his suit; while a student may want </a:t>
            </a:r>
            <a:r>
              <a:rPr lang="en-US" altLang="zh-TW" sz="1900" b="1" dirty="0" smtClean="0"/>
              <a:t>sport shoes </a:t>
            </a:r>
            <a:r>
              <a:rPr lang="en-US" altLang="zh-TW" sz="1900" b="1" dirty="0"/>
              <a:t>to play basketball after class.</a:t>
            </a:r>
          </a:p>
          <a:p>
            <a:pPr algn="just" eaLnBrk="1" hangingPunct="1">
              <a:buFont typeface="Arial" panose="020B0604020202020204" pitchFamily="34" charset="0"/>
              <a:buNone/>
            </a:pPr>
            <a:endParaRPr lang="en-US" altLang="zh-TW" sz="1900" b="1" dirty="0"/>
          </a:p>
          <a:p>
            <a:pPr algn="just" eaLnBrk="1" hangingPunct="1">
              <a:buFont typeface="Arial" panose="020B0604020202020204" pitchFamily="34" charset="0"/>
              <a:buNone/>
            </a:pPr>
            <a:r>
              <a:rPr lang="en-US" altLang="zh-TW" sz="1900" b="1" i="1" dirty="0"/>
              <a:t>Example 2:</a:t>
            </a:r>
            <a:r>
              <a:rPr lang="en-US" altLang="zh-TW" sz="1900" b="1" dirty="0"/>
              <a:t> An outdoor photographer may want a pair of hiking boots for handling harsh environment; while a retiree might just want a pair of simple value for money sandals for daily walking.</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EE503DF6-1ED4-480A-828A-506EED52BB5A}" type="slidenum">
              <a:rPr kumimoji="0" lang="en-US" altLang="zh-TW"/>
              <a:pPr eaLnBrk="1" hangingPunct="1"/>
              <a:t>6</a:t>
            </a:fld>
            <a:endParaRPr kumimoji="0" lang="en-US" altLang="zh-TW"/>
          </a:p>
        </p:txBody>
      </p:sp>
      <p:sp>
        <p:nvSpPr>
          <p:cNvPr id="20" name="Rounded Rectangle 19"/>
          <p:cNvSpPr/>
          <p:nvPr/>
        </p:nvSpPr>
        <p:spPr bwMode="auto">
          <a:xfrm>
            <a:off x="928688" y="1785938"/>
            <a:ext cx="7286625" cy="4214812"/>
          </a:xfrm>
          <a:prstGeom prst="roundRect">
            <a:avLst/>
          </a:prstGeom>
          <a:gradFill>
            <a:gsLst>
              <a:gs pos="0">
                <a:srgbClr val="FFC000"/>
              </a:gs>
              <a:gs pos="50000">
                <a:srgbClr val="E59032"/>
              </a:gs>
              <a:gs pos="100000">
                <a:schemeClr val="accent1">
                  <a:tint val="23500"/>
                  <a:satMod val="160000"/>
                </a:schemeClr>
              </a:gs>
            </a:gsLst>
            <a:lin ang="5400000" scaled="0"/>
          </a:gradFill>
          <a:ln w="12700" cap="flat" cmpd="sng" algn="ctr">
            <a:solidFill>
              <a:schemeClr val="bg1"/>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defRPr/>
            </a:pPr>
            <a:endParaRPr lang="en-US" b="1"/>
          </a:p>
        </p:txBody>
      </p:sp>
      <p:sp>
        <p:nvSpPr>
          <p:cNvPr id="9220" name="Rectangle 1028"/>
          <p:cNvSpPr>
            <a:spLocks noGrp="1" noChangeArrowheads="1"/>
          </p:cNvSpPr>
          <p:nvPr>
            <p:ph type="title"/>
          </p:nvPr>
        </p:nvSpPr>
        <p:spPr/>
        <p:txBody>
          <a:bodyPr/>
          <a:lstStyle/>
          <a:p>
            <a:pPr eaLnBrk="1" hangingPunct="1"/>
            <a:r>
              <a:rPr lang="en-US" altLang="zh-TW" smtClean="0"/>
              <a:t>Activity 1 : Conclusion (Cont</a:t>
            </a:r>
            <a:r>
              <a:rPr lang="en-US" altLang="zh-CN" smtClean="0"/>
              <a:t>’d)</a:t>
            </a:r>
          </a:p>
        </p:txBody>
      </p:sp>
      <p:sp>
        <p:nvSpPr>
          <p:cNvPr id="9221" name="TextBox 7"/>
          <p:cNvSpPr txBox="1">
            <a:spLocks noChangeArrowheads="1"/>
          </p:cNvSpPr>
          <p:nvPr/>
        </p:nvSpPr>
        <p:spPr bwMode="auto">
          <a:xfrm>
            <a:off x="1692275" y="2349500"/>
            <a:ext cx="5715000" cy="289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just" eaLnBrk="1" hangingPunct="1"/>
            <a:r>
              <a:rPr lang="en-US" altLang="zh-TW" sz="2600" b="1" dirty="0"/>
              <a:t>Through market segmentation, companies divide large, heterogeneous markets into smaller segments that can be reached </a:t>
            </a:r>
            <a:r>
              <a:rPr lang="en-US" altLang="zh-TW" sz="2600" b="1"/>
              <a:t>more </a:t>
            </a:r>
            <a:r>
              <a:rPr lang="en-US" altLang="zh-TW" sz="2600" b="1" smtClean="0"/>
              <a:t>effectively </a:t>
            </a:r>
            <a:r>
              <a:rPr lang="en-US" altLang="zh-TW" sz="2600" b="1" dirty="0"/>
              <a:t>with products and services that match customers’ unique needs.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BC277B0A-0EA9-4C6A-A236-C6709CC3D945}" type="slidenum">
              <a:rPr kumimoji="0" lang="en-US" altLang="zh-TW"/>
              <a:pPr eaLnBrk="1" hangingPunct="1"/>
              <a:t>7</a:t>
            </a:fld>
            <a:endParaRPr kumimoji="0" lang="en-US" altLang="zh-TW"/>
          </a:p>
        </p:txBody>
      </p:sp>
      <p:graphicFrame>
        <p:nvGraphicFramePr>
          <p:cNvPr id="9" name="Diagram 8"/>
          <p:cNvGraphicFramePr/>
          <p:nvPr/>
        </p:nvGraphicFramePr>
        <p:xfrm>
          <a:off x="1524000" y="164622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244" name="Text Box 6"/>
          <p:cNvSpPr txBox="1">
            <a:spLocks noChangeArrowheads="1"/>
          </p:cNvSpPr>
          <p:nvPr/>
        </p:nvSpPr>
        <p:spPr bwMode="auto">
          <a:xfrm>
            <a:off x="500063" y="1357313"/>
            <a:ext cx="79930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algn="ctr" eaLnBrk="1" hangingPunct="1">
              <a:spcBef>
                <a:spcPct val="50000"/>
              </a:spcBef>
            </a:pPr>
            <a:r>
              <a:rPr lang="en-US" altLang="zh-TW" sz="3600" b="1">
                <a:solidFill>
                  <a:srgbClr val="004A82"/>
                </a:solidFill>
              </a:rPr>
              <a:t>Is there any linkage between</a:t>
            </a:r>
            <a:endParaRPr lang="en-US" altLang="zh-TW" sz="3600">
              <a:solidFill>
                <a:srgbClr val="004A82"/>
              </a:solidFill>
            </a:endParaRPr>
          </a:p>
        </p:txBody>
      </p:sp>
      <p:pic>
        <p:nvPicPr>
          <p:cNvPr id="10245" name="Picture 2" descr="C:\Documents and Settings\BA_staff\Local Settings\Temporary Internet Files\Content.IE5\8JHFI6N5\MCj04315120000[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00475" y="3000375"/>
            <a:ext cx="154305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94EE9AA5-09D6-4B41-A079-903878D709A6}" type="slidenum">
              <a:rPr kumimoji="0" lang="en-US" altLang="zh-TW"/>
              <a:pPr eaLnBrk="1" hangingPunct="1"/>
              <a:t>8</a:t>
            </a:fld>
            <a:endParaRPr kumimoji="0" lang="en-US" altLang="zh-TW"/>
          </a:p>
        </p:txBody>
      </p:sp>
      <p:sp>
        <p:nvSpPr>
          <p:cNvPr id="11267" name="Rectangle 2"/>
          <p:cNvSpPr>
            <a:spLocks noGrp="1" noChangeArrowheads="1"/>
          </p:cNvSpPr>
          <p:nvPr>
            <p:ph type="title"/>
          </p:nvPr>
        </p:nvSpPr>
        <p:spPr>
          <a:xfrm>
            <a:off x="468313" y="260350"/>
            <a:ext cx="7543800" cy="1295400"/>
          </a:xfrm>
        </p:spPr>
        <p:txBody>
          <a:bodyPr/>
          <a:lstStyle/>
          <a:p>
            <a:pPr eaLnBrk="1" hangingPunct="1"/>
            <a:r>
              <a:rPr lang="en-US" altLang="zh-TW" smtClean="0"/>
              <a:t>Activity 2: Role Play - Market Positioning</a:t>
            </a:r>
          </a:p>
        </p:txBody>
      </p:sp>
      <p:sp>
        <p:nvSpPr>
          <p:cNvPr id="11268" name="Text Box 6"/>
          <p:cNvSpPr txBox="1">
            <a:spLocks noChangeArrowheads="1"/>
          </p:cNvSpPr>
          <p:nvPr/>
        </p:nvSpPr>
        <p:spPr bwMode="auto">
          <a:xfrm>
            <a:off x="468313" y="1700213"/>
            <a:ext cx="70929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spcBef>
                <a:spcPct val="50000"/>
              </a:spcBef>
            </a:pPr>
            <a:r>
              <a:rPr lang="en-US" altLang="zh-TW" sz="3600" b="1">
                <a:solidFill>
                  <a:srgbClr val="004A82"/>
                </a:solidFill>
              </a:rPr>
              <a:t>What is Market Positioning? </a:t>
            </a:r>
            <a:endParaRPr lang="en-US" altLang="zh-TW" sz="3600">
              <a:solidFill>
                <a:srgbClr val="004A82"/>
              </a:solidFill>
            </a:endParaRPr>
          </a:p>
        </p:txBody>
      </p:sp>
      <p:sp>
        <p:nvSpPr>
          <p:cNvPr id="9" name="TextBox 8"/>
          <p:cNvSpPr txBox="1">
            <a:spLocks noChangeArrowheads="1"/>
          </p:cNvSpPr>
          <p:nvPr/>
        </p:nvSpPr>
        <p:spPr bwMode="auto">
          <a:xfrm>
            <a:off x="468313" y="2492375"/>
            <a:ext cx="6929437" cy="247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66700" indent="-266700"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buClr>
                <a:schemeClr val="tx1"/>
              </a:buClr>
              <a:buFont typeface="Arial" panose="020B0604020202020204" pitchFamily="34" charset="0"/>
              <a:buChar char="•"/>
            </a:pPr>
            <a:r>
              <a:rPr lang="en-US" altLang="zh-TW" sz="2600"/>
              <a:t>perception in the minds of target customers </a:t>
            </a:r>
          </a:p>
          <a:p>
            <a:pPr eaLnBrk="1" hangingPunct="1">
              <a:buFont typeface="Arial" panose="020B0604020202020204" pitchFamily="34" charset="0"/>
              <a:buChar char="•"/>
            </a:pPr>
            <a:r>
              <a:rPr lang="en-US" altLang="zh-TW" sz="2600"/>
              <a:t>aggregate market perception of a particular company, product or service </a:t>
            </a:r>
          </a:p>
          <a:p>
            <a:pPr eaLnBrk="1" hangingPunct="1">
              <a:buFont typeface="Arial" panose="020B0604020202020204" pitchFamily="34" charset="0"/>
              <a:buChar char="•"/>
            </a:pPr>
            <a:r>
              <a:rPr lang="en-US" altLang="zh-TW" sz="2600"/>
              <a:t>perceptions of the company relative to its competitors  </a:t>
            </a:r>
          </a:p>
          <a:p>
            <a:pPr algn="just" eaLnBrk="1" hangingPunct="1"/>
            <a:endParaRPr lang="en-US" altLang="zh-TW" sz="2600"/>
          </a:p>
        </p:txBody>
      </p:sp>
      <p:sp>
        <p:nvSpPr>
          <p:cNvPr id="11270" name="Text Box 8"/>
          <p:cNvSpPr txBox="1">
            <a:spLocks noChangeArrowheads="1"/>
          </p:cNvSpPr>
          <p:nvPr/>
        </p:nvSpPr>
        <p:spPr bwMode="auto">
          <a:xfrm>
            <a:off x="468313" y="4797425"/>
            <a:ext cx="8135937"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r>
              <a:rPr lang="en-US" altLang="zh-TW" sz="2400"/>
              <a:t>If a company or its product is perceived to be the same as its competitors, consumers have no reason to select it over the other.</a:t>
            </a:r>
            <a:endParaRPr lang="zh-TW" altLang="en-US" sz="2400"/>
          </a:p>
        </p:txBody>
      </p:sp>
      <p:pic>
        <p:nvPicPr>
          <p:cNvPr id="11271"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77050" y="2924175"/>
            <a:ext cx="1833563"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grpId="0" nodeType="with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kumimoji="0" lang="en-US" altLang="zh-TW"/>
          </a:p>
          <a:p>
            <a:pPr eaLnBrk="1" hangingPunct="1"/>
            <a:fld id="{2F5F23B1-513F-48F2-BC3B-5DFA5626E80D}" type="slidenum">
              <a:rPr kumimoji="0" lang="en-US" altLang="zh-TW"/>
              <a:pPr eaLnBrk="1" hangingPunct="1"/>
              <a:t>9</a:t>
            </a:fld>
            <a:endParaRPr kumimoji="0" lang="en-US" altLang="zh-TW"/>
          </a:p>
        </p:txBody>
      </p:sp>
      <p:sp>
        <p:nvSpPr>
          <p:cNvPr id="10" name="Rectangle 2"/>
          <p:cNvSpPr txBox="1">
            <a:spLocks noChangeArrowheads="1"/>
          </p:cNvSpPr>
          <p:nvPr/>
        </p:nvSpPr>
        <p:spPr bwMode="auto">
          <a:xfrm>
            <a:off x="457200" y="381000"/>
            <a:ext cx="7543800" cy="1295400"/>
          </a:xfrm>
          <a:prstGeom prst="rect">
            <a:avLst/>
          </a:prstGeom>
          <a:noFill/>
          <a:ln w="9525">
            <a:noFill/>
            <a:miter lim="800000"/>
            <a:headEnd/>
            <a:tailEnd/>
          </a:ln>
        </p:spPr>
        <p:txBody>
          <a:bodyPr anchor="b"/>
          <a:lstStyle/>
          <a:p>
            <a:pPr>
              <a:defRPr/>
            </a:pPr>
            <a:r>
              <a:rPr lang="en-US" altLang="zh-TW" sz="3800" b="1" kern="0" dirty="0">
                <a:solidFill>
                  <a:schemeClr val="tx2"/>
                </a:solidFill>
                <a:latin typeface="+mj-lt"/>
                <a:ea typeface="+mj-ea"/>
                <a:cs typeface="+mj-cs"/>
              </a:rPr>
              <a:t>Activity 2: Role Play - Market Positioning</a:t>
            </a:r>
          </a:p>
        </p:txBody>
      </p:sp>
      <p:pic>
        <p:nvPicPr>
          <p:cNvPr id="12292"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2988" y="1773238"/>
            <a:ext cx="7031037"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Network">
  <a:themeElements>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Network">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Arial"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Arial" charset="0"/>
            <a:ea typeface="新細明體" pitchFamily="18" charset="-120"/>
          </a:defRPr>
        </a:defPPr>
      </a:lstStyle>
    </a:lnDef>
  </a:objectDefaul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Network</Template>
  <TotalTime>15284</TotalTime>
  <Words>4796</Words>
  <Application>Microsoft Office PowerPoint</Application>
  <PresentationFormat>On-screen Show (4:3)</PresentationFormat>
  <Paragraphs>600</Paragraphs>
  <Slides>29</Slides>
  <Notes>29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新細明體</vt:lpstr>
      <vt:lpstr>SimSun</vt:lpstr>
      <vt:lpstr>Arial</vt:lpstr>
      <vt:lpstr>Calibri</vt:lpstr>
      <vt:lpstr>Times New Roman</vt:lpstr>
      <vt:lpstr>Wingdings</vt:lpstr>
      <vt:lpstr>Wingdings 2</vt:lpstr>
      <vt:lpstr>Network</vt:lpstr>
      <vt:lpstr>PowerPoint Presentation</vt:lpstr>
      <vt:lpstr>What are the customers’ needs and / or wants when purchasing footwear?</vt:lpstr>
      <vt:lpstr>Activity 1: Identifying Market Segments</vt:lpstr>
      <vt:lpstr>Activity 1: Identifying Market Segments</vt:lpstr>
      <vt:lpstr>Activity 1 : Conclusion</vt:lpstr>
      <vt:lpstr>Activity 1 : Conclusion (Cont’d)</vt:lpstr>
      <vt:lpstr>PowerPoint Presentation</vt:lpstr>
      <vt:lpstr>Activity 2: Role Play - Market Positioning</vt:lpstr>
      <vt:lpstr>PowerPoint Presentation</vt:lpstr>
      <vt:lpstr>Market Positioning Map</vt:lpstr>
      <vt:lpstr>Conclusion to Lesson 1</vt:lpstr>
      <vt:lpstr>Activity 3: 4Ps for Tai Cheong Electronics 太昌電器行 </vt:lpstr>
      <vt:lpstr>Activity 3: 4Ps for Tai Cheong Electronics</vt:lpstr>
      <vt:lpstr>Activity 3: 4Ps for Tai Cheong Electronics</vt:lpstr>
      <vt:lpstr>Activity 3: 4Ps for Tai Cheong Electronics</vt:lpstr>
      <vt:lpstr>Activity 3: 4Ps for Tai Cheong Electronics</vt:lpstr>
      <vt:lpstr>Activity 3: 4Ps for Tai Cheong Electronics</vt:lpstr>
      <vt:lpstr>Activity 3: 4Ps for Tai Cheong Electronics</vt:lpstr>
      <vt:lpstr>Activity 3: 4Ps for Tai Cheong Electronics</vt:lpstr>
      <vt:lpstr>Activity 3: Conclusion</vt:lpstr>
      <vt:lpstr>Activity 4:  Matching Marketing Mix</vt:lpstr>
      <vt:lpstr>Activity 4: Matching Marketing Mix</vt:lpstr>
      <vt:lpstr>Activity 4: Matching Marketing Mix</vt:lpstr>
      <vt:lpstr>Activity 4: Conclusion</vt:lpstr>
      <vt:lpstr>Activity 5: Discussion on Changing Environment</vt:lpstr>
      <vt:lpstr>Activity 5: Discussion on Changing Environment</vt:lpstr>
      <vt:lpstr>Activity 5: Conclusion</vt:lpstr>
      <vt:lpstr>Conclusion</vt:lpstr>
      <vt:lpstr>PowerPoint Presentation</vt:lpstr>
    </vt:vector>
  </TitlesOfParts>
  <Company>VTC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NSS BAFS Curriculum Compulsory Part 1(d) Basics of Personal Financial Management</dc:title>
  <dc:creator>cdote13</dc:creator>
  <cp:lastModifiedBy>LO, Hiu-man</cp:lastModifiedBy>
  <cp:revision>911</cp:revision>
  <dcterms:created xsi:type="dcterms:W3CDTF">2007-06-28T07:45:19Z</dcterms:created>
  <dcterms:modified xsi:type="dcterms:W3CDTF">2024-08-27T03:53:06Z</dcterms:modified>
</cp:coreProperties>
</file>