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7"/>
  </p:notesMasterIdLst>
  <p:sldIdLst>
    <p:sldId id="256" r:id="rId2"/>
    <p:sldId id="267" r:id="rId3"/>
    <p:sldId id="314" r:id="rId4"/>
    <p:sldId id="320" r:id="rId5"/>
    <p:sldId id="4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4" autoAdjust="0"/>
    <p:restoredTop sz="94966"/>
  </p:normalViewPr>
  <p:slideViewPr>
    <p:cSldViewPr snapToGrid="0" snapToObjects="1">
      <p:cViewPr varScale="1">
        <p:scale>
          <a:sx n="109" d="100"/>
          <a:sy n="109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26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28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0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32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4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955783" y="4029574"/>
            <a:ext cx="5314122" cy="1243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spc="600" dirty="0">
                <a:solidFill>
                  <a:schemeClr val="bg1"/>
                </a:solidFill>
              </a:rPr>
              <a:t>CHAPTER 10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955783" y="2653523"/>
            <a:ext cx="6845553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Consumer choice for value III</a:t>
            </a: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71F35-593B-E949-8E6A-C6D04ACF9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879" y="899501"/>
            <a:ext cx="8952932" cy="304321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bio-engineering IN apparel INDUSTRY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B9A79FDD-C9F8-9941-AE92-95F2416EBDB1}"/>
              </a:ext>
            </a:extLst>
          </p:cNvPr>
          <p:cNvSpPr/>
          <p:nvPr/>
        </p:nvSpPr>
        <p:spPr>
          <a:xfrm>
            <a:off x="9180474" y="6442072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291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97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F4A5C6-371E-EA42-8903-0E7D5144A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8" name="Rectangle 99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1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E78736-45C1-F245-8E26-602FA04137E3}"/>
              </a:ext>
            </a:extLst>
          </p:cNvPr>
          <p:cNvSpPr/>
          <p:nvPr/>
        </p:nvSpPr>
        <p:spPr>
          <a:xfrm>
            <a:off x="763216" y="306338"/>
            <a:ext cx="6668258" cy="406254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RISE OF BIO-ENGINEERED MATERIALS</a:t>
            </a:r>
          </a:p>
        </p:txBody>
      </p:sp>
      <p:sp>
        <p:nvSpPr>
          <p:cNvPr id="110" name="Rectangle 103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B9A79FDD-C9F8-9941-AE92-95F2416EBDB1}"/>
              </a:ext>
            </a:extLst>
          </p:cNvPr>
          <p:cNvSpPr/>
          <p:nvPr/>
        </p:nvSpPr>
        <p:spPr>
          <a:xfrm>
            <a:off x="8547428" y="6508643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26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1">
            <a:extLst>
              <a:ext uri="{FF2B5EF4-FFF2-40B4-BE49-F238E27FC236}">
                <a16:creationId xmlns:a16="http://schemas.microsoft.com/office/drawing/2014/main" id="{1EFD5358-E7E1-48E4-8AAF-72C5A5486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4CCA2-B213-244A-AC10-06B101073F03}"/>
              </a:ext>
            </a:extLst>
          </p:cNvPr>
          <p:cNvSpPr/>
          <p:nvPr/>
        </p:nvSpPr>
        <p:spPr>
          <a:xfrm>
            <a:off x="700267" y="295154"/>
            <a:ext cx="5764307" cy="156882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all" spc="700">
                <a:latin typeface="+mj-lt"/>
                <a:ea typeface="+mj-ea"/>
                <a:cs typeface="+mj-cs"/>
              </a:rPr>
              <a:t>BIO-ENGINEERED MATERIALS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E0122E-5164-3C4E-B2B1-8B0E3C3CB3E3}"/>
              </a:ext>
            </a:extLst>
          </p:cNvPr>
          <p:cNvSpPr/>
          <p:nvPr/>
        </p:nvSpPr>
        <p:spPr>
          <a:xfrm>
            <a:off x="607671" y="2205736"/>
            <a:ext cx="5764306" cy="36912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2860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As a solution of resource scarcity</a:t>
            </a:r>
          </a:p>
          <a:p>
            <a:pPr marL="285750" indent="-22860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Minimise</a:t>
            </a:r>
            <a:r>
              <a:rPr lang="en-US" sz="1600" dirty="0" smtClean="0"/>
              <a:t> </a:t>
            </a:r>
            <a:r>
              <a:rPr lang="en-US" sz="1600" dirty="0"/>
              <a:t>the consumption of oil, land and </a:t>
            </a:r>
            <a:r>
              <a:rPr lang="en-US" sz="1600" dirty="0" smtClean="0"/>
              <a:t>water</a:t>
            </a:r>
            <a:endParaRPr lang="en-US" sz="1600" dirty="0"/>
          </a:p>
          <a:p>
            <a:pPr marL="285750" indent="-22860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Bio-engineered materials are renewable, they can be engineered on demand to specific structures and shapes, and are organic, biodegradable and </a:t>
            </a:r>
            <a:r>
              <a:rPr lang="en-US" sz="1600" dirty="0" smtClean="0"/>
              <a:t>compostable</a:t>
            </a:r>
            <a:endParaRPr lang="en-US" sz="1600" dirty="0"/>
          </a:p>
          <a:p>
            <a:pPr marL="285750" indent="-22860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Potentially more able to reduce carbon footprint </a:t>
            </a:r>
            <a:r>
              <a:rPr lang="en-US" sz="1600" dirty="0"/>
              <a:t>than conventionally made </a:t>
            </a:r>
            <a:r>
              <a:rPr lang="en-US" sz="1600" dirty="0" smtClean="0"/>
              <a:t>textiles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234787-B0B1-0C44-ABD0-F78B73FBA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299" y="-426"/>
            <a:ext cx="4076695" cy="3161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6F015E-FF7B-8148-A8A0-DFE63C40A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299" y="3161715"/>
            <a:ext cx="4076695" cy="3239084"/>
          </a:xfrm>
          <a:prstGeom prst="rect">
            <a:avLst/>
          </a:prstGeom>
        </p:spPr>
      </p:pic>
      <p:sp>
        <p:nvSpPr>
          <p:cNvPr id="41" name="Rectangle 33">
            <a:extLst>
              <a:ext uri="{FF2B5EF4-FFF2-40B4-BE49-F238E27FC236}">
                <a16:creationId xmlns:a16="http://schemas.microsoft.com/office/drawing/2014/main" id="{3EFEF205-91EC-45C0-B129-C4B7B770C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EDA2FAE8-3610-4EDB-85F1-C20BCF890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B9A79FDD-C9F8-9941-AE92-95F2416EBDB1}"/>
              </a:ext>
            </a:extLst>
          </p:cNvPr>
          <p:cNvSpPr/>
          <p:nvPr/>
        </p:nvSpPr>
        <p:spPr>
          <a:xfrm>
            <a:off x="8872743" y="6508643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801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4CCA2-B213-244A-AC10-06B101073F03}"/>
              </a:ext>
            </a:extLst>
          </p:cNvPr>
          <p:cNvSpPr/>
          <p:nvPr/>
        </p:nvSpPr>
        <p:spPr>
          <a:xfrm>
            <a:off x="7488820" y="304744"/>
            <a:ext cx="4828329" cy="172764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b="1" cap="all" spc="700" dirty="0">
                <a:latin typeface="+mj-lt"/>
                <a:ea typeface="+mj-ea"/>
                <a:cs typeface="+mj-cs"/>
              </a:rPr>
              <a:t>BIO-ENGINEERED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7D919-956E-874E-BE4B-274829EA3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" y="0"/>
            <a:ext cx="7211642" cy="56947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E0122E-5164-3C4E-B2B1-8B0E3C3CB3E3}"/>
              </a:ext>
            </a:extLst>
          </p:cNvPr>
          <p:cNvSpPr/>
          <p:nvPr/>
        </p:nvSpPr>
        <p:spPr>
          <a:xfrm>
            <a:off x="7488820" y="2337130"/>
            <a:ext cx="4269121" cy="3428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indent="-2286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Customers have higher consciousness on the impact of clothing and their purchase </a:t>
            </a:r>
            <a:r>
              <a:rPr lang="en-US" sz="1600" dirty="0" smtClean="0"/>
              <a:t>decisions </a:t>
            </a:r>
            <a:r>
              <a:rPr lang="en-US" sz="1600" dirty="0"/>
              <a:t>on the environment</a:t>
            </a:r>
          </a:p>
          <a:p>
            <a:pPr marL="285750" indent="-2286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Antibacterial </a:t>
            </a:r>
            <a:r>
              <a:rPr lang="en-US" sz="1600" dirty="0"/>
              <a:t>fabric, </a:t>
            </a:r>
            <a:r>
              <a:rPr lang="en-US" sz="1600" dirty="0" err="1"/>
              <a:t>biotextiles</a:t>
            </a:r>
            <a:r>
              <a:rPr lang="en-US" sz="1600" dirty="0"/>
              <a:t> are the leading innovation in recent decade which has a potential to offer sustainable value to the industry</a:t>
            </a:r>
          </a:p>
          <a:p>
            <a:pPr marL="285750" indent="-2286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B</a:t>
            </a:r>
            <a:r>
              <a:rPr lang="en-US" sz="1600" dirty="0" smtClean="0"/>
              <a:t>acteria </a:t>
            </a:r>
            <a:r>
              <a:rPr lang="en-US" sz="1600" dirty="0"/>
              <a:t>and living matter such as algae and fungi are bio-engineered into application of </a:t>
            </a:r>
            <a:r>
              <a:rPr lang="en-US" sz="1600" dirty="0" smtClean="0"/>
              <a:t>textile </a:t>
            </a:r>
            <a:r>
              <a:rPr lang="en-US" sz="1600" dirty="0" err="1" smtClean="0"/>
              <a:t>fibres</a:t>
            </a:r>
            <a:r>
              <a:rPr lang="en-US" sz="1600" dirty="0" smtClean="0"/>
              <a:t>, </a:t>
            </a:r>
            <a:r>
              <a:rPr lang="en-US" sz="1600" dirty="0"/>
              <a:t>finishes and </a:t>
            </a:r>
            <a:r>
              <a:rPr lang="en-US" sz="1600" dirty="0" smtClean="0"/>
              <a:t>dye</a:t>
            </a:r>
            <a:endParaRPr lang="en-US" sz="1600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B9A79FDD-C9F8-9941-AE92-95F2416EBDB1}"/>
              </a:ext>
            </a:extLst>
          </p:cNvPr>
          <p:cNvSpPr/>
          <p:nvPr/>
        </p:nvSpPr>
        <p:spPr>
          <a:xfrm>
            <a:off x="414543" y="6510978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368355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150</Words>
  <Application>Microsoft Office PowerPoint</Application>
  <PresentationFormat>寬螢幕</PresentationFormat>
  <Paragraphs>22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Avenir Next LT Pro</vt:lpstr>
      <vt:lpstr>Avenir Next LT Pro Light</vt:lpstr>
      <vt:lpstr>Arial</vt:lpstr>
      <vt:lpstr>Calibri</vt:lpstr>
      <vt:lpstr>GradientRiseVTI</vt:lpstr>
      <vt:lpstr>PowerPoint 簡報</vt:lpstr>
      <vt:lpstr>bio-engineering IN apparel INDUSTRY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14</cp:revision>
  <dcterms:created xsi:type="dcterms:W3CDTF">2020-11-23T19:11:58Z</dcterms:created>
  <dcterms:modified xsi:type="dcterms:W3CDTF">2021-09-21T03:35:31Z</dcterms:modified>
</cp:coreProperties>
</file>