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0"/>
  </p:notesMasterIdLst>
  <p:handoutMasterIdLst>
    <p:handoutMasterId r:id="rId81"/>
  </p:handoutMasterIdLst>
  <p:sldIdLst>
    <p:sldId id="256" r:id="rId5"/>
    <p:sldId id="258" r:id="rId6"/>
    <p:sldId id="274" r:id="rId7"/>
    <p:sldId id="280" r:id="rId8"/>
    <p:sldId id="304" r:id="rId9"/>
    <p:sldId id="303" r:id="rId10"/>
    <p:sldId id="311" r:id="rId11"/>
    <p:sldId id="307" r:id="rId12"/>
    <p:sldId id="306" r:id="rId13"/>
    <p:sldId id="313" r:id="rId14"/>
    <p:sldId id="316" r:id="rId15"/>
    <p:sldId id="308" r:id="rId16"/>
    <p:sldId id="315" r:id="rId17"/>
    <p:sldId id="310" r:id="rId18"/>
    <p:sldId id="329" r:id="rId19"/>
    <p:sldId id="336" r:id="rId20"/>
    <p:sldId id="318" r:id="rId21"/>
    <p:sldId id="319" r:id="rId22"/>
    <p:sldId id="320" r:id="rId23"/>
    <p:sldId id="321" r:id="rId24"/>
    <p:sldId id="281" r:id="rId25"/>
    <p:sldId id="322" r:id="rId26"/>
    <p:sldId id="323" r:id="rId27"/>
    <p:sldId id="282" r:id="rId28"/>
    <p:sldId id="324" r:id="rId29"/>
    <p:sldId id="283" r:id="rId30"/>
    <p:sldId id="327" r:id="rId31"/>
    <p:sldId id="328" r:id="rId32"/>
    <p:sldId id="325" r:id="rId33"/>
    <p:sldId id="326" r:id="rId34"/>
    <p:sldId id="284" r:id="rId35"/>
    <p:sldId id="285" r:id="rId36"/>
    <p:sldId id="335" r:id="rId37"/>
    <p:sldId id="338" r:id="rId38"/>
    <p:sldId id="339" r:id="rId39"/>
    <p:sldId id="350" r:id="rId40"/>
    <p:sldId id="340" r:id="rId41"/>
    <p:sldId id="341" r:id="rId42"/>
    <p:sldId id="353" r:id="rId43"/>
    <p:sldId id="354" r:id="rId44"/>
    <p:sldId id="351" r:id="rId45"/>
    <p:sldId id="360" r:id="rId46"/>
    <p:sldId id="355" r:id="rId47"/>
    <p:sldId id="352" r:id="rId48"/>
    <p:sldId id="356" r:id="rId49"/>
    <p:sldId id="343" r:id="rId50"/>
    <p:sldId id="357" r:id="rId51"/>
    <p:sldId id="344" r:id="rId52"/>
    <p:sldId id="361" r:id="rId53"/>
    <p:sldId id="345" r:id="rId54"/>
    <p:sldId id="346" r:id="rId55"/>
    <p:sldId id="362" r:id="rId56"/>
    <p:sldId id="369" r:id="rId57"/>
    <p:sldId id="371" r:id="rId58"/>
    <p:sldId id="365" r:id="rId59"/>
    <p:sldId id="370" r:id="rId60"/>
    <p:sldId id="367" r:id="rId61"/>
    <p:sldId id="368" r:id="rId62"/>
    <p:sldId id="372" r:id="rId63"/>
    <p:sldId id="379" r:id="rId64"/>
    <p:sldId id="380" r:id="rId65"/>
    <p:sldId id="382" r:id="rId66"/>
    <p:sldId id="381" r:id="rId67"/>
    <p:sldId id="376" r:id="rId68"/>
    <p:sldId id="377" r:id="rId69"/>
    <p:sldId id="378" r:id="rId70"/>
    <p:sldId id="384" r:id="rId71"/>
    <p:sldId id="385" r:id="rId72"/>
    <p:sldId id="386" r:id="rId73"/>
    <p:sldId id="347" r:id="rId74"/>
    <p:sldId id="387" r:id="rId75"/>
    <p:sldId id="388" r:id="rId76"/>
    <p:sldId id="389" r:id="rId77"/>
    <p:sldId id="390" r:id="rId78"/>
    <p:sldId id="294" r:id="rId79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CC00FF"/>
    <a:srgbClr val="9933FF"/>
    <a:srgbClr val="00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7" autoAdjust="0"/>
    <p:restoredTop sz="94492" autoAdjust="0"/>
  </p:normalViewPr>
  <p:slideViewPr>
    <p:cSldViewPr>
      <p:cViewPr varScale="1">
        <p:scale>
          <a:sx n="59" d="100"/>
          <a:sy n="59" d="100"/>
        </p:scale>
        <p:origin x="78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19830"/>
    </p:cViewPr>
  </p:sorter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theme" Target="theme/theme1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61" Type="http://schemas.openxmlformats.org/officeDocument/2006/relationships/slide" Target="slides/slide57.xml"/><Relationship Id="rId8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91513-EC97-43D3-A9CD-D93142D3138A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8417C4B-4DA1-427A-A0FE-345C169EA8B5}">
      <dgm:prSet phldrT="[Text]"/>
      <dgm:spPr/>
      <dgm:t>
        <a:bodyPr/>
        <a:lstStyle/>
        <a:p>
          <a:r>
            <a:rPr lang="en-US" dirty="0"/>
            <a:t>Raw milk</a:t>
          </a:r>
        </a:p>
      </dgm:t>
    </dgm:pt>
    <dgm:pt modelId="{13C52D26-64CA-4011-98BA-9D467EAEAECF}" type="parTrans" cxnId="{FF161E6E-28C6-4A07-8C1A-BEEBB3868501}">
      <dgm:prSet/>
      <dgm:spPr/>
      <dgm:t>
        <a:bodyPr/>
        <a:lstStyle/>
        <a:p>
          <a:endParaRPr lang="en-US"/>
        </a:p>
      </dgm:t>
    </dgm:pt>
    <dgm:pt modelId="{B81BA2C4-C455-496E-A2A9-9E2C6212829F}" type="sibTrans" cxnId="{FF161E6E-28C6-4A07-8C1A-BEEBB3868501}">
      <dgm:prSet/>
      <dgm:spPr/>
      <dgm:t>
        <a:bodyPr/>
        <a:lstStyle/>
        <a:p>
          <a:endParaRPr lang="en-US"/>
        </a:p>
      </dgm:t>
    </dgm:pt>
    <dgm:pt modelId="{BA4ABCCA-324C-4299-B984-EEA9ED2AA322}">
      <dgm:prSet phldrT="[Text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1600" dirty="0"/>
            <a:t>Yoghurt</a:t>
          </a:r>
        </a:p>
      </dgm:t>
    </dgm:pt>
    <dgm:pt modelId="{016D1963-3D30-4C83-BCA2-878A0E1F0E70}" type="parTrans" cxnId="{6681A0B0-786D-4FFA-A991-CE3855F8FD53}">
      <dgm:prSet/>
      <dgm:spPr/>
      <dgm:t>
        <a:bodyPr/>
        <a:lstStyle/>
        <a:p>
          <a:endParaRPr lang="en-US"/>
        </a:p>
      </dgm:t>
    </dgm:pt>
    <dgm:pt modelId="{B1DAB71D-2F94-4832-9E4D-86B82E3DEEC9}" type="sibTrans" cxnId="{6681A0B0-786D-4FFA-A991-CE3855F8FD53}">
      <dgm:prSet/>
      <dgm:spPr/>
      <dgm:t>
        <a:bodyPr/>
        <a:lstStyle/>
        <a:p>
          <a:endParaRPr lang="en-US"/>
        </a:p>
      </dgm:t>
    </dgm:pt>
    <dgm:pt modelId="{A5A3D7D0-8BC7-4AB9-A2E4-EA62E85A1AED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1600" dirty="0"/>
            <a:t>Drinking milk</a:t>
          </a:r>
        </a:p>
      </dgm:t>
    </dgm:pt>
    <dgm:pt modelId="{CAC493EC-CFC9-4677-B76C-9285027813AF}" type="parTrans" cxnId="{9E180387-E3EE-414D-9399-57DEE6F27D92}">
      <dgm:prSet/>
      <dgm:spPr/>
      <dgm:t>
        <a:bodyPr/>
        <a:lstStyle/>
        <a:p>
          <a:endParaRPr lang="en-US"/>
        </a:p>
      </dgm:t>
    </dgm:pt>
    <dgm:pt modelId="{507B8B5B-EB78-479B-9082-05B922666CA7}" type="sibTrans" cxnId="{9E180387-E3EE-414D-9399-57DEE6F27D92}">
      <dgm:prSet/>
      <dgm:spPr/>
      <dgm:t>
        <a:bodyPr/>
        <a:lstStyle/>
        <a:p>
          <a:endParaRPr lang="en-US"/>
        </a:p>
      </dgm:t>
    </dgm:pt>
    <dgm:pt modelId="{DA28F458-AF2F-4388-9244-8EA10A7A33CD}">
      <dgm:prSet phldrT="[Text]" custT="1"/>
      <dgm:spPr>
        <a:ln>
          <a:solidFill>
            <a:srgbClr val="FF6699"/>
          </a:solidFill>
        </a:ln>
      </dgm:spPr>
      <dgm:t>
        <a:bodyPr/>
        <a:lstStyle/>
        <a:p>
          <a:r>
            <a:rPr lang="en-US" sz="1600" dirty="0" err="1"/>
            <a:t>Concen-trated</a:t>
          </a:r>
          <a:r>
            <a:rPr lang="en-US" sz="1600" dirty="0"/>
            <a:t> milk</a:t>
          </a:r>
        </a:p>
      </dgm:t>
    </dgm:pt>
    <dgm:pt modelId="{547ADDBD-9F67-402B-8F81-578401530BDF}" type="parTrans" cxnId="{EF5629D8-6B1A-4C15-9833-FADDB854E9A2}">
      <dgm:prSet/>
      <dgm:spPr/>
      <dgm:t>
        <a:bodyPr/>
        <a:lstStyle/>
        <a:p>
          <a:endParaRPr lang="en-US"/>
        </a:p>
      </dgm:t>
    </dgm:pt>
    <dgm:pt modelId="{7B5E08F7-2D63-48CE-999F-E49236B2A10C}" type="sibTrans" cxnId="{EF5629D8-6B1A-4C15-9833-FADDB854E9A2}">
      <dgm:prSet/>
      <dgm:spPr/>
      <dgm:t>
        <a:bodyPr/>
        <a:lstStyle/>
        <a:p>
          <a:endParaRPr lang="en-US"/>
        </a:p>
      </dgm:t>
    </dgm:pt>
    <dgm:pt modelId="{A649A455-14CA-44AD-A607-712F635B4788}">
      <dgm:prSet phldrT="[Text]"/>
      <dgm:spPr>
        <a:ln>
          <a:noFill/>
        </a:ln>
      </dgm:spPr>
      <dgm:t>
        <a:bodyPr/>
        <a:lstStyle/>
        <a:p>
          <a:endParaRPr lang="en-US" dirty="0"/>
        </a:p>
      </dgm:t>
    </dgm:pt>
    <dgm:pt modelId="{C78EF5EB-4EA8-4288-B248-F0623F1F89A7}" type="parTrans" cxnId="{7DBE0167-9C18-472C-A684-EAA784323F6C}">
      <dgm:prSet/>
      <dgm:spPr/>
      <dgm:t>
        <a:bodyPr/>
        <a:lstStyle/>
        <a:p>
          <a:endParaRPr lang="en-US"/>
        </a:p>
      </dgm:t>
    </dgm:pt>
    <dgm:pt modelId="{0255DFD5-19BD-4A04-BF00-03EFDEF7F9F1}" type="sibTrans" cxnId="{7DBE0167-9C18-472C-A684-EAA784323F6C}">
      <dgm:prSet/>
      <dgm:spPr/>
      <dgm:t>
        <a:bodyPr/>
        <a:lstStyle/>
        <a:p>
          <a:endParaRPr lang="en-US"/>
        </a:p>
      </dgm:t>
    </dgm:pt>
    <dgm:pt modelId="{F62739B3-B51C-4B36-95FC-E9E9EC538B1C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600" dirty="0"/>
            <a:t>Milk powder</a:t>
          </a:r>
        </a:p>
      </dgm:t>
    </dgm:pt>
    <dgm:pt modelId="{59B5E348-5E3C-4CA0-979B-5E0990188661}" type="parTrans" cxnId="{0939A2AF-2633-4CE2-B8CB-1091B578D498}">
      <dgm:prSet/>
      <dgm:spPr/>
      <dgm:t>
        <a:bodyPr/>
        <a:lstStyle/>
        <a:p>
          <a:endParaRPr lang="en-US"/>
        </a:p>
      </dgm:t>
    </dgm:pt>
    <dgm:pt modelId="{34AE57F9-2E02-47D6-A5ED-295CC60306A7}" type="sibTrans" cxnId="{0939A2AF-2633-4CE2-B8CB-1091B578D498}">
      <dgm:prSet/>
      <dgm:spPr/>
      <dgm:t>
        <a:bodyPr/>
        <a:lstStyle/>
        <a:p>
          <a:endParaRPr lang="en-US"/>
        </a:p>
      </dgm:t>
    </dgm:pt>
    <dgm:pt modelId="{5A5C5D8C-EB1D-4722-8057-D0978FF15F23}">
      <dgm:prSet phldrT="[Text]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B75D06EA-4FCF-4E95-848F-A98CBDA4E561}" type="parTrans" cxnId="{01BB8E3A-BBC1-476A-986F-0E9BBAB041B5}">
      <dgm:prSet/>
      <dgm:spPr/>
      <dgm:t>
        <a:bodyPr/>
        <a:lstStyle/>
        <a:p>
          <a:endParaRPr lang="en-US"/>
        </a:p>
      </dgm:t>
    </dgm:pt>
    <dgm:pt modelId="{537CA606-7AA7-4C0B-B636-F343401373EE}" type="sibTrans" cxnId="{01BB8E3A-BBC1-476A-986F-0E9BBAB041B5}">
      <dgm:prSet/>
      <dgm:spPr/>
      <dgm:t>
        <a:bodyPr/>
        <a:lstStyle/>
        <a:p>
          <a:endParaRPr lang="en-US"/>
        </a:p>
      </dgm:t>
    </dgm:pt>
    <dgm:pt modelId="{BAEF4E00-0D0F-4A1E-A6DA-BF6533F73ADC}">
      <dgm:prSet/>
      <dgm:spPr/>
      <dgm:t>
        <a:bodyPr/>
        <a:lstStyle/>
        <a:p>
          <a:endParaRPr lang="en-US"/>
        </a:p>
      </dgm:t>
    </dgm:pt>
    <dgm:pt modelId="{D769A27C-4389-46AD-90BE-AE782B8C1086}" type="parTrans" cxnId="{BC6551C4-3F9F-40F1-881E-C26C34B70098}">
      <dgm:prSet/>
      <dgm:spPr/>
      <dgm:t>
        <a:bodyPr/>
        <a:lstStyle/>
        <a:p>
          <a:endParaRPr lang="en-US"/>
        </a:p>
      </dgm:t>
    </dgm:pt>
    <dgm:pt modelId="{3EC53554-0452-46FA-8805-7AD2C641274F}" type="sibTrans" cxnId="{BC6551C4-3F9F-40F1-881E-C26C34B70098}">
      <dgm:prSet/>
      <dgm:spPr/>
      <dgm:t>
        <a:bodyPr/>
        <a:lstStyle/>
        <a:p>
          <a:endParaRPr lang="en-US"/>
        </a:p>
      </dgm:t>
    </dgm:pt>
    <dgm:pt modelId="{E3D2F912-03BC-4628-A5A2-813AA9BBBD5C}" type="pres">
      <dgm:prSet presAssocID="{85791513-EC97-43D3-A9CD-D93142D3138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53807776-CF01-4E2D-B134-7F55BD1469B0}" type="pres">
      <dgm:prSet presAssocID="{48417C4B-4DA1-427A-A0FE-345C169EA8B5}" presName="centerShape" presStyleLbl="node0" presStyleIdx="0" presStyleCnt="1"/>
      <dgm:spPr/>
      <dgm:t>
        <a:bodyPr/>
        <a:lstStyle/>
        <a:p>
          <a:endParaRPr lang="zh-HK" altLang="en-US"/>
        </a:p>
      </dgm:t>
    </dgm:pt>
    <dgm:pt modelId="{0C475620-E785-4FAC-BF83-C3B61C819988}" type="pres">
      <dgm:prSet presAssocID="{016D1963-3D30-4C83-BCA2-878A0E1F0E70}" presName="parTrans" presStyleLbl="sibTrans2D1" presStyleIdx="0" presStyleCnt="6"/>
      <dgm:spPr/>
      <dgm:t>
        <a:bodyPr/>
        <a:lstStyle/>
        <a:p>
          <a:endParaRPr lang="zh-HK" altLang="en-US"/>
        </a:p>
      </dgm:t>
    </dgm:pt>
    <dgm:pt modelId="{48FFD985-32C0-4EF3-B699-C21524A5825B}" type="pres">
      <dgm:prSet presAssocID="{016D1963-3D30-4C83-BCA2-878A0E1F0E70}" presName="connectorText" presStyleLbl="sibTrans2D1" presStyleIdx="0" presStyleCnt="6"/>
      <dgm:spPr/>
      <dgm:t>
        <a:bodyPr/>
        <a:lstStyle/>
        <a:p>
          <a:endParaRPr lang="zh-HK" altLang="en-US"/>
        </a:p>
      </dgm:t>
    </dgm:pt>
    <dgm:pt modelId="{BDA54291-5AB2-4757-A7F4-922B3FAAC175}" type="pres">
      <dgm:prSet presAssocID="{BA4ABCCA-324C-4299-B984-EEA9ED2AA3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9443854-23F3-4FF2-9F8E-E78258BE39FF}" type="pres">
      <dgm:prSet presAssocID="{CAC493EC-CFC9-4677-B76C-9285027813AF}" presName="parTrans" presStyleLbl="sibTrans2D1" presStyleIdx="1" presStyleCnt="6"/>
      <dgm:spPr/>
      <dgm:t>
        <a:bodyPr/>
        <a:lstStyle/>
        <a:p>
          <a:endParaRPr lang="zh-HK" altLang="en-US"/>
        </a:p>
      </dgm:t>
    </dgm:pt>
    <dgm:pt modelId="{4916F367-E2EF-45CB-8059-DDED9C273428}" type="pres">
      <dgm:prSet presAssocID="{CAC493EC-CFC9-4677-B76C-9285027813AF}" presName="connectorText" presStyleLbl="sibTrans2D1" presStyleIdx="1" presStyleCnt="6"/>
      <dgm:spPr/>
      <dgm:t>
        <a:bodyPr/>
        <a:lstStyle/>
        <a:p>
          <a:endParaRPr lang="zh-HK" altLang="en-US"/>
        </a:p>
      </dgm:t>
    </dgm:pt>
    <dgm:pt modelId="{FC0516F6-5881-4374-9022-98D46F67F40E}" type="pres">
      <dgm:prSet presAssocID="{A5A3D7D0-8BC7-4AB9-A2E4-EA62E85A1AE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D1A2C5C-7D3D-40F6-9D23-F6FA4CC6EEDD}" type="pres">
      <dgm:prSet presAssocID="{547ADDBD-9F67-402B-8F81-578401530BDF}" presName="parTrans" presStyleLbl="sibTrans2D1" presStyleIdx="2" presStyleCnt="6"/>
      <dgm:spPr/>
      <dgm:t>
        <a:bodyPr/>
        <a:lstStyle/>
        <a:p>
          <a:endParaRPr lang="zh-HK" altLang="en-US"/>
        </a:p>
      </dgm:t>
    </dgm:pt>
    <dgm:pt modelId="{F3882128-A70F-4C0C-A68A-D7255F186D6E}" type="pres">
      <dgm:prSet presAssocID="{547ADDBD-9F67-402B-8F81-578401530BDF}" presName="connectorText" presStyleLbl="sibTrans2D1" presStyleIdx="2" presStyleCnt="6"/>
      <dgm:spPr/>
      <dgm:t>
        <a:bodyPr/>
        <a:lstStyle/>
        <a:p>
          <a:endParaRPr lang="zh-HK" altLang="en-US"/>
        </a:p>
      </dgm:t>
    </dgm:pt>
    <dgm:pt modelId="{D305424B-318F-48CC-A5C0-9F905B7A2E28}" type="pres">
      <dgm:prSet presAssocID="{DA28F458-AF2F-4388-9244-8EA10A7A33C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DF8492F-130C-4FC0-8828-09F3270B0BE9}" type="pres">
      <dgm:prSet presAssocID="{59B5E348-5E3C-4CA0-979B-5E0990188661}" presName="parTrans" presStyleLbl="sibTrans2D1" presStyleIdx="3" presStyleCnt="6"/>
      <dgm:spPr/>
      <dgm:t>
        <a:bodyPr/>
        <a:lstStyle/>
        <a:p>
          <a:endParaRPr lang="zh-HK" altLang="en-US"/>
        </a:p>
      </dgm:t>
    </dgm:pt>
    <dgm:pt modelId="{58029392-5DAD-4883-B069-96C52C694951}" type="pres">
      <dgm:prSet presAssocID="{59B5E348-5E3C-4CA0-979B-5E0990188661}" presName="connectorText" presStyleLbl="sibTrans2D1" presStyleIdx="3" presStyleCnt="6"/>
      <dgm:spPr/>
      <dgm:t>
        <a:bodyPr/>
        <a:lstStyle/>
        <a:p>
          <a:endParaRPr lang="zh-HK" altLang="en-US"/>
        </a:p>
      </dgm:t>
    </dgm:pt>
    <dgm:pt modelId="{C82E34D9-4F71-4F0A-A212-11F39E09578D}" type="pres">
      <dgm:prSet presAssocID="{F62739B3-B51C-4B36-95FC-E9E9EC538B1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A12FF85-E583-4AAE-9308-691A570F8B68}" type="pres">
      <dgm:prSet presAssocID="{C78EF5EB-4EA8-4288-B248-F0623F1F89A7}" presName="parTrans" presStyleLbl="sibTrans2D1" presStyleIdx="4" presStyleCnt="6" custLinFactNeighborY="6904"/>
      <dgm:spPr/>
      <dgm:t>
        <a:bodyPr/>
        <a:lstStyle/>
        <a:p>
          <a:endParaRPr lang="zh-HK" altLang="en-US"/>
        </a:p>
      </dgm:t>
    </dgm:pt>
    <dgm:pt modelId="{613DEFF4-0ACB-4941-A755-4FAABA6BDB2C}" type="pres">
      <dgm:prSet presAssocID="{C78EF5EB-4EA8-4288-B248-F0623F1F89A7}" presName="connectorText" presStyleLbl="sibTrans2D1" presStyleIdx="4" presStyleCnt="6"/>
      <dgm:spPr/>
      <dgm:t>
        <a:bodyPr/>
        <a:lstStyle/>
        <a:p>
          <a:endParaRPr lang="zh-HK" altLang="en-US"/>
        </a:p>
      </dgm:t>
    </dgm:pt>
    <dgm:pt modelId="{2E70AFFC-5E84-464F-9C4B-CA2A13F12BD0}" type="pres">
      <dgm:prSet presAssocID="{A649A455-14CA-44AD-A607-712F635B478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57B70A5-F73E-4A72-8A36-A679CA66BAA2}" type="pres">
      <dgm:prSet presAssocID="{B75D06EA-4FCF-4E95-848F-A98CBDA4E561}" presName="parTrans" presStyleLbl="sibTrans2D1" presStyleIdx="5" presStyleCnt="6" custLinFactNeighborX="1657" custLinFactNeighborY="-6942"/>
      <dgm:spPr/>
      <dgm:t>
        <a:bodyPr/>
        <a:lstStyle/>
        <a:p>
          <a:endParaRPr lang="zh-HK" altLang="en-US"/>
        </a:p>
      </dgm:t>
    </dgm:pt>
    <dgm:pt modelId="{B55B1D5A-696A-4F15-84A5-B4F68094389E}" type="pres">
      <dgm:prSet presAssocID="{B75D06EA-4FCF-4E95-848F-A98CBDA4E561}" presName="connectorText" presStyleLbl="sibTrans2D1" presStyleIdx="5" presStyleCnt="6"/>
      <dgm:spPr/>
      <dgm:t>
        <a:bodyPr/>
        <a:lstStyle/>
        <a:p>
          <a:endParaRPr lang="zh-HK" altLang="en-US"/>
        </a:p>
      </dgm:t>
    </dgm:pt>
    <dgm:pt modelId="{1BBB1266-75B6-4B21-B316-FE30942F4B75}" type="pres">
      <dgm:prSet presAssocID="{5A5C5D8C-EB1D-4722-8057-D0978FF15F2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0441E040-AB7A-45A0-ABA2-BCC68DD026F9}" type="presOf" srcId="{C78EF5EB-4EA8-4288-B248-F0623F1F89A7}" destId="{EA12FF85-E583-4AAE-9308-691A570F8B68}" srcOrd="0" destOrd="0" presId="urn:microsoft.com/office/officeart/2005/8/layout/radial5"/>
    <dgm:cxn modelId="{F2F9ABEA-4756-4D8D-80EF-CCECF7500FCD}" type="presOf" srcId="{BA4ABCCA-324C-4299-B984-EEA9ED2AA322}" destId="{BDA54291-5AB2-4757-A7F4-922B3FAAC175}" srcOrd="0" destOrd="0" presId="urn:microsoft.com/office/officeart/2005/8/layout/radial5"/>
    <dgm:cxn modelId="{0939A2AF-2633-4CE2-B8CB-1091B578D498}" srcId="{48417C4B-4DA1-427A-A0FE-345C169EA8B5}" destId="{F62739B3-B51C-4B36-95FC-E9E9EC538B1C}" srcOrd="3" destOrd="0" parTransId="{59B5E348-5E3C-4CA0-979B-5E0990188661}" sibTransId="{34AE57F9-2E02-47D6-A5ED-295CC60306A7}"/>
    <dgm:cxn modelId="{EBA85216-1F51-487A-A340-51B40C88E088}" type="presOf" srcId="{CAC493EC-CFC9-4677-B76C-9285027813AF}" destId="{4916F367-E2EF-45CB-8059-DDED9C273428}" srcOrd="1" destOrd="0" presId="urn:microsoft.com/office/officeart/2005/8/layout/radial5"/>
    <dgm:cxn modelId="{9E180387-E3EE-414D-9399-57DEE6F27D92}" srcId="{48417C4B-4DA1-427A-A0FE-345C169EA8B5}" destId="{A5A3D7D0-8BC7-4AB9-A2E4-EA62E85A1AED}" srcOrd="1" destOrd="0" parTransId="{CAC493EC-CFC9-4677-B76C-9285027813AF}" sibTransId="{507B8B5B-EB78-479B-9082-05B922666CA7}"/>
    <dgm:cxn modelId="{6681A0B0-786D-4FFA-A991-CE3855F8FD53}" srcId="{48417C4B-4DA1-427A-A0FE-345C169EA8B5}" destId="{BA4ABCCA-324C-4299-B984-EEA9ED2AA322}" srcOrd="0" destOrd="0" parTransId="{016D1963-3D30-4C83-BCA2-878A0E1F0E70}" sibTransId="{B1DAB71D-2F94-4832-9E4D-86B82E3DEEC9}"/>
    <dgm:cxn modelId="{F9896549-78AA-4A0A-9CEC-867E62305A5A}" type="presOf" srcId="{C78EF5EB-4EA8-4288-B248-F0623F1F89A7}" destId="{613DEFF4-0ACB-4941-A755-4FAABA6BDB2C}" srcOrd="1" destOrd="0" presId="urn:microsoft.com/office/officeart/2005/8/layout/radial5"/>
    <dgm:cxn modelId="{26F74893-F2EA-43E4-A77D-BD5A90A14C89}" type="presOf" srcId="{48417C4B-4DA1-427A-A0FE-345C169EA8B5}" destId="{53807776-CF01-4E2D-B134-7F55BD1469B0}" srcOrd="0" destOrd="0" presId="urn:microsoft.com/office/officeart/2005/8/layout/radial5"/>
    <dgm:cxn modelId="{BC6551C4-3F9F-40F1-881E-C26C34B70098}" srcId="{85791513-EC97-43D3-A9CD-D93142D3138A}" destId="{BAEF4E00-0D0F-4A1E-A6DA-BF6533F73ADC}" srcOrd="1" destOrd="0" parTransId="{D769A27C-4389-46AD-90BE-AE782B8C1086}" sibTransId="{3EC53554-0452-46FA-8805-7AD2C641274F}"/>
    <dgm:cxn modelId="{01BB8E3A-BBC1-476A-986F-0E9BBAB041B5}" srcId="{48417C4B-4DA1-427A-A0FE-345C169EA8B5}" destId="{5A5C5D8C-EB1D-4722-8057-D0978FF15F23}" srcOrd="5" destOrd="0" parTransId="{B75D06EA-4FCF-4E95-848F-A98CBDA4E561}" sibTransId="{537CA606-7AA7-4C0B-B636-F343401373EE}"/>
    <dgm:cxn modelId="{EF5629D8-6B1A-4C15-9833-FADDB854E9A2}" srcId="{48417C4B-4DA1-427A-A0FE-345C169EA8B5}" destId="{DA28F458-AF2F-4388-9244-8EA10A7A33CD}" srcOrd="2" destOrd="0" parTransId="{547ADDBD-9F67-402B-8F81-578401530BDF}" sibTransId="{7B5E08F7-2D63-48CE-999F-E49236B2A10C}"/>
    <dgm:cxn modelId="{65F9EC2A-083D-43D4-B782-45B8060D3305}" type="presOf" srcId="{A649A455-14CA-44AD-A607-712F635B4788}" destId="{2E70AFFC-5E84-464F-9C4B-CA2A13F12BD0}" srcOrd="0" destOrd="0" presId="urn:microsoft.com/office/officeart/2005/8/layout/radial5"/>
    <dgm:cxn modelId="{58B3A9B3-FAAB-415F-825E-0BDBB2874ABF}" type="presOf" srcId="{547ADDBD-9F67-402B-8F81-578401530BDF}" destId="{4D1A2C5C-7D3D-40F6-9D23-F6FA4CC6EEDD}" srcOrd="0" destOrd="0" presId="urn:microsoft.com/office/officeart/2005/8/layout/radial5"/>
    <dgm:cxn modelId="{352CE533-1544-4996-8B42-4CC2F322435E}" type="presOf" srcId="{016D1963-3D30-4C83-BCA2-878A0E1F0E70}" destId="{0C475620-E785-4FAC-BF83-C3B61C819988}" srcOrd="0" destOrd="0" presId="urn:microsoft.com/office/officeart/2005/8/layout/radial5"/>
    <dgm:cxn modelId="{467113E5-10D7-4CB6-849C-6DFBAFDAB7C7}" type="presOf" srcId="{016D1963-3D30-4C83-BCA2-878A0E1F0E70}" destId="{48FFD985-32C0-4EF3-B699-C21524A5825B}" srcOrd="1" destOrd="0" presId="urn:microsoft.com/office/officeart/2005/8/layout/radial5"/>
    <dgm:cxn modelId="{FF5C6688-CB48-4F87-9383-93BF0E313FAE}" type="presOf" srcId="{547ADDBD-9F67-402B-8F81-578401530BDF}" destId="{F3882128-A70F-4C0C-A68A-D7255F186D6E}" srcOrd="1" destOrd="0" presId="urn:microsoft.com/office/officeart/2005/8/layout/radial5"/>
    <dgm:cxn modelId="{39CF043B-8C95-4664-8CB2-370D0836C03B}" type="presOf" srcId="{59B5E348-5E3C-4CA0-979B-5E0990188661}" destId="{2DF8492F-130C-4FC0-8828-09F3270B0BE9}" srcOrd="0" destOrd="0" presId="urn:microsoft.com/office/officeart/2005/8/layout/radial5"/>
    <dgm:cxn modelId="{231963D6-4DF0-42AE-A35B-72C182CAFCC4}" type="presOf" srcId="{59B5E348-5E3C-4CA0-979B-5E0990188661}" destId="{58029392-5DAD-4883-B069-96C52C694951}" srcOrd="1" destOrd="0" presId="urn:microsoft.com/office/officeart/2005/8/layout/radial5"/>
    <dgm:cxn modelId="{4E2EFE08-CEA0-4351-9B2D-DC4C5B89FA45}" type="presOf" srcId="{B75D06EA-4FCF-4E95-848F-A98CBDA4E561}" destId="{157B70A5-F73E-4A72-8A36-A679CA66BAA2}" srcOrd="0" destOrd="0" presId="urn:microsoft.com/office/officeart/2005/8/layout/radial5"/>
    <dgm:cxn modelId="{E88F8E59-54E8-4200-B49B-4FE2882E3681}" type="presOf" srcId="{CAC493EC-CFC9-4677-B76C-9285027813AF}" destId="{F9443854-23F3-4FF2-9F8E-E78258BE39FF}" srcOrd="0" destOrd="0" presId="urn:microsoft.com/office/officeart/2005/8/layout/radial5"/>
    <dgm:cxn modelId="{7DBE0167-9C18-472C-A684-EAA784323F6C}" srcId="{48417C4B-4DA1-427A-A0FE-345C169EA8B5}" destId="{A649A455-14CA-44AD-A607-712F635B4788}" srcOrd="4" destOrd="0" parTransId="{C78EF5EB-4EA8-4288-B248-F0623F1F89A7}" sibTransId="{0255DFD5-19BD-4A04-BF00-03EFDEF7F9F1}"/>
    <dgm:cxn modelId="{E0E8C36B-9284-4914-A821-E77C91440399}" type="presOf" srcId="{DA28F458-AF2F-4388-9244-8EA10A7A33CD}" destId="{D305424B-318F-48CC-A5C0-9F905B7A2E28}" srcOrd="0" destOrd="0" presId="urn:microsoft.com/office/officeart/2005/8/layout/radial5"/>
    <dgm:cxn modelId="{DE79101A-6500-430B-B9B6-B9ADC7C15F09}" type="presOf" srcId="{A5A3D7D0-8BC7-4AB9-A2E4-EA62E85A1AED}" destId="{FC0516F6-5881-4374-9022-98D46F67F40E}" srcOrd="0" destOrd="0" presId="urn:microsoft.com/office/officeart/2005/8/layout/radial5"/>
    <dgm:cxn modelId="{845FB529-D8B9-4DF6-A9E5-1FF56739CE2B}" type="presOf" srcId="{F62739B3-B51C-4B36-95FC-E9E9EC538B1C}" destId="{C82E34D9-4F71-4F0A-A212-11F39E09578D}" srcOrd="0" destOrd="0" presId="urn:microsoft.com/office/officeart/2005/8/layout/radial5"/>
    <dgm:cxn modelId="{3690879B-71D7-4F83-BE22-9EA52AA001F2}" type="presOf" srcId="{5A5C5D8C-EB1D-4722-8057-D0978FF15F23}" destId="{1BBB1266-75B6-4B21-B316-FE30942F4B75}" srcOrd="0" destOrd="0" presId="urn:microsoft.com/office/officeart/2005/8/layout/radial5"/>
    <dgm:cxn modelId="{A683DCDD-C1CF-4C2B-AD31-56248635E0BB}" type="presOf" srcId="{B75D06EA-4FCF-4E95-848F-A98CBDA4E561}" destId="{B55B1D5A-696A-4F15-84A5-B4F68094389E}" srcOrd="1" destOrd="0" presId="urn:microsoft.com/office/officeart/2005/8/layout/radial5"/>
    <dgm:cxn modelId="{FF161E6E-28C6-4A07-8C1A-BEEBB3868501}" srcId="{85791513-EC97-43D3-A9CD-D93142D3138A}" destId="{48417C4B-4DA1-427A-A0FE-345C169EA8B5}" srcOrd="0" destOrd="0" parTransId="{13C52D26-64CA-4011-98BA-9D467EAEAECF}" sibTransId="{B81BA2C4-C455-496E-A2A9-9E2C6212829F}"/>
    <dgm:cxn modelId="{D28F47D2-72AC-4003-8FC7-BDF58234CAEF}" type="presOf" srcId="{85791513-EC97-43D3-A9CD-D93142D3138A}" destId="{E3D2F912-03BC-4628-A5A2-813AA9BBBD5C}" srcOrd="0" destOrd="0" presId="urn:microsoft.com/office/officeart/2005/8/layout/radial5"/>
    <dgm:cxn modelId="{967551ED-56B8-41A1-8D0A-13C365B50370}" type="presParOf" srcId="{E3D2F912-03BC-4628-A5A2-813AA9BBBD5C}" destId="{53807776-CF01-4E2D-B134-7F55BD1469B0}" srcOrd="0" destOrd="0" presId="urn:microsoft.com/office/officeart/2005/8/layout/radial5"/>
    <dgm:cxn modelId="{4FE26D75-379B-401C-A4B2-D61783431F4D}" type="presParOf" srcId="{E3D2F912-03BC-4628-A5A2-813AA9BBBD5C}" destId="{0C475620-E785-4FAC-BF83-C3B61C819988}" srcOrd="1" destOrd="0" presId="urn:microsoft.com/office/officeart/2005/8/layout/radial5"/>
    <dgm:cxn modelId="{3070BF71-3ED4-4F98-B767-13A97E0F1B05}" type="presParOf" srcId="{0C475620-E785-4FAC-BF83-C3B61C819988}" destId="{48FFD985-32C0-4EF3-B699-C21524A5825B}" srcOrd="0" destOrd="0" presId="urn:microsoft.com/office/officeart/2005/8/layout/radial5"/>
    <dgm:cxn modelId="{1ACA86AE-0B19-417C-91C5-54D8E6DD80F3}" type="presParOf" srcId="{E3D2F912-03BC-4628-A5A2-813AA9BBBD5C}" destId="{BDA54291-5AB2-4757-A7F4-922B3FAAC175}" srcOrd="2" destOrd="0" presId="urn:microsoft.com/office/officeart/2005/8/layout/radial5"/>
    <dgm:cxn modelId="{8533F532-2B1F-48BB-8F20-A6330B54422B}" type="presParOf" srcId="{E3D2F912-03BC-4628-A5A2-813AA9BBBD5C}" destId="{F9443854-23F3-4FF2-9F8E-E78258BE39FF}" srcOrd="3" destOrd="0" presId="urn:microsoft.com/office/officeart/2005/8/layout/radial5"/>
    <dgm:cxn modelId="{58BF7E2D-8889-4188-A78D-556FC3B2C30D}" type="presParOf" srcId="{F9443854-23F3-4FF2-9F8E-E78258BE39FF}" destId="{4916F367-E2EF-45CB-8059-DDED9C273428}" srcOrd="0" destOrd="0" presId="urn:microsoft.com/office/officeart/2005/8/layout/radial5"/>
    <dgm:cxn modelId="{45689E17-6019-429D-B291-01369713F44B}" type="presParOf" srcId="{E3D2F912-03BC-4628-A5A2-813AA9BBBD5C}" destId="{FC0516F6-5881-4374-9022-98D46F67F40E}" srcOrd="4" destOrd="0" presId="urn:microsoft.com/office/officeart/2005/8/layout/radial5"/>
    <dgm:cxn modelId="{DC53BD68-C543-4CB5-ACD6-483A6770EFBF}" type="presParOf" srcId="{E3D2F912-03BC-4628-A5A2-813AA9BBBD5C}" destId="{4D1A2C5C-7D3D-40F6-9D23-F6FA4CC6EEDD}" srcOrd="5" destOrd="0" presId="urn:microsoft.com/office/officeart/2005/8/layout/radial5"/>
    <dgm:cxn modelId="{EB2FFF4C-FFFC-4DCA-AE0A-DB7D19B57020}" type="presParOf" srcId="{4D1A2C5C-7D3D-40F6-9D23-F6FA4CC6EEDD}" destId="{F3882128-A70F-4C0C-A68A-D7255F186D6E}" srcOrd="0" destOrd="0" presId="urn:microsoft.com/office/officeart/2005/8/layout/radial5"/>
    <dgm:cxn modelId="{BA5ADBC5-21BF-4DB4-AA26-0B75ECEAC707}" type="presParOf" srcId="{E3D2F912-03BC-4628-A5A2-813AA9BBBD5C}" destId="{D305424B-318F-48CC-A5C0-9F905B7A2E28}" srcOrd="6" destOrd="0" presId="urn:microsoft.com/office/officeart/2005/8/layout/radial5"/>
    <dgm:cxn modelId="{E3546650-2BEE-40D4-984B-25BEAF8A76C1}" type="presParOf" srcId="{E3D2F912-03BC-4628-A5A2-813AA9BBBD5C}" destId="{2DF8492F-130C-4FC0-8828-09F3270B0BE9}" srcOrd="7" destOrd="0" presId="urn:microsoft.com/office/officeart/2005/8/layout/radial5"/>
    <dgm:cxn modelId="{FD8AB3EF-6788-4C80-9F33-E508E93B76F9}" type="presParOf" srcId="{2DF8492F-130C-4FC0-8828-09F3270B0BE9}" destId="{58029392-5DAD-4883-B069-96C52C694951}" srcOrd="0" destOrd="0" presId="urn:microsoft.com/office/officeart/2005/8/layout/radial5"/>
    <dgm:cxn modelId="{350044F9-855D-4857-8AB0-E013F7C45B0D}" type="presParOf" srcId="{E3D2F912-03BC-4628-A5A2-813AA9BBBD5C}" destId="{C82E34D9-4F71-4F0A-A212-11F39E09578D}" srcOrd="8" destOrd="0" presId="urn:microsoft.com/office/officeart/2005/8/layout/radial5"/>
    <dgm:cxn modelId="{6C7BD6A3-9430-45FF-8C46-B0C12DE28166}" type="presParOf" srcId="{E3D2F912-03BC-4628-A5A2-813AA9BBBD5C}" destId="{EA12FF85-E583-4AAE-9308-691A570F8B68}" srcOrd="9" destOrd="0" presId="urn:microsoft.com/office/officeart/2005/8/layout/radial5"/>
    <dgm:cxn modelId="{2A6C05E3-D031-4E65-BF3B-A5B3FB3C079B}" type="presParOf" srcId="{EA12FF85-E583-4AAE-9308-691A570F8B68}" destId="{613DEFF4-0ACB-4941-A755-4FAABA6BDB2C}" srcOrd="0" destOrd="0" presId="urn:microsoft.com/office/officeart/2005/8/layout/radial5"/>
    <dgm:cxn modelId="{B3532EA3-9DA7-48DD-B192-9D0E356DFA7A}" type="presParOf" srcId="{E3D2F912-03BC-4628-A5A2-813AA9BBBD5C}" destId="{2E70AFFC-5E84-464F-9C4B-CA2A13F12BD0}" srcOrd="10" destOrd="0" presId="urn:microsoft.com/office/officeart/2005/8/layout/radial5"/>
    <dgm:cxn modelId="{184ABA2D-0AA2-42CE-80B7-1551B6538621}" type="presParOf" srcId="{E3D2F912-03BC-4628-A5A2-813AA9BBBD5C}" destId="{157B70A5-F73E-4A72-8A36-A679CA66BAA2}" srcOrd="11" destOrd="0" presId="urn:microsoft.com/office/officeart/2005/8/layout/radial5"/>
    <dgm:cxn modelId="{BE27B3D6-3BC3-4836-BE0A-8CDCF14BD1ED}" type="presParOf" srcId="{157B70A5-F73E-4A72-8A36-A679CA66BAA2}" destId="{B55B1D5A-696A-4F15-84A5-B4F68094389E}" srcOrd="0" destOrd="0" presId="urn:microsoft.com/office/officeart/2005/8/layout/radial5"/>
    <dgm:cxn modelId="{BEDC3553-40FD-4A8D-9993-ED35783CAFC3}" type="presParOf" srcId="{E3D2F912-03BC-4628-A5A2-813AA9BBBD5C}" destId="{1BBB1266-75B6-4B21-B316-FE30942F4B75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72904B-1DB8-4A92-89D3-B4756EB105A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712197-B70E-4586-866F-75929E61E47A}">
      <dgm:prSet phldrT="[Text]"/>
      <dgm:spPr/>
      <dgm:t>
        <a:bodyPr/>
        <a:lstStyle/>
        <a:p>
          <a:r>
            <a:rPr lang="en-US" dirty="0"/>
            <a:t>Milk</a:t>
          </a:r>
        </a:p>
      </dgm:t>
    </dgm:pt>
    <dgm:pt modelId="{C4B30431-65DF-418B-8F02-B85ED687874C}" type="parTrans" cxnId="{B90A2891-9130-4033-8E10-0FD5653334A3}">
      <dgm:prSet/>
      <dgm:spPr/>
      <dgm:t>
        <a:bodyPr/>
        <a:lstStyle/>
        <a:p>
          <a:endParaRPr lang="en-US"/>
        </a:p>
      </dgm:t>
    </dgm:pt>
    <dgm:pt modelId="{21FA6BDE-AF85-4FB5-820C-9B81A340AC97}" type="sibTrans" cxnId="{B90A2891-9130-4033-8E10-0FD5653334A3}">
      <dgm:prSet/>
      <dgm:spPr/>
      <dgm:t>
        <a:bodyPr/>
        <a:lstStyle/>
        <a:p>
          <a:endParaRPr lang="en-US"/>
        </a:p>
      </dgm:t>
    </dgm:pt>
    <dgm:pt modelId="{61EB48EF-8FB8-4B92-B2AE-78928DAA2809}">
      <dgm:prSet phldrT="[Text]"/>
      <dgm:spPr/>
      <dgm:t>
        <a:bodyPr/>
        <a:lstStyle/>
        <a:p>
          <a:r>
            <a:rPr lang="en-US" dirty="0"/>
            <a:t>Milk plasma (skimmed milk)</a:t>
          </a:r>
        </a:p>
      </dgm:t>
    </dgm:pt>
    <dgm:pt modelId="{4E6A209E-4F4F-4512-863C-AE7DC944F2C9}" type="parTrans" cxnId="{3489D26B-DC08-4A11-9A44-1E52244B6284}">
      <dgm:prSet/>
      <dgm:spPr/>
      <dgm:t>
        <a:bodyPr/>
        <a:lstStyle/>
        <a:p>
          <a:endParaRPr lang="en-US"/>
        </a:p>
      </dgm:t>
    </dgm:pt>
    <dgm:pt modelId="{2DE2B970-06DC-4D81-99EE-C94C79921AF9}" type="sibTrans" cxnId="{3489D26B-DC08-4A11-9A44-1E52244B6284}">
      <dgm:prSet/>
      <dgm:spPr/>
      <dgm:t>
        <a:bodyPr/>
        <a:lstStyle/>
        <a:p>
          <a:endParaRPr lang="en-US"/>
        </a:p>
      </dgm:t>
    </dgm:pt>
    <dgm:pt modelId="{89F09031-1249-466B-A606-D0C01E45AEF9}">
      <dgm:prSet phldrT="[Text]"/>
      <dgm:spPr/>
      <dgm:t>
        <a:bodyPr/>
        <a:lstStyle/>
        <a:p>
          <a:r>
            <a:rPr lang="en-US" dirty="0"/>
            <a:t>Milk serum (whey)</a:t>
          </a:r>
        </a:p>
      </dgm:t>
    </dgm:pt>
    <dgm:pt modelId="{4E1B3C3D-1AD3-47B3-9AC7-95A356B7E8FE}" type="parTrans" cxnId="{8EC0D269-9D73-4D09-842B-F54E26500B95}">
      <dgm:prSet/>
      <dgm:spPr/>
      <dgm:t>
        <a:bodyPr/>
        <a:lstStyle/>
        <a:p>
          <a:endParaRPr lang="en-US"/>
        </a:p>
      </dgm:t>
    </dgm:pt>
    <dgm:pt modelId="{19889BC1-0D99-481D-8D10-B20BB9EA0D2E}" type="sibTrans" cxnId="{8EC0D269-9D73-4D09-842B-F54E26500B95}">
      <dgm:prSet/>
      <dgm:spPr/>
      <dgm:t>
        <a:bodyPr/>
        <a:lstStyle/>
        <a:p>
          <a:endParaRPr lang="en-US"/>
        </a:p>
      </dgm:t>
    </dgm:pt>
    <dgm:pt modelId="{B332E4D2-FB25-4DE4-8653-255AD130ACDC}">
      <dgm:prSet phldrT="[Text]"/>
      <dgm:spPr/>
      <dgm:t>
        <a:bodyPr/>
        <a:lstStyle/>
        <a:p>
          <a:r>
            <a:rPr lang="en-HK" dirty="0"/>
            <a:t>Casein micelles</a:t>
          </a:r>
          <a:endParaRPr lang="en-US" dirty="0"/>
        </a:p>
      </dgm:t>
    </dgm:pt>
    <dgm:pt modelId="{F2ED9C91-BDD4-4524-8571-3C85FB7FEC7E}" type="parTrans" cxnId="{5B9E62BB-265B-4372-B938-2CB51BFC3FF4}">
      <dgm:prSet/>
      <dgm:spPr/>
      <dgm:t>
        <a:bodyPr/>
        <a:lstStyle/>
        <a:p>
          <a:endParaRPr lang="en-US"/>
        </a:p>
      </dgm:t>
    </dgm:pt>
    <dgm:pt modelId="{C416D037-6220-4F73-B297-B3CD1AB067A3}" type="sibTrans" cxnId="{5B9E62BB-265B-4372-B938-2CB51BFC3FF4}">
      <dgm:prSet/>
      <dgm:spPr/>
      <dgm:t>
        <a:bodyPr/>
        <a:lstStyle/>
        <a:p>
          <a:endParaRPr lang="en-US"/>
        </a:p>
      </dgm:t>
    </dgm:pt>
    <dgm:pt modelId="{9BACA5C6-ABC0-4761-BEC7-96C1F2240A6C}">
      <dgm:prSet phldrT="[Text]"/>
      <dgm:spPr/>
      <dgm:t>
        <a:bodyPr/>
        <a:lstStyle/>
        <a:p>
          <a:r>
            <a:rPr lang="en-US" dirty="0"/>
            <a:t>Fat globules</a:t>
          </a:r>
        </a:p>
      </dgm:t>
    </dgm:pt>
    <dgm:pt modelId="{5BE00669-F2C4-48F1-B1B5-CC10405AC3D8}" type="parTrans" cxnId="{C646D0CD-225F-48E4-953E-E51E797A8913}">
      <dgm:prSet/>
      <dgm:spPr/>
      <dgm:t>
        <a:bodyPr/>
        <a:lstStyle/>
        <a:p>
          <a:endParaRPr lang="en-US"/>
        </a:p>
      </dgm:t>
    </dgm:pt>
    <dgm:pt modelId="{536A1132-1ED2-4540-8EE4-6CC88B94C129}" type="sibTrans" cxnId="{C646D0CD-225F-48E4-953E-E51E797A8913}">
      <dgm:prSet/>
      <dgm:spPr/>
      <dgm:t>
        <a:bodyPr/>
        <a:lstStyle/>
        <a:p>
          <a:endParaRPr lang="en-US"/>
        </a:p>
      </dgm:t>
    </dgm:pt>
    <dgm:pt modelId="{97DF8BE3-B8BE-418F-86E4-2921F4E56870}" type="pres">
      <dgm:prSet presAssocID="{FF72904B-1DB8-4A92-89D3-B4756EB105A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14FDF6B0-FE9F-4C64-BDC5-88BC9778DCFF}" type="pres">
      <dgm:prSet presAssocID="{74712197-B70E-4586-866F-75929E61E47A}" presName="root1" presStyleCnt="0"/>
      <dgm:spPr/>
    </dgm:pt>
    <dgm:pt modelId="{2410D7B3-F204-4583-A504-EE155D6EA91E}" type="pres">
      <dgm:prSet presAssocID="{74712197-B70E-4586-866F-75929E61E47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8F0B6CE3-1632-4151-BB27-7AFD54E27EFE}" type="pres">
      <dgm:prSet presAssocID="{74712197-B70E-4586-866F-75929E61E47A}" presName="level2hierChild" presStyleCnt="0"/>
      <dgm:spPr/>
    </dgm:pt>
    <dgm:pt modelId="{6043017F-0D3E-44AE-8437-9B59E4574CB9}" type="pres">
      <dgm:prSet presAssocID="{4E6A209E-4F4F-4512-863C-AE7DC944F2C9}" presName="conn2-1" presStyleLbl="parChTrans1D2" presStyleIdx="0" presStyleCnt="2"/>
      <dgm:spPr/>
      <dgm:t>
        <a:bodyPr/>
        <a:lstStyle/>
        <a:p>
          <a:endParaRPr lang="zh-HK" altLang="en-US"/>
        </a:p>
      </dgm:t>
    </dgm:pt>
    <dgm:pt modelId="{41EAC5EA-24B2-4F4D-AFE7-3BFCFEFD0F12}" type="pres">
      <dgm:prSet presAssocID="{4E6A209E-4F4F-4512-863C-AE7DC944F2C9}" presName="connTx" presStyleLbl="parChTrans1D2" presStyleIdx="0" presStyleCnt="2"/>
      <dgm:spPr/>
      <dgm:t>
        <a:bodyPr/>
        <a:lstStyle/>
        <a:p>
          <a:endParaRPr lang="zh-HK" altLang="en-US"/>
        </a:p>
      </dgm:t>
    </dgm:pt>
    <dgm:pt modelId="{E4E3FE8E-D698-418A-AFE2-E56EE556CB71}" type="pres">
      <dgm:prSet presAssocID="{61EB48EF-8FB8-4B92-B2AE-78928DAA2809}" presName="root2" presStyleCnt="0"/>
      <dgm:spPr/>
    </dgm:pt>
    <dgm:pt modelId="{F01D139A-AE1F-482D-A7A1-4F3A8ED87ECF}" type="pres">
      <dgm:prSet presAssocID="{61EB48EF-8FB8-4B92-B2AE-78928DAA280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68A1E5F5-4928-46BD-A9C5-B3478CF7BDB2}" type="pres">
      <dgm:prSet presAssocID="{61EB48EF-8FB8-4B92-B2AE-78928DAA2809}" presName="level3hierChild" presStyleCnt="0"/>
      <dgm:spPr/>
    </dgm:pt>
    <dgm:pt modelId="{5C43E5E8-ED22-4A11-B848-8BE1B48C212F}" type="pres">
      <dgm:prSet presAssocID="{4E1B3C3D-1AD3-47B3-9AC7-95A356B7E8FE}" presName="conn2-1" presStyleLbl="parChTrans1D3" presStyleIdx="0" presStyleCnt="2"/>
      <dgm:spPr/>
      <dgm:t>
        <a:bodyPr/>
        <a:lstStyle/>
        <a:p>
          <a:endParaRPr lang="zh-HK" altLang="en-US"/>
        </a:p>
      </dgm:t>
    </dgm:pt>
    <dgm:pt modelId="{97EFA977-83FC-400F-90C5-B5670AFDCB97}" type="pres">
      <dgm:prSet presAssocID="{4E1B3C3D-1AD3-47B3-9AC7-95A356B7E8FE}" presName="connTx" presStyleLbl="parChTrans1D3" presStyleIdx="0" presStyleCnt="2"/>
      <dgm:spPr/>
      <dgm:t>
        <a:bodyPr/>
        <a:lstStyle/>
        <a:p>
          <a:endParaRPr lang="zh-HK" altLang="en-US"/>
        </a:p>
      </dgm:t>
    </dgm:pt>
    <dgm:pt modelId="{F59013D8-5188-403B-9691-F816B7875A3B}" type="pres">
      <dgm:prSet presAssocID="{89F09031-1249-466B-A606-D0C01E45AEF9}" presName="root2" presStyleCnt="0"/>
      <dgm:spPr/>
    </dgm:pt>
    <dgm:pt modelId="{A12DD26D-005C-4251-A1DA-1040100736C9}" type="pres">
      <dgm:prSet presAssocID="{89F09031-1249-466B-A606-D0C01E45AEF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8E242208-68E4-4B64-BC55-72DB75606C8F}" type="pres">
      <dgm:prSet presAssocID="{89F09031-1249-466B-A606-D0C01E45AEF9}" presName="level3hierChild" presStyleCnt="0"/>
      <dgm:spPr/>
    </dgm:pt>
    <dgm:pt modelId="{53DC39C9-9541-497A-A75B-9E5F9BD1CA7D}" type="pres">
      <dgm:prSet presAssocID="{F2ED9C91-BDD4-4524-8571-3C85FB7FEC7E}" presName="conn2-1" presStyleLbl="parChTrans1D3" presStyleIdx="1" presStyleCnt="2"/>
      <dgm:spPr/>
      <dgm:t>
        <a:bodyPr/>
        <a:lstStyle/>
        <a:p>
          <a:endParaRPr lang="zh-HK" altLang="en-US"/>
        </a:p>
      </dgm:t>
    </dgm:pt>
    <dgm:pt modelId="{522CF949-6170-4966-857C-2A66C1D571DD}" type="pres">
      <dgm:prSet presAssocID="{F2ED9C91-BDD4-4524-8571-3C85FB7FEC7E}" presName="connTx" presStyleLbl="parChTrans1D3" presStyleIdx="1" presStyleCnt="2"/>
      <dgm:spPr/>
      <dgm:t>
        <a:bodyPr/>
        <a:lstStyle/>
        <a:p>
          <a:endParaRPr lang="zh-HK" altLang="en-US"/>
        </a:p>
      </dgm:t>
    </dgm:pt>
    <dgm:pt modelId="{8242062A-D62C-46F9-8363-9B0E73C299AF}" type="pres">
      <dgm:prSet presAssocID="{B332E4D2-FB25-4DE4-8653-255AD130ACDC}" presName="root2" presStyleCnt="0"/>
      <dgm:spPr/>
    </dgm:pt>
    <dgm:pt modelId="{A077D644-B660-4790-8FA4-C5553BE82D01}" type="pres">
      <dgm:prSet presAssocID="{B332E4D2-FB25-4DE4-8653-255AD130ACDC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7A2F5458-1A9E-4E65-AB1B-D7D2FEDB2C79}" type="pres">
      <dgm:prSet presAssocID="{B332E4D2-FB25-4DE4-8653-255AD130ACDC}" presName="level3hierChild" presStyleCnt="0"/>
      <dgm:spPr/>
    </dgm:pt>
    <dgm:pt modelId="{6B03BF94-4730-4C3D-9D11-39DD7C0FD058}" type="pres">
      <dgm:prSet presAssocID="{5BE00669-F2C4-48F1-B1B5-CC10405AC3D8}" presName="conn2-1" presStyleLbl="parChTrans1D2" presStyleIdx="1" presStyleCnt="2"/>
      <dgm:spPr/>
      <dgm:t>
        <a:bodyPr/>
        <a:lstStyle/>
        <a:p>
          <a:endParaRPr lang="zh-HK" altLang="en-US"/>
        </a:p>
      </dgm:t>
    </dgm:pt>
    <dgm:pt modelId="{CFEC3A9C-4269-447F-B69E-28423159B712}" type="pres">
      <dgm:prSet presAssocID="{5BE00669-F2C4-48F1-B1B5-CC10405AC3D8}" presName="connTx" presStyleLbl="parChTrans1D2" presStyleIdx="1" presStyleCnt="2"/>
      <dgm:spPr/>
      <dgm:t>
        <a:bodyPr/>
        <a:lstStyle/>
        <a:p>
          <a:endParaRPr lang="zh-HK" altLang="en-US"/>
        </a:p>
      </dgm:t>
    </dgm:pt>
    <dgm:pt modelId="{600AD22F-95AA-4A4E-88A3-6EE003F3A1EF}" type="pres">
      <dgm:prSet presAssocID="{9BACA5C6-ABC0-4761-BEC7-96C1F2240A6C}" presName="root2" presStyleCnt="0"/>
      <dgm:spPr/>
    </dgm:pt>
    <dgm:pt modelId="{7D68DE19-D73E-4288-898C-1B1B2976B046}" type="pres">
      <dgm:prSet presAssocID="{9BACA5C6-ABC0-4761-BEC7-96C1F2240A6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B08B9E06-81B2-495F-99D5-DE1122372CB3}" type="pres">
      <dgm:prSet presAssocID="{9BACA5C6-ABC0-4761-BEC7-96C1F2240A6C}" presName="level3hierChild" presStyleCnt="0"/>
      <dgm:spPr/>
    </dgm:pt>
  </dgm:ptLst>
  <dgm:cxnLst>
    <dgm:cxn modelId="{C646D0CD-225F-48E4-953E-E51E797A8913}" srcId="{74712197-B70E-4586-866F-75929E61E47A}" destId="{9BACA5C6-ABC0-4761-BEC7-96C1F2240A6C}" srcOrd="1" destOrd="0" parTransId="{5BE00669-F2C4-48F1-B1B5-CC10405AC3D8}" sibTransId="{536A1132-1ED2-4540-8EE4-6CC88B94C129}"/>
    <dgm:cxn modelId="{D65D7E2F-0370-42FF-8EC8-FC8208856486}" type="presOf" srcId="{74712197-B70E-4586-866F-75929E61E47A}" destId="{2410D7B3-F204-4583-A504-EE155D6EA91E}" srcOrd="0" destOrd="0" presId="urn:microsoft.com/office/officeart/2008/layout/HorizontalMultiLevelHierarchy"/>
    <dgm:cxn modelId="{DB2AA0EC-4697-41B1-86B1-CF0E6A57C1DB}" type="presOf" srcId="{4E6A209E-4F4F-4512-863C-AE7DC944F2C9}" destId="{41EAC5EA-24B2-4F4D-AFE7-3BFCFEFD0F12}" srcOrd="1" destOrd="0" presId="urn:microsoft.com/office/officeart/2008/layout/HorizontalMultiLevelHierarchy"/>
    <dgm:cxn modelId="{D823A09C-5154-4D67-AA4A-94A4FD18767F}" type="presOf" srcId="{61EB48EF-8FB8-4B92-B2AE-78928DAA2809}" destId="{F01D139A-AE1F-482D-A7A1-4F3A8ED87ECF}" srcOrd="0" destOrd="0" presId="urn:microsoft.com/office/officeart/2008/layout/HorizontalMultiLevelHierarchy"/>
    <dgm:cxn modelId="{2A71EA07-0633-4DB7-A9AE-42FCF47BC107}" type="presOf" srcId="{5BE00669-F2C4-48F1-B1B5-CC10405AC3D8}" destId="{6B03BF94-4730-4C3D-9D11-39DD7C0FD058}" srcOrd="0" destOrd="0" presId="urn:microsoft.com/office/officeart/2008/layout/HorizontalMultiLevelHierarchy"/>
    <dgm:cxn modelId="{28C3A65F-5C54-4343-B1BA-A2BD0D4F4308}" type="presOf" srcId="{89F09031-1249-466B-A606-D0C01E45AEF9}" destId="{A12DD26D-005C-4251-A1DA-1040100736C9}" srcOrd="0" destOrd="0" presId="urn:microsoft.com/office/officeart/2008/layout/HorizontalMultiLevelHierarchy"/>
    <dgm:cxn modelId="{32F30C2D-D618-40F2-A5ED-61D8D6B1417B}" type="presOf" srcId="{4E1B3C3D-1AD3-47B3-9AC7-95A356B7E8FE}" destId="{5C43E5E8-ED22-4A11-B848-8BE1B48C212F}" srcOrd="0" destOrd="0" presId="urn:microsoft.com/office/officeart/2008/layout/HorizontalMultiLevelHierarchy"/>
    <dgm:cxn modelId="{4E02D7FE-E0DD-49BA-AE6A-52A88FAD26DE}" type="presOf" srcId="{F2ED9C91-BDD4-4524-8571-3C85FB7FEC7E}" destId="{53DC39C9-9541-497A-A75B-9E5F9BD1CA7D}" srcOrd="0" destOrd="0" presId="urn:microsoft.com/office/officeart/2008/layout/HorizontalMultiLevelHierarchy"/>
    <dgm:cxn modelId="{3489D26B-DC08-4A11-9A44-1E52244B6284}" srcId="{74712197-B70E-4586-866F-75929E61E47A}" destId="{61EB48EF-8FB8-4B92-B2AE-78928DAA2809}" srcOrd="0" destOrd="0" parTransId="{4E6A209E-4F4F-4512-863C-AE7DC944F2C9}" sibTransId="{2DE2B970-06DC-4D81-99EE-C94C79921AF9}"/>
    <dgm:cxn modelId="{54DA101C-F113-4B00-B2F3-DEAD2B8046D1}" type="presOf" srcId="{F2ED9C91-BDD4-4524-8571-3C85FB7FEC7E}" destId="{522CF949-6170-4966-857C-2A66C1D571DD}" srcOrd="1" destOrd="0" presId="urn:microsoft.com/office/officeart/2008/layout/HorizontalMultiLevelHierarchy"/>
    <dgm:cxn modelId="{8EC0D269-9D73-4D09-842B-F54E26500B95}" srcId="{61EB48EF-8FB8-4B92-B2AE-78928DAA2809}" destId="{89F09031-1249-466B-A606-D0C01E45AEF9}" srcOrd="0" destOrd="0" parTransId="{4E1B3C3D-1AD3-47B3-9AC7-95A356B7E8FE}" sibTransId="{19889BC1-0D99-481D-8D10-B20BB9EA0D2E}"/>
    <dgm:cxn modelId="{B90A2891-9130-4033-8E10-0FD5653334A3}" srcId="{FF72904B-1DB8-4A92-89D3-B4756EB105A0}" destId="{74712197-B70E-4586-866F-75929E61E47A}" srcOrd="0" destOrd="0" parTransId="{C4B30431-65DF-418B-8F02-B85ED687874C}" sibTransId="{21FA6BDE-AF85-4FB5-820C-9B81A340AC97}"/>
    <dgm:cxn modelId="{5B9E62BB-265B-4372-B938-2CB51BFC3FF4}" srcId="{61EB48EF-8FB8-4B92-B2AE-78928DAA2809}" destId="{B332E4D2-FB25-4DE4-8653-255AD130ACDC}" srcOrd="1" destOrd="0" parTransId="{F2ED9C91-BDD4-4524-8571-3C85FB7FEC7E}" sibTransId="{C416D037-6220-4F73-B297-B3CD1AB067A3}"/>
    <dgm:cxn modelId="{E7B57C87-9C24-431F-8354-D7F47D89D4E5}" type="presOf" srcId="{4E6A209E-4F4F-4512-863C-AE7DC944F2C9}" destId="{6043017F-0D3E-44AE-8437-9B59E4574CB9}" srcOrd="0" destOrd="0" presId="urn:microsoft.com/office/officeart/2008/layout/HorizontalMultiLevelHierarchy"/>
    <dgm:cxn modelId="{62C7F153-CAEA-49B4-92AF-A43988410070}" type="presOf" srcId="{B332E4D2-FB25-4DE4-8653-255AD130ACDC}" destId="{A077D644-B660-4790-8FA4-C5553BE82D01}" srcOrd="0" destOrd="0" presId="urn:microsoft.com/office/officeart/2008/layout/HorizontalMultiLevelHierarchy"/>
    <dgm:cxn modelId="{8D7C6D79-5607-4FD1-A0BE-8D3885B2249B}" type="presOf" srcId="{4E1B3C3D-1AD3-47B3-9AC7-95A356B7E8FE}" destId="{97EFA977-83FC-400F-90C5-B5670AFDCB97}" srcOrd="1" destOrd="0" presId="urn:microsoft.com/office/officeart/2008/layout/HorizontalMultiLevelHierarchy"/>
    <dgm:cxn modelId="{38C39FDC-37EA-48D6-A0B7-E3839C0B80B9}" type="presOf" srcId="{FF72904B-1DB8-4A92-89D3-B4756EB105A0}" destId="{97DF8BE3-B8BE-418F-86E4-2921F4E56870}" srcOrd="0" destOrd="0" presId="urn:microsoft.com/office/officeart/2008/layout/HorizontalMultiLevelHierarchy"/>
    <dgm:cxn modelId="{E42A95A5-F038-436D-8BA6-B08BF2F420AC}" type="presOf" srcId="{5BE00669-F2C4-48F1-B1B5-CC10405AC3D8}" destId="{CFEC3A9C-4269-447F-B69E-28423159B712}" srcOrd="1" destOrd="0" presId="urn:microsoft.com/office/officeart/2008/layout/HorizontalMultiLevelHierarchy"/>
    <dgm:cxn modelId="{541D0FBD-59E5-4939-90E8-199A1975497A}" type="presOf" srcId="{9BACA5C6-ABC0-4761-BEC7-96C1F2240A6C}" destId="{7D68DE19-D73E-4288-898C-1B1B2976B046}" srcOrd="0" destOrd="0" presId="urn:microsoft.com/office/officeart/2008/layout/HorizontalMultiLevelHierarchy"/>
    <dgm:cxn modelId="{350C4E88-2867-428C-8731-18E192D93024}" type="presParOf" srcId="{97DF8BE3-B8BE-418F-86E4-2921F4E56870}" destId="{14FDF6B0-FE9F-4C64-BDC5-88BC9778DCFF}" srcOrd="0" destOrd="0" presId="urn:microsoft.com/office/officeart/2008/layout/HorizontalMultiLevelHierarchy"/>
    <dgm:cxn modelId="{315F0B1D-F90D-4AB5-B8FE-DAA71AE4AFCD}" type="presParOf" srcId="{14FDF6B0-FE9F-4C64-BDC5-88BC9778DCFF}" destId="{2410D7B3-F204-4583-A504-EE155D6EA91E}" srcOrd="0" destOrd="0" presId="urn:microsoft.com/office/officeart/2008/layout/HorizontalMultiLevelHierarchy"/>
    <dgm:cxn modelId="{60F62230-563B-4904-B908-FE9C6DE4DCED}" type="presParOf" srcId="{14FDF6B0-FE9F-4C64-BDC5-88BC9778DCFF}" destId="{8F0B6CE3-1632-4151-BB27-7AFD54E27EFE}" srcOrd="1" destOrd="0" presId="urn:microsoft.com/office/officeart/2008/layout/HorizontalMultiLevelHierarchy"/>
    <dgm:cxn modelId="{2FB4CA3E-9EE2-40E7-B487-1E10716FE74C}" type="presParOf" srcId="{8F0B6CE3-1632-4151-BB27-7AFD54E27EFE}" destId="{6043017F-0D3E-44AE-8437-9B59E4574CB9}" srcOrd="0" destOrd="0" presId="urn:microsoft.com/office/officeart/2008/layout/HorizontalMultiLevelHierarchy"/>
    <dgm:cxn modelId="{773AF825-0556-4D44-8953-0CCFD9D2F7CD}" type="presParOf" srcId="{6043017F-0D3E-44AE-8437-9B59E4574CB9}" destId="{41EAC5EA-24B2-4F4D-AFE7-3BFCFEFD0F12}" srcOrd="0" destOrd="0" presId="urn:microsoft.com/office/officeart/2008/layout/HorizontalMultiLevelHierarchy"/>
    <dgm:cxn modelId="{E14F6C68-546E-40E0-818B-9CADD4B878B9}" type="presParOf" srcId="{8F0B6CE3-1632-4151-BB27-7AFD54E27EFE}" destId="{E4E3FE8E-D698-418A-AFE2-E56EE556CB71}" srcOrd="1" destOrd="0" presId="urn:microsoft.com/office/officeart/2008/layout/HorizontalMultiLevelHierarchy"/>
    <dgm:cxn modelId="{A3C5CFD0-6B50-4FB6-9FE6-1EE25B593A4C}" type="presParOf" srcId="{E4E3FE8E-D698-418A-AFE2-E56EE556CB71}" destId="{F01D139A-AE1F-482D-A7A1-4F3A8ED87ECF}" srcOrd="0" destOrd="0" presId="urn:microsoft.com/office/officeart/2008/layout/HorizontalMultiLevelHierarchy"/>
    <dgm:cxn modelId="{1FFF0D3B-3C11-4741-B57D-EC21024ACF86}" type="presParOf" srcId="{E4E3FE8E-D698-418A-AFE2-E56EE556CB71}" destId="{68A1E5F5-4928-46BD-A9C5-B3478CF7BDB2}" srcOrd="1" destOrd="0" presId="urn:microsoft.com/office/officeart/2008/layout/HorizontalMultiLevelHierarchy"/>
    <dgm:cxn modelId="{63DB3F92-98A7-4F48-9791-24C164E4FD96}" type="presParOf" srcId="{68A1E5F5-4928-46BD-A9C5-B3478CF7BDB2}" destId="{5C43E5E8-ED22-4A11-B848-8BE1B48C212F}" srcOrd="0" destOrd="0" presId="urn:microsoft.com/office/officeart/2008/layout/HorizontalMultiLevelHierarchy"/>
    <dgm:cxn modelId="{F600A752-8111-4FD3-825C-72C862D7803F}" type="presParOf" srcId="{5C43E5E8-ED22-4A11-B848-8BE1B48C212F}" destId="{97EFA977-83FC-400F-90C5-B5670AFDCB97}" srcOrd="0" destOrd="0" presId="urn:microsoft.com/office/officeart/2008/layout/HorizontalMultiLevelHierarchy"/>
    <dgm:cxn modelId="{17E772CD-1F47-4922-AFF5-8F5D5C5B4853}" type="presParOf" srcId="{68A1E5F5-4928-46BD-A9C5-B3478CF7BDB2}" destId="{F59013D8-5188-403B-9691-F816B7875A3B}" srcOrd="1" destOrd="0" presId="urn:microsoft.com/office/officeart/2008/layout/HorizontalMultiLevelHierarchy"/>
    <dgm:cxn modelId="{A1B57EF3-6740-4CE6-ADEE-14A3265DB0EE}" type="presParOf" srcId="{F59013D8-5188-403B-9691-F816B7875A3B}" destId="{A12DD26D-005C-4251-A1DA-1040100736C9}" srcOrd="0" destOrd="0" presId="urn:microsoft.com/office/officeart/2008/layout/HorizontalMultiLevelHierarchy"/>
    <dgm:cxn modelId="{423CDA39-7522-424C-A6B6-CD7009AFDCEE}" type="presParOf" srcId="{F59013D8-5188-403B-9691-F816B7875A3B}" destId="{8E242208-68E4-4B64-BC55-72DB75606C8F}" srcOrd="1" destOrd="0" presId="urn:microsoft.com/office/officeart/2008/layout/HorizontalMultiLevelHierarchy"/>
    <dgm:cxn modelId="{54794EA7-390E-4BA1-8727-EFF3539C9F21}" type="presParOf" srcId="{68A1E5F5-4928-46BD-A9C5-B3478CF7BDB2}" destId="{53DC39C9-9541-497A-A75B-9E5F9BD1CA7D}" srcOrd="2" destOrd="0" presId="urn:microsoft.com/office/officeart/2008/layout/HorizontalMultiLevelHierarchy"/>
    <dgm:cxn modelId="{F4ADB773-7E70-4EF2-86C0-0D2D138DCE7D}" type="presParOf" srcId="{53DC39C9-9541-497A-A75B-9E5F9BD1CA7D}" destId="{522CF949-6170-4966-857C-2A66C1D571DD}" srcOrd="0" destOrd="0" presId="urn:microsoft.com/office/officeart/2008/layout/HorizontalMultiLevelHierarchy"/>
    <dgm:cxn modelId="{7476EA14-1384-487D-BE16-BBA8F5B00C26}" type="presParOf" srcId="{68A1E5F5-4928-46BD-A9C5-B3478CF7BDB2}" destId="{8242062A-D62C-46F9-8363-9B0E73C299AF}" srcOrd="3" destOrd="0" presId="urn:microsoft.com/office/officeart/2008/layout/HorizontalMultiLevelHierarchy"/>
    <dgm:cxn modelId="{950A3B1F-3F25-4139-AFB1-FD8FEA3BF6F9}" type="presParOf" srcId="{8242062A-D62C-46F9-8363-9B0E73C299AF}" destId="{A077D644-B660-4790-8FA4-C5553BE82D01}" srcOrd="0" destOrd="0" presId="urn:microsoft.com/office/officeart/2008/layout/HorizontalMultiLevelHierarchy"/>
    <dgm:cxn modelId="{F75FF8C6-898D-49AE-8FEF-CE75207179B3}" type="presParOf" srcId="{8242062A-D62C-46F9-8363-9B0E73C299AF}" destId="{7A2F5458-1A9E-4E65-AB1B-D7D2FEDB2C79}" srcOrd="1" destOrd="0" presId="urn:microsoft.com/office/officeart/2008/layout/HorizontalMultiLevelHierarchy"/>
    <dgm:cxn modelId="{670E42F9-D3BA-4ACF-A1F2-83626823DD63}" type="presParOf" srcId="{8F0B6CE3-1632-4151-BB27-7AFD54E27EFE}" destId="{6B03BF94-4730-4C3D-9D11-39DD7C0FD058}" srcOrd="2" destOrd="0" presId="urn:microsoft.com/office/officeart/2008/layout/HorizontalMultiLevelHierarchy"/>
    <dgm:cxn modelId="{457D023E-077B-41FC-8D9D-B316117FA51F}" type="presParOf" srcId="{6B03BF94-4730-4C3D-9D11-39DD7C0FD058}" destId="{CFEC3A9C-4269-447F-B69E-28423159B712}" srcOrd="0" destOrd="0" presId="urn:microsoft.com/office/officeart/2008/layout/HorizontalMultiLevelHierarchy"/>
    <dgm:cxn modelId="{C82F0182-7EFF-40F9-9D85-44AA5D6B7F1C}" type="presParOf" srcId="{8F0B6CE3-1632-4151-BB27-7AFD54E27EFE}" destId="{600AD22F-95AA-4A4E-88A3-6EE003F3A1EF}" srcOrd="3" destOrd="0" presId="urn:microsoft.com/office/officeart/2008/layout/HorizontalMultiLevelHierarchy"/>
    <dgm:cxn modelId="{AA494C9C-6AFD-4584-83FE-FD87F5D6D852}" type="presParOf" srcId="{600AD22F-95AA-4A4E-88A3-6EE003F3A1EF}" destId="{7D68DE19-D73E-4288-898C-1B1B2976B046}" srcOrd="0" destOrd="0" presId="urn:microsoft.com/office/officeart/2008/layout/HorizontalMultiLevelHierarchy"/>
    <dgm:cxn modelId="{9BC21390-D966-4F4A-A8CB-B0C6D6B4B30E}" type="presParOf" srcId="{600AD22F-95AA-4A4E-88A3-6EE003F3A1EF}" destId="{B08B9E06-81B2-495F-99D5-DE1122372CB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B66281-43F9-4D8B-B447-1B78BD2847B8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659757B-37AC-44E8-A6A0-51B6EFBFEC53}">
      <dgm:prSet phldrT="[Text]"/>
      <dgm:spPr/>
      <dgm:t>
        <a:bodyPr/>
        <a:lstStyle/>
        <a:p>
          <a:r>
            <a:rPr lang="en-US" dirty="0"/>
            <a:t>Aqueous</a:t>
          </a:r>
        </a:p>
      </dgm:t>
    </dgm:pt>
    <dgm:pt modelId="{278BCC98-0A3E-426F-ABEE-C4D855FF0235}" type="parTrans" cxnId="{0A21A3C7-348C-4645-8ECB-06F4B02646E2}">
      <dgm:prSet/>
      <dgm:spPr/>
      <dgm:t>
        <a:bodyPr/>
        <a:lstStyle/>
        <a:p>
          <a:endParaRPr lang="en-US"/>
        </a:p>
      </dgm:t>
    </dgm:pt>
    <dgm:pt modelId="{0D7070C0-5271-479D-B6B6-EB4C7393BFF9}" type="sibTrans" cxnId="{0A21A3C7-348C-4645-8ECB-06F4B02646E2}">
      <dgm:prSet/>
      <dgm:spPr/>
      <dgm:t>
        <a:bodyPr/>
        <a:lstStyle/>
        <a:p>
          <a:endParaRPr lang="en-US"/>
        </a:p>
      </dgm:t>
    </dgm:pt>
    <dgm:pt modelId="{5A78D017-80C3-49B9-B20F-8EF67124B213}">
      <dgm:prSet phldrT="[Text]"/>
      <dgm:spPr/>
      <dgm:t>
        <a:bodyPr/>
        <a:lstStyle/>
        <a:p>
          <a:r>
            <a:rPr lang="en-US" dirty="0"/>
            <a:t>Water</a:t>
          </a:r>
        </a:p>
      </dgm:t>
    </dgm:pt>
    <dgm:pt modelId="{01B414C9-CADD-4188-820A-1731D61EB929}" type="parTrans" cxnId="{4EF38305-F5A3-4C1B-8F2A-AA72C5CA5B0B}">
      <dgm:prSet/>
      <dgm:spPr/>
      <dgm:t>
        <a:bodyPr/>
        <a:lstStyle/>
        <a:p>
          <a:endParaRPr lang="en-US"/>
        </a:p>
      </dgm:t>
    </dgm:pt>
    <dgm:pt modelId="{E3DDEC34-A007-43E0-B055-1330914A368F}" type="sibTrans" cxnId="{4EF38305-F5A3-4C1B-8F2A-AA72C5CA5B0B}">
      <dgm:prSet/>
      <dgm:spPr/>
      <dgm:t>
        <a:bodyPr/>
        <a:lstStyle/>
        <a:p>
          <a:endParaRPr lang="en-US"/>
        </a:p>
      </dgm:t>
    </dgm:pt>
    <dgm:pt modelId="{BB5791AF-7303-46CC-9AEE-4E584B4908AE}">
      <dgm:prSet phldrT="[Text]"/>
      <dgm:spPr/>
      <dgm:t>
        <a:bodyPr/>
        <a:lstStyle/>
        <a:p>
          <a:r>
            <a:rPr lang="en-US" dirty="0"/>
            <a:t>Lactose</a:t>
          </a:r>
        </a:p>
      </dgm:t>
    </dgm:pt>
    <dgm:pt modelId="{8BC08A16-A089-4259-AA0D-449ABC40177F}" type="parTrans" cxnId="{DA5071C6-CF8F-4ED3-8C62-8FE530022EBB}">
      <dgm:prSet/>
      <dgm:spPr/>
      <dgm:t>
        <a:bodyPr/>
        <a:lstStyle/>
        <a:p>
          <a:endParaRPr lang="en-US"/>
        </a:p>
      </dgm:t>
    </dgm:pt>
    <dgm:pt modelId="{490F351A-E526-4388-969A-F074F8D833D9}" type="sibTrans" cxnId="{DA5071C6-CF8F-4ED3-8C62-8FE530022EBB}">
      <dgm:prSet/>
      <dgm:spPr/>
      <dgm:t>
        <a:bodyPr/>
        <a:lstStyle/>
        <a:p>
          <a:endParaRPr lang="en-US"/>
        </a:p>
      </dgm:t>
    </dgm:pt>
    <dgm:pt modelId="{8659B05A-DFB8-4739-93FC-43C9A9003FC0}">
      <dgm:prSet phldrT="[Text]"/>
      <dgm:spPr/>
      <dgm:t>
        <a:bodyPr/>
        <a:lstStyle/>
        <a:p>
          <a:r>
            <a:rPr lang="en-US" dirty="0"/>
            <a:t>Oil/Fat</a:t>
          </a:r>
        </a:p>
      </dgm:t>
    </dgm:pt>
    <dgm:pt modelId="{E444C518-C91D-4A72-8E13-2397EB2F23AC}" type="parTrans" cxnId="{DA703A50-5811-4D4B-A199-72803A9F10A7}">
      <dgm:prSet/>
      <dgm:spPr/>
      <dgm:t>
        <a:bodyPr/>
        <a:lstStyle/>
        <a:p>
          <a:endParaRPr lang="en-US"/>
        </a:p>
      </dgm:t>
    </dgm:pt>
    <dgm:pt modelId="{4BFD6B96-C5DD-47BC-BEAF-452CE72B961D}" type="sibTrans" cxnId="{DA703A50-5811-4D4B-A199-72803A9F10A7}">
      <dgm:prSet/>
      <dgm:spPr/>
      <dgm:t>
        <a:bodyPr/>
        <a:lstStyle/>
        <a:p>
          <a:endParaRPr lang="en-US"/>
        </a:p>
      </dgm:t>
    </dgm:pt>
    <dgm:pt modelId="{DA16B681-4006-44A9-855C-E982CAA01D47}">
      <dgm:prSet phldrT="[Text]"/>
      <dgm:spPr/>
      <dgm:t>
        <a:bodyPr/>
        <a:lstStyle/>
        <a:p>
          <a:r>
            <a:rPr lang="en-US" dirty="0"/>
            <a:t>Fat globules</a:t>
          </a:r>
        </a:p>
      </dgm:t>
    </dgm:pt>
    <dgm:pt modelId="{A756F287-459A-4F48-896D-97EEC400C702}" type="parTrans" cxnId="{87C8E484-E03A-4585-A6C5-8C35D96B0B42}">
      <dgm:prSet/>
      <dgm:spPr/>
      <dgm:t>
        <a:bodyPr/>
        <a:lstStyle/>
        <a:p>
          <a:endParaRPr lang="en-US"/>
        </a:p>
      </dgm:t>
    </dgm:pt>
    <dgm:pt modelId="{184420D9-5BA2-49B0-A1C1-90FFE06DFC3A}" type="sibTrans" cxnId="{87C8E484-E03A-4585-A6C5-8C35D96B0B42}">
      <dgm:prSet/>
      <dgm:spPr/>
      <dgm:t>
        <a:bodyPr/>
        <a:lstStyle/>
        <a:p>
          <a:endParaRPr lang="en-US"/>
        </a:p>
      </dgm:t>
    </dgm:pt>
    <dgm:pt modelId="{9FE10F91-6D2E-406A-A717-E997EE8EB5E7}">
      <dgm:prSet phldrT="[Text]"/>
      <dgm:spPr/>
      <dgm:t>
        <a:bodyPr/>
        <a:lstStyle/>
        <a:p>
          <a:r>
            <a:rPr lang="en-US" dirty="0"/>
            <a:t>Protein</a:t>
          </a:r>
        </a:p>
      </dgm:t>
    </dgm:pt>
    <dgm:pt modelId="{DECDF130-7D50-4E27-A819-9F4D7EF194A7}" type="parTrans" cxnId="{0B7B1FB2-1013-4A8B-8EAB-80A4D0D20C83}">
      <dgm:prSet/>
      <dgm:spPr/>
      <dgm:t>
        <a:bodyPr/>
        <a:lstStyle/>
        <a:p>
          <a:endParaRPr lang="en-US"/>
        </a:p>
      </dgm:t>
    </dgm:pt>
    <dgm:pt modelId="{3768A0A2-3290-4F5D-AC2C-D54BD8274D7E}" type="sibTrans" cxnId="{0B7B1FB2-1013-4A8B-8EAB-80A4D0D20C83}">
      <dgm:prSet/>
      <dgm:spPr/>
      <dgm:t>
        <a:bodyPr/>
        <a:lstStyle/>
        <a:p>
          <a:endParaRPr lang="en-US"/>
        </a:p>
      </dgm:t>
    </dgm:pt>
    <dgm:pt modelId="{6E22A611-A58D-405B-8255-7E8A3DCB05C4}">
      <dgm:prSet phldrT="[Text]"/>
      <dgm:spPr/>
      <dgm:t>
        <a:bodyPr/>
        <a:lstStyle/>
        <a:p>
          <a:r>
            <a:rPr lang="en-US" dirty="0"/>
            <a:t>Vitamins</a:t>
          </a:r>
        </a:p>
      </dgm:t>
    </dgm:pt>
    <dgm:pt modelId="{799AA5C8-6C07-4D50-B9FF-C044698ACC8B}" type="parTrans" cxnId="{8ECDAA8F-5A21-40F4-BBBC-1E9EE27DF0BA}">
      <dgm:prSet/>
      <dgm:spPr/>
      <dgm:t>
        <a:bodyPr/>
        <a:lstStyle/>
        <a:p>
          <a:endParaRPr lang="en-US"/>
        </a:p>
      </dgm:t>
    </dgm:pt>
    <dgm:pt modelId="{2D404AA1-48BE-4CA0-9DDE-F1942D4F6935}" type="sibTrans" cxnId="{8ECDAA8F-5A21-40F4-BBBC-1E9EE27DF0BA}">
      <dgm:prSet/>
      <dgm:spPr/>
      <dgm:t>
        <a:bodyPr/>
        <a:lstStyle/>
        <a:p>
          <a:endParaRPr lang="en-US"/>
        </a:p>
      </dgm:t>
    </dgm:pt>
    <dgm:pt modelId="{3578EAEA-DC08-4FC7-ADBA-02319A8AE65A}">
      <dgm:prSet phldrT="[Text]"/>
      <dgm:spPr/>
      <dgm:t>
        <a:bodyPr/>
        <a:lstStyle/>
        <a:p>
          <a:r>
            <a:rPr lang="en-US" dirty="0"/>
            <a:t>Minerals</a:t>
          </a:r>
        </a:p>
      </dgm:t>
    </dgm:pt>
    <dgm:pt modelId="{7F95CA53-BC7C-4D4F-9DA5-FF130DB0D95A}" type="parTrans" cxnId="{2F30031A-5149-4B72-A53F-903B574E4BD6}">
      <dgm:prSet/>
      <dgm:spPr/>
      <dgm:t>
        <a:bodyPr/>
        <a:lstStyle/>
        <a:p>
          <a:endParaRPr lang="en-US"/>
        </a:p>
      </dgm:t>
    </dgm:pt>
    <dgm:pt modelId="{7C88D1AA-483E-4E2C-9A30-95907212816F}" type="sibTrans" cxnId="{2F30031A-5149-4B72-A53F-903B574E4BD6}">
      <dgm:prSet/>
      <dgm:spPr/>
      <dgm:t>
        <a:bodyPr/>
        <a:lstStyle/>
        <a:p>
          <a:endParaRPr lang="en-US"/>
        </a:p>
      </dgm:t>
    </dgm:pt>
    <dgm:pt modelId="{C3CA61D3-CDE1-4D70-B084-3DEDD1334B28}">
      <dgm:prSet phldrT="[Text]"/>
      <dgm:spPr/>
      <dgm:t>
        <a:bodyPr/>
        <a:lstStyle/>
        <a:p>
          <a:r>
            <a:rPr lang="en-US" dirty="0"/>
            <a:t>Fat soluble vitamins</a:t>
          </a:r>
        </a:p>
      </dgm:t>
    </dgm:pt>
    <dgm:pt modelId="{14ABE6A8-302D-4917-B5D4-A356117DE6DC}" type="parTrans" cxnId="{EECB160A-6FBC-4749-93E7-E30831FC420E}">
      <dgm:prSet/>
      <dgm:spPr/>
      <dgm:t>
        <a:bodyPr/>
        <a:lstStyle/>
        <a:p>
          <a:endParaRPr lang="en-US"/>
        </a:p>
      </dgm:t>
    </dgm:pt>
    <dgm:pt modelId="{D1904A99-431B-49C1-AC64-7F5F56A35C88}" type="sibTrans" cxnId="{EECB160A-6FBC-4749-93E7-E30831FC420E}">
      <dgm:prSet/>
      <dgm:spPr/>
      <dgm:t>
        <a:bodyPr/>
        <a:lstStyle/>
        <a:p>
          <a:endParaRPr lang="en-US"/>
        </a:p>
      </dgm:t>
    </dgm:pt>
    <dgm:pt modelId="{92FB8581-24E0-46B0-902F-B454533EB299}">
      <dgm:prSet phldrT="[Text]"/>
      <dgm:spPr/>
      <dgm:t>
        <a:bodyPr/>
        <a:lstStyle/>
        <a:p>
          <a:r>
            <a:rPr lang="en-US" dirty="0"/>
            <a:t>Selected proteins</a:t>
          </a:r>
        </a:p>
      </dgm:t>
    </dgm:pt>
    <dgm:pt modelId="{F59EA42A-E5B3-4651-916B-AAE1CF944ADF}" type="parTrans" cxnId="{CA57D007-0209-47E3-8496-AC317698826E}">
      <dgm:prSet/>
      <dgm:spPr/>
      <dgm:t>
        <a:bodyPr/>
        <a:lstStyle/>
        <a:p>
          <a:endParaRPr lang="en-US"/>
        </a:p>
      </dgm:t>
    </dgm:pt>
    <dgm:pt modelId="{1DAE3F26-8CE5-4954-AF8D-309A1CBC20EC}" type="sibTrans" cxnId="{CA57D007-0209-47E3-8496-AC317698826E}">
      <dgm:prSet/>
      <dgm:spPr/>
      <dgm:t>
        <a:bodyPr/>
        <a:lstStyle/>
        <a:p>
          <a:endParaRPr lang="en-US"/>
        </a:p>
      </dgm:t>
    </dgm:pt>
    <dgm:pt modelId="{E33E604D-9BB7-4300-857B-396DE70A1B33}">
      <dgm:prSet phldrT="[Text]"/>
      <dgm:spPr/>
      <dgm:t>
        <a:bodyPr/>
        <a:lstStyle/>
        <a:p>
          <a:r>
            <a:rPr lang="en-US" dirty="0"/>
            <a:t>Enzymes (lipases)</a:t>
          </a:r>
        </a:p>
      </dgm:t>
    </dgm:pt>
    <dgm:pt modelId="{84768CFB-4040-4C48-BB42-C9275421EA43}" type="parTrans" cxnId="{FF90B0A5-F749-43FD-8B74-ACEFC6E406AF}">
      <dgm:prSet/>
      <dgm:spPr/>
      <dgm:t>
        <a:bodyPr/>
        <a:lstStyle/>
        <a:p>
          <a:endParaRPr lang="en-US"/>
        </a:p>
      </dgm:t>
    </dgm:pt>
    <dgm:pt modelId="{4AA57EAC-BFD6-46A3-8EB5-EF31FF61FB29}" type="sibTrans" cxnId="{FF90B0A5-F749-43FD-8B74-ACEFC6E406AF}">
      <dgm:prSet/>
      <dgm:spPr/>
      <dgm:t>
        <a:bodyPr/>
        <a:lstStyle/>
        <a:p>
          <a:endParaRPr lang="en-US"/>
        </a:p>
      </dgm:t>
    </dgm:pt>
    <dgm:pt modelId="{0CDD7D27-980D-46AB-A2BA-6ABF593AB665}">
      <dgm:prSet phldrT="[Text]"/>
      <dgm:spPr/>
      <dgm:t>
        <a:bodyPr/>
        <a:lstStyle/>
        <a:p>
          <a:r>
            <a:rPr lang="en-US" dirty="0"/>
            <a:t>Casein</a:t>
          </a:r>
        </a:p>
      </dgm:t>
    </dgm:pt>
    <dgm:pt modelId="{DC1DF3EF-9920-4F21-9DE0-864A4E432365}" type="parTrans" cxnId="{55ED38FB-413C-4BA5-B3F5-9E9CC2CDA5B8}">
      <dgm:prSet/>
      <dgm:spPr/>
      <dgm:t>
        <a:bodyPr/>
        <a:lstStyle/>
        <a:p>
          <a:endParaRPr lang="en-US"/>
        </a:p>
      </dgm:t>
    </dgm:pt>
    <dgm:pt modelId="{AD245570-8967-4EC3-BD6B-0AFD3CDCF3A8}" type="sibTrans" cxnId="{55ED38FB-413C-4BA5-B3F5-9E9CC2CDA5B8}">
      <dgm:prSet/>
      <dgm:spPr/>
      <dgm:t>
        <a:bodyPr/>
        <a:lstStyle/>
        <a:p>
          <a:endParaRPr lang="en-US"/>
        </a:p>
      </dgm:t>
    </dgm:pt>
    <dgm:pt modelId="{9FBBC5C7-41A0-4E2E-936D-4CA8F415F9CE}">
      <dgm:prSet phldrT="[Text]"/>
      <dgm:spPr/>
      <dgm:t>
        <a:bodyPr/>
        <a:lstStyle/>
        <a:p>
          <a:r>
            <a:rPr lang="en-US" dirty="0"/>
            <a:t>Whey</a:t>
          </a:r>
        </a:p>
      </dgm:t>
    </dgm:pt>
    <dgm:pt modelId="{603E7570-14B1-4E46-9648-339B8D4D4D39}" type="parTrans" cxnId="{5C2C4191-B2FB-4373-B012-D49817F8D931}">
      <dgm:prSet/>
      <dgm:spPr/>
      <dgm:t>
        <a:bodyPr/>
        <a:lstStyle/>
        <a:p>
          <a:endParaRPr lang="en-US"/>
        </a:p>
      </dgm:t>
    </dgm:pt>
    <dgm:pt modelId="{87DEABFE-CC2E-4951-ADDF-5DC079AB9E6A}" type="sibTrans" cxnId="{5C2C4191-B2FB-4373-B012-D49817F8D931}">
      <dgm:prSet/>
      <dgm:spPr/>
      <dgm:t>
        <a:bodyPr/>
        <a:lstStyle/>
        <a:p>
          <a:endParaRPr lang="en-US"/>
        </a:p>
      </dgm:t>
    </dgm:pt>
    <dgm:pt modelId="{E4B25F2A-701D-4A34-A13A-432916C0D5D5}" type="pres">
      <dgm:prSet presAssocID="{50B66281-43F9-4D8B-B447-1B78BD2847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D992BBC0-CDF4-4908-9E4B-86B1CF3A2E3E}" type="pres">
      <dgm:prSet presAssocID="{F659757B-37AC-44E8-A6A0-51B6EFBFEC53}" presName="composite" presStyleCnt="0"/>
      <dgm:spPr/>
    </dgm:pt>
    <dgm:pt modelId="{674D0BBD-D443-48A5-83CD-326BA63FEF37}" type="pres">
      <dgm:prSet presAssocID="{F659757B-37AC-44E8-A6A0-51B6EFBFEC5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040EE55-31BD-499D-B075-B9DC8A73C089}" type="pres">
      <dgm:prSet presAssocID="{F659757B-37AC-44E8-A6A0-51B6EFBFEC5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0423315-EBF5-4C1A-9386-D2613DFF74CB}" type="pres">
      <dgm:prSet presAssocID="{0D7070C0-5271-479D-B6B6-EB4C7393BFF9}" presName="space" presStyleCnt="0"/>
      <dgm:spPr/>
    </dgm:pt>
    <dgm:pt modelId="{BA251908-3A6B-4D02-9059-CDF5596CB4B4}" type="pres">
      <dgm:prSet presAssocID="{8659B05A-DFB8-4739-93FC-43C9A9003FC0}" presName="composite" presStyleCnt="0"/>
      <dgm:spPr/>
    </dgm:pt>
    <dgm:pt modelId="{FCEA5615-95CC-4DC3-B908-585FEEECA2BB}" type="pres">
      <dgm:prSet presAssocID="{8659B05A-DFB8-4739-93FC-43C9A9003FC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B85438A-43FE-41A1-AC1F-DD0C8AB05E1B}" type="pres">
      <dgm:prSet presAssocID="{8659B05A-DFB8-4739-93FC-43C9A9003FC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0BF2B8C7-F0A7-4ADC-9316-B2DB9BA31104}" type="presOf" srcId="{E33E604D-9BB7-4300-857B-396DE70A1B33}" destId="{4B85438A-43FE-41A1-AC1F-DD0C8AB05E1B}" srcOrd="0" destOrd="3" presId="urn:microsoft.com/office/officeart/2005/8/layout/hList1"/>
    <dgm:cxn modelId="{EECB160A-6FBC-4749-93E7-E30831FC420E}" srcId="{8659B05A-DFB8-4739-93FC-43C9A9003FC0}" destId="{C3CA61D3-CDE1-4D70-B084-3DEDD1334B28}" srcOrd="1" destOrd="0" parTransId="{14ABE6A8-302D-4917-B5D4-A356117DE6DC}" sibTransId="{D1904A99-431B-49C1-AC64-7F5F56A35C88}"/>
    <dgm:cxn modelId="{1949FBD6-91BD-4E94-8786-1A83342B05A5}" type="presOf" srcId="{8659B05A-DFB8-4739-93FC-43C9A9003FC0}" destId="{FCEA5615-95CC-4DC3-B908-585FEEECA2BB}" srcOrd="0" destOrd="0" presId="urn:microsoft.com/office/officeart/2005/8/layout/hList1"/>
    <dgm:cxn modelId="{F06FDF1E-1D21-4EC7-A0C4-1740E8CE3879}" type="presOf" srcId="{BB5791AF-7303-46CC-9AEE-4E584B4908AE}" destId="{6040EE55-31BD-499D-B075-B9DC8A73C089}" srcOrd="0" destOrd="1" presId="urn:microsoft.com/office/officeart/2005/8/layout/hList1"/>
    <dgm:cxn modelId="{DA5071C6-CF8F-4ED3-8C62-8FE530022EBB}" srcId="{F659757B-37AC-44E8-A6A0-51B6EFBFEC53}" destId="{BB5791AF-7303-46CC-9AEE-4E584B4908AE}" srcOrd="1" destOrd="0" parTransId="{8BC08A16-A089-4259-AA0D-449ABC40177F}" sibTransId="{490F351A-E526-4388-969A-F074F8D833D9}"/>
    <dgm:cxn modelId="{55ED38FB-413C-4BA5-B3F5-9E9CC2CDA5B8}" srcId="{9FE10F91-6D2E-406A-A717-E997EE8EB5E7}" destId="{0CDD7D27-980D-46AB-A2BA-6ABF593AB665}" srcOrd="0" destOrd="0" parTransId="{DC1DF3EF-9920-4F21-9DE0-864A4E432365}" sibTransId="{AD245570-8967-4EC3-BD6B-0AFD3CDCF3A8}"/>
    <dgm:cxn modelId="{C4CA3CC3-D4F4-4009-BAD8-27734C6AAC35}" type="presOf" srcId="{DA16B681-4006-44A9-855C-E982CAA01D47}" destId="{4B85438A-43FE-41A1-AC1F-DD0C8AB05E1B}" srcOrd="0" destOrd="0" presId="urn:microsoft.com/office/officeart/2005/8/layout/hList1"/>
    <dgm:cxn modelId="{DA703A50-5811-4D4B-A199-72803A9F10A7}" srcId="{50B66281-43F9-4D8B-B447-1B78BD2847B8}" destId="{8659B05A-DFB8-4739-93FC-43C9A9003FC0}" srcOrd="1" destOrd="0" parTransId="{E444C518-C91D-4A72-8E13-2397EB2F23AC}" sibTransId="{4BFD6B96-C5DD-47BC-BEAF-452CE72B961D}"/>
    <dgm:cxn modelId="{CA57D007-0209-47E3-8496-AC317698826E}" srcId="{8659B05A-DFB8-4739-93FC-43C9A9003FC0}" destId="{92FB8581-24E0-46B0-902F-B454533EB299}" srcOrd="2" destOrd="0" parTransId="{F59EA42A-E5B3-4651-916B-AAE1CF944ADF}" sibTransId="{1DAE3F26-8CE5-4954-AF8D-309A1CBC20EC}"/>
    <dgm:cxn modelId="{1C66807B-91C8-487C-A701-A2C192ACA14C}" type="presOf" srcId="{9FBBC5C7-41A0-4E2E-936D-4CA8F415F9CE}" destId="{6040EE55-31BD-499D-B075-B9DC8A73C089}" srcOrd="0" destOrd="4" presId="urn:microsoft.com/office/officeart/2005/8/layout/hList1"/>
    <dgm:cxn modelId="{4EF38305-F5A3-4C1B-8F2A-AA72C5CA5B0B}" srcId="{F659757B-37AC-44E8-A6A0-51B6EFBFEC53}" destId="{5A78D017-80C3-49B9-B20F-8EF67124B213}" srcOrd="0" destOrd="0" parTransId="{01B414C9-CADD-4188-820A-1731D61EB929}" sibTransId="{E3DDEC34-A007-43E0-B055-1330914A368F}"/>
    <dgm:cxn modelId="{76A06539-3F57-4279-A473-17FFFBE34711}" type="presOf" srcId="{9FE10F91-6D2E-406A-A717-E997EE8EB5E7}" destId="{6040EE55-31BD-499D-B075-B9DC8A73C089}" srcOrd="0" destOrd="2" presId="urn:microsoft.com/office/officeart/2005/8/layout/hList1"/>
    <dgm:cxn modelId="{BD97A8CB-65F2-49F4-A67F-268C842B22DE}" type="presOf" srcId="{C3CA61D3-CDE1-4D70-B084-3DEDD1334B28}" destId="{4B85438A-43FE-41A1-AC1F-DD0C8AB05E1B}" srcOrd="0" destOrd="1" presId="urn:microsoft.com/office/officeart/2005/8/layout/hList1"/>
    <dgm:cxn modelId="{5C2C4191-B2FB-4373-B012-D49817F8D931}" srcId="{9FE10F91-6D2E-406A-A717-E997EE8EB5E7}" destId="{9FBBC5C7-41A0-4E2E-936D-4CA8F415F9CE}" srcOrd="1" destOrd="0" parTransId="{603E7570-14B1-4E46-9648-339B8D4D4D39}" sibTransId="{87DEABFE-CC2E-4951-ADDF-5DC079AB9E6A}"/>
    <dgm:cxn modelId="{DD44258F-C63B-48CD-BCAB-D0544DA411F8}" type="presOf" srcId="{3578EAEA-DC08-4FC7-ADBA-02319A8AE65A}" destId="{6040EE55-31BD-499D-B075-B9DC8A73C089}" srcOrd="0" destOrd="6" presId="urn:microsoft.com/office/officeart/2005/8/layout/hList1"/>
    <dgm:cxn modelId="{87C8E484-E03A-4585-A6C5-8C35D96B0B42}" srcId="{8659B05A-DFB8-4739-93FC-43C9A9003FC0}" destId="{DA16B681-4006-44A9-855C-E982CAA01D47}" srcOrd="0" destOrd="0" parTransId="{A756F287-459A-4F48-896D-97EEC400C702}" sibTransId="{184420D9-5BA2-49B0-A1C1-90FFE06DFC3A}"/>
    <dgm:cxn modelId="{FD0E494F-D47F-4A2F-A990-2073A6C7609A}" type="presOf" srcId="{50B66281-43F9-4D8B-B447-1B78BD2847B8}" destId="{E4B25F2A-701D-4A34-A13A-432916C0D5D5}" srcOrd="0" destOrd="0" presId="urn:microsoft.com/office/officeart/2005/8/layout/hList1"/>
    <dgm:cxn modelId="{4F8252F0-D9B8-4E2E-BB06-81561CC96E43}" type="presOf" srcId="{0CDD7D27-980D-46AB-A2BA-6ABF593AB665}" destId="{6040EE55-31BD-499D-B075-B9DC8A73C089}" srcOrd="0" destOrd="3" presId="urn:microsoft.com/office/officeart/2005/8/layout/hList1"/>
    <dgm:cxn modelId="{F90A2F7C-6535-4E6A-869A-1BED5AEA0B02}" type="presOf" srcId="{92FB8581-24E0-46B0-902F-B454533EB299}" destId="{4B85438A-43FE-41A1-AC1F-DD0C8AB05E1B}" srcOrd="0" destOrd="2" presId="urn:microsoft.com/office/officeart/2005/8/layout/hList1"/>
    <dgm:cxn modelId="{0B7B1FB2-1013-4A8B-8EAB-80A4D0D20C83}" srcId="{F659757B-37AC-44E8-A6A0-51B6EFBFEC53}" destId="{9FE10F91-6D2E-406A-A717-E997EE8EB5E7}" srcOrd="2" destOrd="0" parTransId="{DECDF130-7D50-4E27-A819-9F4D7EF194A7}" sibTransId="{3768A0A2-3290-4F5D-AC2C-D54BD8274D7E}"/>
    <dgm:cxn modelId="{AC778E65-0F7D-447E-AB4C-AABF69DD6910}" type="presOf" srcId="{F659757B-37AC-44E8-A6A0-51B6EFBFEC53}" destId="{674D0BBD-D443-48A5-83CD-326BA63FEF37}" srcOrd="0" destOrd="0" presId="urn:microsoft.com/office/officeart/2005/8/layout/hList1"/>
    <dgm:cxn modelId="{FF90B0A5-F749-43FD-8B74-ACEFC6E406AF}" srcId="{8659B05A-DFB8-4739-93FC-43C9A9003FC0}" destId="{E33E604D-9BB7-4300-857B-396DE70A1B33}" srcOrd="3" destOrd="0" parTransId="{84768CFB-4040-4C48-BB42-C9275421EA43}" sibTransId="{4AA57EAC-BFD6-46A3-8EB5-EF31FF61FB29}"/>
    <dgm:cxn modelId="{2F30031A-5149-4B72-A53F-903B574E4BD6}" srcId="{F659757B-37AC-44E8-A6A0-51B6EFBFEC53}" destId="{3578EAEA-DC08-4FC7-ADBA-02319A8AE65A}" srcOrd="4" destOrd="0" parTransId="{7F95CA53-BC7C-4D4F-9DA5-FF130DB0D95A}" sibTransId="{7C88D1AA-483E-4E2C-9A30-95907212816F}"/>
    <dgm:cxn modelId="{34A10B68-7EB7-42B0-B114-12CFFF553076}" type="presOf" srcId="{5A78D017-80C3-49B9-B20F-8EF67124B213}" destId="{6040EE55-31BD-499D-B075-B9DC8A73C089}" srcOrd="0" destOrd="0" presId="urn:microsoft.com/office/officeart/2005/8/layout/hList1"/>
    <dgm:cxn modelId="{966495BE-3A2C-46B4-965C-1AAE2E4E6FE2}" type="presOf" srcId="{6E22A611-A58D-405B-8255-7E8A3DCB05C4}" destId="{6040EE55-31BD-499D-B075-B9DC8A73C089}" srcOrd="0" destOrd="5" presId="urn:microsoft.com/office/officeart/2005/8/layout/hList1"/>
    <dgm:cxn modelId="{8ECDAA8F-5A21-40F4-BBBC-1E9EE27DF0BA}" srcId="{F659757B-37AC-44E8-A6A0-51B6EFBFEC53}" destId="{6E22A611-A58D-405B-8255-7E8A3DCB05C4}" srcOrd="3" destOrd="0" parTransId="{799AA5C8-6C07-4D50-B9FF-C044698ACC8B}" sibTransId="{2D404AA1-48BE-4CA0-9DDE-F1942D4F6935}"/>
    <dgm:cxn modelId="{0A21A3C7-348C-4645-8ECB-06F4B02646E2}" srcId="{50B66281-43F9-4D8B-B447-1B78BD2847B8}" destId="{F659757B-37AC-44E8-A6A0-51B6EFBFEC53}" srcOrd="0" destOrd="0" parTransId="{278BCC98-0A3E-426F-ABEE-C4D855FF0235}" sibTransId="{0D7070C0-5271-479D-B6B6-EB4C7393BFF9}"/>
    <dgm:cxn modelId="{485F01D5-B6C0-4E91-9045-B95A5CE8B462}" type="presParOf" srcId="{E4B25F2A-701D-4A34-A13A-432916C0D5D5}" destId="{D992BBC0-CDF4-4908-9E4B-86B1CF3A2E3E}" srcOrd="0" destOrd="0" presId="urn:microsoft.com/office/officeart/2005/8/layout/hList1"/>
    <dgm:cxn modelId="{82EB029F-092D-4486-B2F6-4A47235626DA}" type="presParOf" srcId="{D992BBC0-CDF4-4908-9E4B-86B1CF3A2E3E}" destId="{674D0BBD-D443-48A5-83CD-326BA63FEF37}" srcOrd="0" destOrd="0" presId="urn:microsoft.com/office/officeart/2005/8/layout/hList1"/>
    <dgm:cxn modelId="{D2E325F9-3CCB-44CD-8627-D33A7B8EE71A}" type="presParOf" srcId="{D992BBC0-CDF4-4908-9E4B-86B1CF3A2E3E}" destId="{6040EE55-31BD-499D-B075-B9DC8A73C089}" srcOrd="1" destOrd="0" presId="urn:microsoft.com/office/officeart/2005/8/layout/hList1"/>
    <dgm:cxn modelId="{0BE77D6D-B913-4AA2-BB4A-ABB6028D0C52}" type="presParOf" srcId="{E4B25F2A-701D-4A34-A13A-432916C0D5D5}" destId="{80423315-EBF5-4C1A-9386-D2613DFF74CB}" srcOrd="1" destOrd="0" presId="urn:microsoft.com/office/officeart/2005/8/layout/hList1"/>
    <dgm:cxn modelId="{36FDD39E-ECCF-474A-94FD-268DF8DE9055}" type="presParOf" srcId="{E4B25F2A-701D-4A34-A13A-432916C0D5D5}" destId="{BA251908-3A6B-4D02-9059-CDF5596CB4B4}" srcOrd="2" destOrd="0" presId="urn:microsoft.com/office/officeart/2005/8/layout/hList1"/>
    <dgm:cxn modelId="{528AE10C-7B1D-4EB1-A736-0341BE45BD97}" type="presParOf" srcId="{BA251908-3A6B-4D02-9059-CDF5596CB4B4}" destId="{FCEA5615-95CC-4DC3-B908-585FEEECA2BB}" srcOrd="0" destOrd="0" presId="urn:microsoft.com/office/officeart/2005/8/layout/hList1"/>
    <dgm:cxn modelId="{9E336085-1128-4F4E-A7EE-F8CDA66EE4A7}" type="presParOf" srcId="{BA251908-3A6B-4D02-9059-CDF5596CB4B4}" destId="{4B85438A-43FE-41A1-AC1F-DD0C8AB05E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DC1B8B-C455-43B2-BE3D-658FA0322B64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49C7419-AE4F-47CF-A4D8-BF76E01C7265}">
      <dgm:prSet phldrT="[Text]"/>
      <dgm:spPr/>
      <dgm:t>
        <a:bodyPr/>
        <a:lstStyle/>
        <a:p>
          <a:r>
            <a:rPr lang="en-US" dirty="0"/>
            <a:t>Curding</a:t>
          </a:r>
        </a:p>
      </dgm:t>
    </dgm:pt>
    <dgm:pt modelId="{A0BCA072-CDD0-40A2-9703-471D73348073}" type="parTrans" cxnId="{BE77C206-8335-48A4-ACED-E670230EE4AD}">
      <dgm:prSet/>
      <dgm:spPr/>
      <dgm:t>
        <a:bodyPr/>
        <a:lstStyle/>
        <a:p>
          <a:endParaRPr lang="en-US"/>
        </a:p>
      </dgm:t>
    </dgm:pt>
    <dgm:pt modelId="{816CC41A-30AC-463D-AC58-510A3262DB57}" type="sibTrans" cxnId="{BE77C206-8335-48A4-ACED-E670230EE4AD}">
      <dgm:prSet/>
      <dgm:spPr/>
      <dgm:t>
        <a:bodyPr/>
        <a:lstStyle/>
        <a:p>
          <a:endParaRPr lang="en-US"/>
        </a:p>
      </dgm:t>
    </dgm:pt>
    <dgm:pt modelId="{DC585F1C-70EC-4CF5-8D6F-3A47578E4B55}">
      <dgm:prSet phldrT="[Text]"/>
      <dgm:spPr/>
      <dgm:t>
        <a:bodyPr/>
        <a:lstStyle/>
        <a:p>
          <a:r>
            <a:rPr lang="en-US" dirty="0"/>
            <a:t>Denaturation and aggregation of proteins</a:t>
          </a:r>
        </a:p>
      </dgm:t>
    </dgm:pt>
    <dgm:pt modelId="{5F668600-F6A6-476B-BF30-59CDBF465EEA}" type="parTrans" cxnId="{FF454393-10DF-4CC7-BC3E-344A8027E28A}">
      <dgm:prSet/>
      <dgm:spPr/>
      <dgm:t>
        <a:bodyPr/>
        <a:lstStyle/>
        <a:p>
          <a:endParaRPr lang="en-US"/>
        </a:p>
      </dgm:t>
    </dgm:pt>
    <dgm:pt modelId="{54EF8AD6-02A8-49F2-A757-22CFA8E4292F}" type="sibTrans" cxnId="{FF454393-10DF-4CC7-BC3E-344A8027E28A}">
      <dgm:prSet/>
      <dgm:spPr/>
      <dgm:t>
        <a:bodyPr/>
        <a:lstStyle/>
        <a:p>
          <a:endParaRPr lang="en-US"/>
        </a:p>
      </dgm:t>
    </dgm:pt>
    <dgm:pt modelId="{3B126B57-9D2D-41B7-8C0D-73B756DEBC19}">
      <dgm:prSet phldrT="[Text]"/>
      <dgm:spPr/>
      <dgm:t>
        <a:bodyPr/>
        <a:lstStyle/>
        <a:p>
          <a:r>
            <a:rPr lang="en-US" dirty="0"/>
            <a:t>Draining and pressing</a:t>
          </a:r>
        </a:p>
      </dgm:t>
    </dgm:pt>
    <dgm:pt modelId="{07613249-784F-441C-9030-1A48410AA151}" type="parTrans" cxnId="{4589FEE0-0979-4213-AEEE-DB35BD20D97C}">
      <dgm:prSet/>
      <dgm:spPr/>
      <dgm:t>
        <a:bodyPr/>
        <a:lstStyle/>
        <a:p>
          <a:endParaRPr lang="en-US"/>
        </a:p>
      </dgm:t>
    </dgm:pt>
    <dgm:pt modelId="{F8022EB8-43D0-4933-832C-68F9DBFC5BEE}" type="sibTrans" cxnId="{4589FEE0-0979-4213-AEEE-DB35BD20D97C}">
      <dgm:prSet/>
      <dgm:spPr/>
      <dgm:t>
        <a:bodyPr/>
        <a:lstStyle/>
        <a:p>
          <a:endParaRPr lang="en-US"/>
        </a:p>
      </dgm:t>
    </dgm:pt>
    <dgm:pt modelId="{0B495ECD-1A46-4DA3-9254-38C8FC5184A8}">
      <dgm:prSet phldrT="[Text]"/>
      <dgm:spPr/>
      <dgm:t>
        <a:bodyPr/>
        <a:lstStyle/>
        <a:p>
          <a:r>
            <a:rPr lang="en-US" dirty="0"/>
            <a:t>Removal of water and water-soluble components like lactose</a:t>
          </a:r>
        </a:p>
      </dgm:t>
    </dgm:pt>
    <dgm:pt modelId="{E0487653-0841-42D3-8C39-F43FF2D91695}" type="parTrans" cxnId="{CE65F3A5-3EDD-4CAA-9C7B-91A20E72E66A}">
      <dgm:prSet/>
      <dgm:spPr/>
      <dgm:t>
        <a:bodyPr/>
        <a:lstStyle/>
        <a:p>
          <a:endParaRPr lang="en-US"/>
        </a:p>
      </dgm:t>
    </dgm:pt>
    <dgm:pt modelId="{A828C6BB-6484-4460-8C54-8CDC9DCD5EF1}" type="sibTrans" cxnId="{CE65F3A5-3EDD-4CAA-9C7B-91A20E72E66A}">
      <dgm:prSet/>
      <dgm:spPr/>
      <dgm:t>
        <a:bodyPr/>
        <a:lstStyle/>
        <a:p>
          <a:endParaRPr lang="en-US"/>
        </a:p>
      </dgm:t>
    </dgm:pt>
    <dgm:pt modelId="{74569548-4B66-439D-B590-B54513D92467}">
      <dgm:prSet phldrT="[Text]"/>
      <dgm:spPr/>
      <dgm:t>
        <a:bodyPr/>
        <a:lstStyle/>
        <a:p>
          <a:r>
            <a:rPr lang="en-US" dirty="0"/>
            <a:t>Aging and ripening</a:t>
          </a:r>
        </a:p>
      </dgm:t>
    </dgm:pt>
    <dgm:pt modelId="{5F728BAF-0DAA-475D-8022-89A047FAED59}" type="parTrans" cxnId="{E510045A-10C8-49DA-B218-D9C727A89788}">
      <dgm:prSet/>
      <dgm:spPr/>
      <dgm:t>
        <a:bodyPr/>
        <a:lstStyle/>
        <a:p>
          <a:endParaRPr lang="en-US"/>
        </a:p>
      </dgm:t>
    </dgm:pt>
    <dgm:pt modelId="{ADF4A246-6DC9-4B32-AB17-0FF0798CDA74}" type="sibTrans" cxnId="{E510045A-10C8-49DA-B218-D9C727A89788}">
      <dgm:prSet/>
      <dgm:spPr/>
      <dgm:t>
        <a:bodyPr/>
        <a:lstStyle/>
        <a:p>
          <a:endParaRPr lang="en-US"/>
        </a:p>
      </dgm:t>
    </dgm:pt>
    <dgm:pt modelId="{AD6C495F-FF54-4AD7-BE57-A9A91D87F79D}">
      <dgm:prSet phldrT="[Text]"/>
      <dgm:spPr/>
      <dgm:t>
        <a:bodyPr/>
        <a:lstStyle/>
        <a:p>
          <a:r>
            <a:rPr lang="en-US" dirty="0"/>
            <a:t>Chemical changes brought about by reactions with oxygen and fats/ proteins/organic molecules</a:t>
          </a:r>
        </a:p>
      </dgm:t>
    </dgm:pt>
    <dgm:pt modelId="{BE48DC85-9462-4779-8E5D-FBA534387CBA}" type="parTrans" cxnId="{C346254C-BB95-45A3-9EEB-32C7873D93F2}">
      <dgm:prSet/>
      <dgm:spPr/>
      <dgm:t>
        <a:bodyPr/>
        <a:lstStyle/>
        <a:p>
          <a:endParaRPr lang="en-US"/>
        </a:p>
      </dgm:t>
    </dgm:pt>
    <dgm:pt modelId="{3B6DAF61-C16F-4F76-8DFF-AA78F2C9D8B5}" type="sibTrans" cxnId="{C346254C-BB95-45A3-9EEB-32C7873D93F2}">
      <dgm:prSet/>
      <dgm:spPr/>
      <dgm:t>
        <a:bodyPr/>
        <a:lstStyle/>
        <a:p>
          <a:endParaRPr lang="en-US"/>
        </a:p>
      </dgm:t>
    </dgm:pt>
    <dgm:pt modelId="{551A2B00-4FDD-4809-8676-1BEBBDF8E94D}">
      <dgm:prSet/>
      <dgm:spPr/>
      <dgm:t>
        <a:bodyPr/>
        <a:lstStyle/>
        <a:p>
          <a:r>
            <a:rPr lang="en-US" dirty="0"/>
            <a:t>Setting protein-fat structure</a:t>
          </a:r>
        </a:p>
      </dgm:t>
    </dgm:pt>
    <dgm:pt modelId="{FADD0763-6673-402B-B8D9-550CA7D64DD3}" type="parTrans" cxnId="{F7D4B55B-92B9-41E7-B258-0B2E2FE07C82}">
      <dgm:prSet/>
      <dgm:spPr/>
      <dgm:t>
        <a:bodyPr/>
        <a:lstStyle/>
        <a:p>
          <a:endParaRPr lang="en-US"/>
        </a:p>
      </dgm:t>
    </dgm:pt>
    <dgm:pt modelId="{E78711C2-1093-4E28-9C9C-1865B14D605C}" type="sibTrans" cxnId="{F7D4B55B-92B9-41E7-B258-0B2E2FE07C82}">
      <dgm:prSet/>
      <dgm:spPr/>
      <dgm:t>
        <a:bodyPr/>
        <a:lstStyle/>
        <a:p>
          <a:endParaRPr lang="en-US"/>
        </a:p>
      </dgm:t>
    </dgm:pt>
    <dgm:pt modelId="{31F59A94-92E0-483A-A8BE-8D79DC2465DF}">
      <dgm:prSet phldrT="[Text]"/>
      <dgm:spPr/>
      <dgm:t>
        <a:bodyPr/>
        <a:lstStyle/>
        <a:p>
          <a:r>
            <a:rPr lang="en-US" dirty="0"/>
            <a:t>Reactions </a:t>
          </a:r>
          <a:r>
            <a:rPr lang="en-US" dirty="0" err="1"/>
            <a:t>catalysed</a:t>
          </a:r>
          <a:r>
            <a:rPr lang="en-US" dirty="0"/>
            <a:t> by enzymes from bacteria or other microbes</a:t>
          </a:r>
        </a:p>
      </dgm:t>
    </dgm:pt>
    <dgm:pt modelId="{DEFC6342-FF43-4593-9E9E-B347C85F4598}" type="parTrans" cxnId="{F545FF0A-8D1E-4728-B99E-04614434A803}">
      <dgm:prSet/>
      <dgm:spPr/>
      <dgm:t>
        <a:bodyPr/>
        <a:lstStyle/>
        <a:p>
          <a:endParaRPr lang="en-US"/>
        </a:p>
      </dgm:t>
    </dgm:pt>
    <dgm:pt modelId="{EF41EE24-FC2B-45C5-BEAC-5B0E2FA9776C}" type="sibTrans" cxnId="{F545FF0A-8D1E-4728-B99E-04614434A803}">
      <dgm:prSet/>
      <dgm:spPr/>
      <dgm:t>
        <a:bodyPr/>
        <a:lstStyle/>
        <a:p>
          <a:endParaRPr lang="en-US"/>
        </a:p>
      </dgm:t>
    </dgm:pt>
    <dgm:pt modelId="{549A226E-C5F9-4BD6-AB8F-26F3A26C8149}">
      <dgm:prSet phldrT="[Text]"/>
      <dgm:spPr/>
      <dgm:t>
        <a:bodyPr/>
        <a:lstStyle/>
        <a:p>
          <a:r>
            <a:rPr lang="en-US" dirty="0"/>
            <a:t>Coagulation of fat globules</a:t>
          </a:r>
        </a:p>
      </dgm:t>
    </dgm:pt>
    <dgm:pt modelId="{B51A509B-618B-4B13-B2AB-E2398B6A0E5B}" type="parTrans" cxnId="{7EF7E2B3-73D3-4E67-AC23-311271185E05}">
      <dgm:prSet/>
      <dgm:spPr/>
      <dgm:t>
        <a:bodyPr/>
        <a:lstStyle/>
        <a:p>
          <a:endParaRPr lang="en-US"/>
        </a:p>
      </dgm:t>
    </dgm:pt>
    <dgm:pt modelId="{3C335B51-6BD6-440D-8C2E-94DB34953DAB}" type="sibTrans" cxnId="{7EF7E2B3-73D3-4E67-AC23-311271185E05}">
      <dgm:prSet/>
      <dgm:spPr/>
      <dgm:t>
        <a:bodyPr/>
        <a:lstStyle/>
        <a:p>
          <a:endParaRPr lang="en-US"/>
        </a:p>
      </dgm:t>
    </dgm:pt>
    <dgm:pt modelId="{5A973F19-7FF8-41AD-84F3-CD9E2922AB08}" type="pres">
      <dgm:prSet presAssocID="{25DC1B8B-C455-43B2-BE3D-658FA0322B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1DF96F54-5E58-493C-9209-72D222055B31}" type="pres">
      <dgm:prSet presAssocID="{D49C7419-AE4F-47CF-A4D8-BF76E01C7265}" presName="composite" presStyleCnt="0"/>
      <dgm:spPr/>
    </dgm:pt>
    <dgm:pt modelId="{50320FD9-892A-4651-B871-A5CAE36334CD}" type="pres">
      <dgm:prSet presAssocID="{D49C7419-AE4F-47CF-A4D8-BF76E01C726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A310FA8-5BC8-4FCD-A970-459F38F2F744}" type="pres">
      <dgm:prSet presAssocID="{D49C7419-AE4F-47CF-A4D8-BF76E01C726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9C8ECB5-8DDB-46EA-A7C7-8EF07CD6A36F}" type="pres">
      <dgm:prSet presAssocID="{816CC41A-30AC-463D-AC58-510A3262DB57}" presName="sp" presStyleCnt="0"/>
      <dgm:spPr/>
    </dgm:pt>
    <dgm:pt modelId="{B7C2A249-455C-4960-AD89-2D94DB6FFB02}" type="pres">
      <dgm:prSet presAssocID="{3B126B57-9D2D-41B7-8C0D-73B756DEBC19}" presName="composite" presStyleCnt="0"/>
      <dgm:spPr/>
    </dgm:pt>
    <dgm:pt modelId="{3712BED1-5526-44ED-9BD3-68979EB72911}" type="pres">
      <dgm:prSet presAssocID="{3B126B57-9D2D-41B7-8C0D-73B756DEBC1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4C8A6DB-D435-4340-B41D-8F564798AB80}" type="pres">
      <dgm:prSet presAssocID="{3B126B57-9D2D-41B7-8C0D-73B756DEBC1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43E69D4-22BE-409B-8DFC-A657B90AB09E}" type="pres">
      <dgm:prSet presAssocID="{F8022EB8-43D0-4933-832C-68F9DBFC5BEE}" presName="sp" presStyleCnt="0"/>
      <dgm:spPr/>
    </dgm:pt>
    <dgm:pt modelId="{C9EA60CA-C9E5-45C5-A061-5AAFEE91AD79}" type="pres">
      <dgm:prSet presAssocID="{74569548-4B66-439D-B590-B54513D92467}" presName="composite" presStyleCnt="0"/>
      <dgm:spPr/>
    </dgm:pt>
    <dgm:pt modelId="{FDC99AEE-7A62-4DFB-9067-A6901413A808}" type="pres">
      <dgm:prSet presAssocID="{74569548-4B66-439D-B590-B54513D9246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A1AF357-4B91-4685-ABCC-1627F10F6603}" type="pres">
      <dgm:prSet presAssocID="{74569548-4B66-439D-B590-B54513D9246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F50D2EC3-2065-444F-A0AC-D9B2FA046138}" type="presOf" srcId="{549A226E-C5F9-4BD6-AB8F-26F3A26C8149}" destId="{3A310FA8-5BC8-4FCD-A970-459F38F2F744}" srcOrd="0" destOrd="1" presId="urn:microsoft.com/office/officeart/2005/8/layout/chevron2"/>
    <dgm:cxn modelId="{7EF7E2B3-73D3-4E67-AC23-311271185E05}" srcId="{D49C7419-AE4F-47CF-A4D8-BF76E01C7265}" destId="{549A226E-C5F9-4BD6-AB8F-26F3A26C8149}" srcOrd="1" destOrd="0" parTransId="{B51A509B-618B-4B13-B2AB-E2398B6A0E5B}" sibTransId="{3C335B51-6BD6-440D-8C2E-94DB34953DAB}"/>
    <dgm:cxn modelId="{BC7F5AC3-3512-448E-8151-3D5D7AF3B001}" type="presOf" srcId="{74569548-4B66-439D-B590-B54513D92467}" destId="{FDC99AEE-7A62-4DFB-9067-A6901413A808}" srcOrd="0" destOrd="0" presId="urn:microsoft.com/office/officeart/2005/8/layout/chevron2"/>
    <dgm:cxn modelId="{F545FF0A-8D1E-4728-B99E-04614434A803}" srcId="{74569548-4B66-439D-B590-B54513D92467}" destId="{31F59A94-92E0-483A-A8BE-8D79DC2465DF}" srcOrd="1" destOrd="0" parTransId="{DEFC6342-FF43-4593-9E9E-B347C85F4598}" sibTransId="{EF41EE24-FC2B-45C5-BEAC-5B0E2FA9776C}"/>
    <dgm:cxn modelId="{C346254C-BB95-45A3-9EEB-32C7873D93F2}" srcId="{74569548-4B66-439D-B590-B54513D92467}" destId="{AD6C495F-FF54-4AD7-BE57-A9A91D87F79D}" srcOrd="0" destOrd="0" parTransId="{BE48DC85-9462-4779-8E5D-FBA534387CBA}" sibTransId="{3B6DAF61-C16F-4F76-8DFF-AA78F2C9D8B5}"/>
    <dgm:cxn modelId="{FF454393-10DF-4CC7-BC3E-344A8027E28A}" srcId="{D49C7419-AE4F-47CF-A4D8-BF76E01C7265}" destId="{DC585F1C-70EC-4CF5-8D6F-3A47578E4B55}" srcOrd="0" destOrd="0" parTransId="{5F668600-F6A6-476B-BF30-59CDBF465EEA}" sibTransId="{54EF8AD6-02A8-49F2-A757-22CFA8E4292F}"/>
    <dgm:cxn modelId="{FAEA4EF4-6EA7-4927-9FB9-2BFAAB74EEDD}" type="presOf" srcId="{AD6C495F-FF54-4AD7-BE57-A9A91D87F79D}" destId="{5A1AF357-4B91-4685-ABCC-1627F10F6603}" srcOrd="0" destOrd="0" presId="urn:microsoft.com/office/officeart/2005/8/layout/chevron2"/>
    <dgm:cxn modelId="{4589FEE0-0979-4213-AEEE-DB35BD20D97C}" srcId="{25DC1B8B-C455-43B2-BE3D-658FA0322B64}" destId="{3B126B57-9D2D-41B7-8C0D-73B756DEBC19}" srcOrd="1" destOrd="0" parTransId="{07613249-784F-441C-9030-1A48410AA151}" sibTransId="{F8022EB8-43D0-4933-832C-68F9DBFC5BEE}"/>
    <dgm:cxn modelId="{1C117FFE-019C-4076-8341-238230F40CF3}" type="presOf" srcId="{31F59A94-92E0-483A-A8BE-8D79DC2465DF}" destId="{5A1AF357-4B91-4685-ABCC-1627F10F6603}" srcOrd="0" destOrd="1" presId="urn:microsoft.com/office/officeart/2005/8/layout/chevron2"/>
    <dgm:cxn modelId="{7CBE5CB1-BEA0-48C3-82F9-078E00837837}" type="presOf" srcId="{DC585F1C-70EC-4CF5-8D6F-3A47578E4B55}" destId="{3A310FA8-5BC8-4FCD-A970-459F38F2F744}" srcOrd="0" destOrd="0" presId="urn:microsoft.com/office/officeart/2005/8/layout/chevron2"/>
    <dgm:cxn modelId="{F7D4B55B-92B9-41E7-B258-0B2E2FE07C82}" srcId="{3B126B57-9D2D-41B7-8C0D-73B756DEBC19}" destId="{551A2B00-4FDD-4809-8676-1BEBBDF8E94D}" srcOrd="1" destOrd="0" parTransId="{FADD0763-6673-402B-B8D9-550CA7D64DD3}" sibTransId="{E78711C2-1093-4E28-9C9C-1865B14D605C}"/>
    <dgm:cxn modelId="{AC0B7FBC-9F3C-431B-9035-6A140679E4DE}" type="presOf" srcId="{D49C7419-AE4F-47CF-A4D8-BF76E01C7265}" destId="{50320FD9-892A-4651-B871-A5CAE36334CD}" srcOrd="0" destOrd="0" presId="urn:microsoft.com/office/officeart/2005/8/layout/chevron2"/>
    <dgm:cxn modelId="{BA332531-0883-4724-B9BB-198336CC7FEA}" type="presOf" srcId="{551A2B00-4FDD-4809-8676-1BEBBDF8E94D}" destId="{74C8A6DB-D435-4340-B41D-8F564798AB80}" srcOrd="0" destOrd="1" presId="urn:microsoft.com/office/officeart/2005/8/layout/chevron2"/>
    <dgm:cxn modelId="{CE65F3A5-3EDD-4CAA-9C7B-91A20E72E66A}" srcId="{3B126B57-9D2D-41B7-8C0D-73B756DEBC19}" destId="{0B495ECD-1A46-4DA3-9254-38C8FC5184A8}" srcOrd="0" destOrd="0" parTransId="{E0487653-0841-42D3-8C39-F43FF2D91695}" sibTransId="{A828C6BB-6484-4460-8C54-8CDC9DCD5EF1}"/>
    <dgm:cxn modelId="{4A4D6F92-1A6A-4902-8B58-BF8F0D0D4A16}" type="presOf" srcId="{0B495ECD-1A46-4DA3-9254-38C8FC5184A8}" destId="{74C8A6DB-D435-4340-B41D-8F564798AB80}" srcOrd="0" destOrd="0" presId="urn:microsoft.com/office/officeart/2005/8/layout/chevron2"/>
    <dgm:cxn modelId="{E510045A-10C8-49DA-B218-D9C727A89788}" srcId="{25DC1B8B-C455-43B2-BE3D-658FA0322B64}" destId="{74569548-4B66-439D-B590-B54513D92467}" srcOrd="2" destOrd="0" parTransId="{5F728BAF-0DAA-475D-8022-89A047FAED59}" sibTransId="{ADF4A246-6DC9-4B32-AB17-0FF0798CDA74}"/>
    <dgm:cxn modelId="{7072C8BA-DD8B-4628-8A71-5B6A5ED93A09}" type="presOf" srcId="{3B126B57-9D2D-41B7-8C0D-73B756DEBC19}" destId="{3712BED1-5526-44ED-9BD3-68979EB72911}" srcOrd="0" destOrd="0" presId="urn:microsoft.com/office/officeart/2005/8/layout/chevron2"/>
    <dgm:cxn modelId="{BE77C206-8335-48A4-ACED-E670230EE4AD}" srcId="{25DC1B8B-C455-43B2-BE3D-658FA0322B64}" destId="{D49C7419-AE4F-47CF-A4D8-BF76E01C7265}" srcOrd="0" destOrd="0" parTransId="{A0BCA072-CDD0-40A2-9703-471D73348073}" sibTransId="{816CC41A-30AC-463D-AC58-510A3262DB57}"/>
    <dgm:cxn modelId="{CC9A6508-8EB5-4BCB-B618-73656B37FA1D}" type="presOf" srcId="{25DC1B8B-C455-43B2-BE3D-658FA0322B64}" destId="{5A973F19-7FF8-41AD-84F3-CD9E2922AB08}" srcOrd="0" destOrd="0" presId="urn:microsoft.com/office/officeart/2005/8/layout/chevron2"/>
    <dgm:cxn modelId="{A50ACD93-289B-443A-965D-400711F03776}" type="presParOf" srcId="{5A973F19-7FF8-41AD-84F3-CD9E2922AB08}" destId="{1DF96F54-5E58-493C-9209-72D222055B31}" srcOrd="0" destOrd="0" presId="urn:microsoft.com/office/officeart/2005/8/layout/chevron2"/>
    <dgm:cxn modelId="{3358E04E-1DDD-464C-97A7-55A38E661368}" type="presParOf" srcId="{1DF96F54-5E58-493C-9209-72D222055B31}" destId="{50320FD9-892A-4651-B871-A5CAE36334CD}" srcOrd="0" destOrd="0" presId="urn:microsoft.com/office/officeart/2005/8/layout/chevron2"/>
    <dgm:cxn modelId="{9C147890-210A-4DC1-BD0F-458F886BB97F}" type="presParOf" srcId="{1DF96F54-5E58-493C-9209-72D222055B31}" destId="{3A310FA8-5BC8-4FCD-A970-459F38F2F744}" srcOrd="1" destOrd="0" presId="urn:microsoft.com/office/officeart/2005/8/layout/chevron2"/>
    <dgm:cxn modelId="{BD283061-C34A-40CF-BCF2-8CFD9D5F20F1}" type="presParOf" srcId="{5A973F19-7FF8-41AD-84F3-CD9E2922AB08}" destId="{E9C8ECB5-8DDB-46EA-A7C7-8EF07CD6A36F}" srcOrd="1" destOrd="0" presId="urn:microsoft.com/office/officeart/2005/8/layout/chevron2"/>
    <dgm:cxn modelId="{BC00A6A7-FB96-45BD-BE0D-EC9503BD1B11}" type="presParOf" srcId="{5A973F19-7FF8-41AD-84F3-CD9E2922AB08}" destId="{B7C2A249-455C-4960-AD89-2D94DB6FFB02}" srcOrd="2" destOrd="0" presId="urn:microsoft.com/office/officeart/2005/8/layout/chevron2"/>
    <dgm:cxn modelId="{109383A9-AF12-4E93-BEE4-96795869875B}" type="presParOf" srcId="{B7C2A249-455C-4960-AD89-2D94DB6FFB02}" destId="{3712BED1-5526-44ED-9BD3-68979EB72911}" srcOrd="0" destOrd="0" presId="urn:microsoft.com/office/officeart/2005/8/layout/chevron2"/>
    <dgm:cxn modelId="{894A3805-1E04-4A71-8491-F0D24D306EFB}" type="presParOf" srcId="{B7C2A249-455C-4960-AD89-2D94DB6FFB02}" destId="{74C8A6DB-D435-4340-B41D-8F564798AB80}" srcOrd="1" destOrd="0" presId="urn:microsoft.com/office/officeart/2005/8/layout/chevron2"/>
    <dgm:cxn modelId="{9EF69EEE-7DB0-4FF4-BA4B-C1834E388CDA}" type="presParOf" srcId="{5A973F19-7FF8-41AD-84F3-CD9E2922AB08}" destId="{143E69D4-22BE-409B-8DFC-A657B90AB09E}" srcOrd="3" destOrd="0" presId="urn:microsoft.com/office/officeart/2005/8/layout/chevron2"/>
    <dgm:cxn modelId="{1595B944-75E9-4CA5-ADB7-FD1D0E503AB0}" type="presParOf" srcId="{5A973F19-7FF8-41AD-84F3-CD9E2922AB08}" destId="{C9EA60CA-C9E5-45C5-A061-5AAFEE91AD79}" srcOrd="4" destOrd="0" presId="urn:microsoft.com/office/officeart/2005/8/layout/chevron2"/>
    <dgm:cxn modelId="{9260AD7B-75D3-4F54-9430-CECE4A712A69}" type="presParOf" srcId="{C9EA60CA-C9E5-45C5-A061-5AAFEE91AD79}" destId="{FDC99AEE-7A62-4DFB-9067-A6901413A808}" srcOrd="0" destOrd="0" presId="urn:microsoft.com/office/officeart/2005/8/layout/chevron2"/>
    <dgm:cxn modelId="{639D71E5-4B7C-44FB-A4A3-109E38D7348F}" type="presParOf" srcId="{C9EA60CA-C9E5-45C5-A061-5AAFEE91AD79}" destId="{5A1AF357-4B91-4685-ABCC-1627F10F660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CEC4C2-488B-4BFE-BB2D-65873D6C4240}" type="doc">
      <dgm:prSet loTypeId="urn:microsoft.com/office/officeart/2005/8/layout/cycle4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919FF9A-12DA-4DC5-B297-390B39946972}">
      <dgm:prSet phldrT="[Text]"/>
      <dgm:spPr/>
      <dgm:t>
        <a:bodyPr/>
        <a:lstStyle/>
        <a:p>
          <a:r>
            <a:rPr lang="en-US" dirty="0"/>
            <a:t>Very hard</a:t>
          </a:r>
        </a:p>
      </dgm:t>
    </dgm:pt>
    <dgm:pt modelId="{2E7CFAAA-3416-4900-BA34-A63DDACDA584}" type="parTrans" cxnId="{A39EF684-0354-4B14-9021-040C7018696A}">
      <dgm:prSet/>
      <dgm:spPr/>
      <dgm:t>
        <a:bodyPr/>
        <a:lstStyle/>
        <a:p>
          <a:endParaRPr lang="en-US"/>
        </a:p>
      </dgm:t>
    </dgm:pt>
    <dgm:pt modelId="{725D60B2-EC1D-4ED9-8D72-2EB2F9ABDF44}" type="sibTrans" cxnId="{A39EF684-0354-4B14-9021-040C7018696A}">
      <dgm:prSet/>
      <dgm:spPr/>
      <dgm:t>
        <a:bodyPr/>
        <a:lstStyle/>
        <a:p>
          <a:endParaRPr lang="en-US"/>
        </a:p>
      </dgm:t>
    </dgm:pt>
    <dgm:pt modelId="{19AB2A93-2F2D-4AC8-943C-0BFAEB57FBBD}">
      <dgm:prSet phldrT="[Text]"/>
      <dgm:spPr/>
      <dgm:t>
        <a:bodyPr lIns="61200"/>
        <a:lstStyle/>
        <a:p>
          <a:r>
            <a:rPr lang="en-US" dirty="0"/>
            <a:t>Romano</a:t>
          </a:r>
        </a:p>
      </dgm:t>
    </dgm:pt>
    <dgm:pt modelId="{C2D99C88-AAEB-4888-BA62-07FB0921BC35}" type="parTrans" cxnId="{066091DF-50DD-409F-B17A-73B5200D1D88}">
      <dgm:prSet/>
      <dgm:spPr/>
      <dgm:t>
        <a:bodyPr/>
        <a:lstStyle/>
        <a:p>
          <a:endParaRPr lang="en-US"/>
        </a:p>
      </dgm:t>
    </dgm:pt>
    <dgm:pt modelId="{C22D94BA-E049-47F4-BF81-AD69CE1EA26D}" type="sibTrans" cxnId="{066091DF-50DD-409F-B17A-73B5200D1D88}">
      <dgm:prSet/>
      <dgm:spPr/>
      <dgm:t>
        <a:bodyPr/>
        <a:lstStyle/>
        <a:p>
          <a:endParaRPr lang="en-US"/>
        </a:p>
      </dgm:t>
    </dgm:pt>
    <dgm:pt modelId="{DF35E27F-BDEE-49C2-AA80-46BA109A60A3}">
      <dgm:prSet phldrT="[Text]"/>
      <dgm:spPr/>
      <dgm:t>
        <a:bodyPr/>
        <a:lstStyle/>
        <a:p>
          <a:r>
            <a:rPr lang="en-US" dirty="0"/>
            <a:t>Hard</a:t>
          </a:r>
        </a:p>
      </dgm:t>
    </dgm:pt>
    <dgm:pt modelId="{A161923D-38AE-4908-BB8C-286C60B272E4}" type="parTrans" cxnId="{0533F5AB-AB04-4BC4-BE42-69E4CB0E76B6}">
      <dgm:prSet/>
      <dgm:spPr/>
      <dgm:t>
        <a:bodyPr/>
        <a:lstStyle/>
        <a:p>
          <a:endParaRPr lang="en-US"/>
        </a:p>
      </dgm:t>
    </dgm:pt>
    <dgm:pt modelId="{76F5B001-B219-46E8-BD0A-7D1FEE246361}" type="sibTrans" cxnId="{0533F5AB-AB04-4BC4-BE42-69E4CB0E76B6}">
      <dgm:prSet/>
      <dgm:spPr/>
      <dgm:t>
        <a:bodyPr/>
        <a:lstStyle/>
        <a:p>
          <a:endParaRPr lang="en-US"/>
        </a:p>
      </dgm:t>
    </dgm:pt>
    <dgm:pt modelId="{B469286C-022C-4B73-965B-37173879CED4}">
      <dgm:prSet/>
      <dgm:spPr/>
      <dgm:t>
        <a:bodyPr lIns="396000"/>
        <a:lstStyle/>
        <a:p>
          <a:r>
            <a:rPr lang="en-US" dirty="0"/>
            <a:t>Cheddar</a:t>
          </a:r>
        </a:p>
      </dgm:t>
    </dgm:pt>
    <dgm:pt modelId="{9333A528-4EE1-47CB-9BA1-0274218AC655}" type="parTrans" cxnId="{5A3F9372-6548-41BE-8ACC-35060A5FC4B7}">
      <dgm:prSet/>
      <dgm:spPr/>
      <dgm:t>
        <a:bodyPr/>
        <a:lstStyle/>
        <a:p>
          <a:endParaRPr lang="en-US"/>
        </a:p>
      </dgm:t>
    </dgm:pt>
    <dgm:pt modelId="{FDE8EE1D-70D9-4228-9B4D-7E13BDDB0912}" type="sibTrans" cxnId="{5A3F9372-6548-41BE-8ACC-35060A5FC4B7}">
      <dgm:prSet/>
      <dgm:spPr/>
      <dgm:t>
        <a:bodyPr/>
        <a:lstStyle/>
        <a:p>
          <a:endParaRPr lang="en-US"/>
        </a:p>
      </dgm:t>
    </dgm:pt>
    <dgm:pt modelId="{0FE2EDE1-F084-4A31-A34F-2A8C79A8385A}">
      <dgm:prSet phldrT="[Text]"/>
      <dgm:spPr/>
      <dgm:t>
        <a:bodyPr/>
        <a:lstStyle/>
        <a:p>
          <a:r>
            <a:rPr lang="en-US" dirty="0"/>
            <a:t>Semisoft</a:t>
          </a:r>
        </a:p>
      </dgm:t>
    </dgm:pt>
    <dgm:pt modelId="{849E6C64-6E1B-4420-A846-F22182183F19}" type="parTrans" cxnId="{888678F4-3777-4966-A6EE-ACD7177E356E}">
      <dgm:prSet/>
      <dgm:spPr/>
      <dgm:t>
        <a:bodyPr/>
        <a:lstStyle/>
        <a:p>
          <a:endParaRPr lang="en-US"/>
        </a:p>
      </dgm:t>
    </dgm:pt>
    <dgm:pt modelId="{FC4A2F7C-C6B4-4863-89BC-A041E4EB18A3}" type="sibTrans" cxnId="{888678F4-3777-4966-A6EE-ACD7177E356E}">
      <dgm:prSet/>
      <dgm:spPr/>
      <dgm:t>
        <a:bodyPr/>
        <a:lstStyle/>
        <a:p>
          <a:endParaRPr lang="en-US"/>
        </a:p>
      </dgm:t>
    </dgm:pt>
    <dgm:pt modelId="{86A059FB-C567-4BD5-904A-C47963DBC2FC}">
      <dgm:prSet phldrT="[Text]"/>
      <dgm:spPr/>
      <dgm:t>
        <a:bodyPr lIns="360000" tIns="468000"/>
        <a:lstStyle/>
        <a:p>
          <a:r>
            <a:rPr lang="en-US" dirty="0"/>
            <a:t>Brick</a:t>
          </a:r>
        </a:p>
      </dgm:t>
    </dgm:pt>
    <dgm:pt modelId="{DCDAA8CA-056F-4FCB-A2ED-1DA767C42564}" type="parTrans" cxnId="{896CE7F6-F7EA-4867-99A7-9A3D710F4F5F}">
      <dgm:prSet/>
      <dgm:spPr/>
      <dgm:t>
        <a:bodyPr/>
        <a:lstStyle/>
        <a:p>
          <a:endParaRPr lang="en-US"/>
        </a:p>
      </dgm:t>
    </dgm:pt>
    <dgm:pt modelId="{CE1C4188-5727-4DC7-9C6A-552055923E4B}" type="sibTrans" cxnId="{896CE7F6-F7EA-4867-99A7-9A3D710F4F5F}">
      <dgm:prSet/>
      <dgm:spPr/>
      <dgm:t>
        <a:bodyPr/>
        <a:lstStyle/>
        <a:p>
          <a:endParaRPr lang="en-US"/>
        </a:p>
      </dgm:t>
    </dgm:pt>
    <dgm:pt modelId="{265EB276-B3F4-4BDC-889E-803E7B523741}">
      <dgm:prSet/>
      <dgm:spPr/>
      <dgm:t>
        <a:bodyPr lIns="396000"/>
        <a:lstStyle/>
        <a:p>
          <a:r>
            <a:rPr lang="en-US" dirty="0"/>
            <a:t>Edam</a:t>
          </a:r>
        </a:p>
      </dgm:t>
    </dgm:pt>
    <dgm:pt modelId="{505B4812-E3A2-484A-BBAF-73E3F6F44E65}" type="parTrans" cxnId="{8CF2E052-D30F-44B1-92E1-EDF9A4D1066F}">
      <dgm:prSet/>
      <dgm:spPr/>
      <dgm:t>
        <a:bodyPr/>
        <a:lstStyle/>
        <a:p>
          <a:endParaRPr lang="en-US"/>
        </a:p>
      </dgm:t>
    </dgm:pt>
    <dgm:pt modelId="{D4243535-53AA-4212-82AA-BDFB87EE57D5}" type="sibTrans" cxnId="{8CF2E052-D30F-44B1-92E1-EDF9A4D1066F}">
      <dgm:prSet/>
      <dgm:spPr/>
      <dgm:t>
        <a:bodyPr/>
        <a:lstStyle/>
        <a:p>
          <a:endParaRPr lang="en-US"/>
        </a:p>
      </dgm:t>
    </dgm:pt>
    <dgm:pt modelId="{4FB945C2-D2C5-4C25-A153-A77FD2C13EB6}">
      <dgm:prSet/>
      <dgm:spPr/>
      <dgm:t>
        <a:bodyPr lIns="396000"/>
        <a:lstStyle/>
        <a:p>
          <a:r>
            <a:rPr lang="en-US" dirty="0"/>
            <a:t>Gouda</a:t>
          </a:r>
        </a:p>
      </dgm:t>
    </dgm:pt>
    <dgm:pt modelId="{E47503A2-05E4-4840-A2B8-5E5E4487C476}" type="parTrans" cxnId="{90921EE4-6D4E-4942-85E9-E892BFA25EB9}">
      <dgm:prSet/>
      <dgm:spPr/>
      <dgm:t>
        <a:bodyPr/>
        <a:lstStyle/>
        <a:p>
          <a:endParaRPr lang="en-US"/>
        </a:p>
      </dgm:t>
    </dgm:pt>
    <dgm:pt modelId="{9F9ABE8B-45C4-4D91-935A-CD9C8582AA7F}" type="sibTrans" cxnId="{90921EE4-6D4E-4942-85E9-E892BFA25EB9}">
      <dgm:prSet/>
      <dgm:spPr/>
      <dgm:t>
        <a:bodyPr/>
        <a:lstStyle/>
        <a:p>
          <a:endParaRPr lang="en-US"/>
        </a:p>
      </dgm:t>
    </dgm:pt>
    <dgm:pt modelId="{19C8F982-D8BF-4B68-8D17-DE20E5BF5687}">
      <dgm:prSet/>
      <dgm:spPr/>
      <dgm:t>
        <a:bodyPr lIns="396000"/>
        <a:lstStyle/>
        <a:p>
          <a:r>
            <a:rPr lang="en-US" dirty="0"/>
            <a:t>Parmesan</a:t>
          </a:r>
        </a:p>
      </dgm:t>
    </dgm:pt>
    <dgm:pt modelId="{9365C3C8-C613-43E4-A979-D3350296B00E}" type="parTrans" cxnId="{9FAF9983-30BC-4126-A3F5-D371BCCCE8D6}">
      <dgm:prSet/>
      <dgm:spPr/>
      <dgm:t>
        <a:bodyPr/>
        <a:lstStyle/>
        <a:p>
          <a:endParaRPr lang="en-US"/>
        </a:p>
      </dgm:t>
    </dgm:pt>
    <dgm:pt modelId="{7828CDE4-85E2-47E8-BA9A-3A069B01CB58}" type="sibTrans" cxnId="{9FAF9983-30BC-4126-A3F5-D371BCCCE8D6}">
      <dgm:prSet/>
      <dgm:spPr/>
      <dgm:t>
        <a:bodyPr/>
        <a:lstStyle/>
        <a:p>
          <a:endParaRPr lang="en-US"/>
        </a:p>
      </dgm:t>
    </dgm:pt>
    <dgm:pt modelId="{0382F727-B810-4FD5-A19B-9FF6E0F6E2B6}">
      <dgm:prSet phldrT="[Text]"/>
      <dgm:spPr/>
      <dgm:t>
        <a:bodyPr lIns="360000" tIns="468000"/>
        <a:lstStyle/>
        <a:p>
          <a:r>
            <a:rPr lang="en-US" dirty="0"/>
            <a:t>Roquefort</a:t>
          </a:r>
        </a:p>
      </dgm:t>
    </dgm:pt>
    <dgm:pt modelId="{1DA80A3C-6FCE-4CF3-844A-B3F88DC92DA8}" type="parTrans" cxnId="{21D577EF-B777-4999-A8A9-5843BAAB84B9}">
      <dgm:prSet/>
      <dgm:spPr/>
      <dgm:t>
        <a:bodyPr/>
        <a:lstStyle/>
        <a:p>
          <a:endParaRPr lang="en-US"/>
        </a:p>
      </dgm:t>
    </dgm:pt>
    <dgm:pt modelId="{65199FFD-798F-4FB9-A03C-363C7DBE4193}" type="sibTrans" cxnId="{21D577EF-B777-4999-A8A9-5843BAAB84B9}">
      <dgm:prSet/>
      <dgm:spPr/>
      <dgm:t>
        <a:bodyPr/>
        <a:lstStyle/>
        <a:p>
          <a:endParaRPr lang="en-US"/>
        </a:p>
      </dgm:t>
    </dgm:pt>
    <dgm:pt modelId="{0F43653A-DE1F-4AA0-AD2D-C4670B3232A6}">
      <dgm:prSet phldrT="[Text]"/>
      <dgm:spPr/>
      <dgm:t>
        <a:bodyPr/>
        <a:lstStyle/>
        <a:p>
          <a:r>
            <a:rPr lang="en-US" dirty="0"/>
            <a:t>Soft</a:t>
          </a:r>
        </a:p>
      </dgm:t>
    </dgm:pt>
    <dgm:pt modelId="{457AC501-2185-47F2-AD05-29F116523408}" type="parTrans" cxnId="{29D97A9E-003E-4120-8105-321526E9159D}">
      <dgm:prSet/>
      <dgm:spPr/>
      <dgm:t>
        <a:bodyPr/>
        <a:lstStyle/>
        <a:p>
          <a:endParaRPr lang="en-US"/>
        </a:p>
      </dgm:t>
    </dgm:pt>
    <dgm:pt modelId="{51359B04-2B9B-4E67-838A-D2A0FCD4D7A9}" type="sibTrans" cxnId="{29D97A9E-003E-4120-8105-321526E9159D}">
      <dgm:prSet/>
      <dgm:spPr/>
      <dgm:t>
        <a:bodyPr/>
        <a:lstStyle/>
        <a:p>
          <a:endParaRPr lang="en-US"/>
        </a:p>
      </dgm:t>
    </dgm:pt>
    <dgm:pt modelId="{7D20FF75-1B6B-443B-8F38-A3955EC3EC92}">
      <dgm:prSet phldrT="[Text]"/>
      <dgm:spPr/>
      <dgm:t>
        <a:bodyPr tIns="252000"/>
        <a:lstStyle/>
        <a:p>
          <a:r>
            <a:rPr lang="en-US" dirty="0"/>
            <a:t>Camembert</a:t>
          </a:r>
        </a:p>
      </dgm:t>
    </dgm:pt>
    <dgm:pt modelId="{7D4C1291-ED17-4F9F-B48B-1080E6A565D5}" type="parTrans" cxnId="{68C119D9-6966-4535-9FF6-DCAC9C32FD30}">
      <dgm:prSet/>
      <dgm:spPr/>
      <dgm:t>
        <a:bodyPr/>
        <a:lstStyle/>
        <a:p>
          <a:endParaRPr lang="en-US"/>
        </a:p>
      </dgm:t>
    </dgm:pt>
    <dgm:pt modelId="{CD930B74-C313-4417-B2FD-A58BFFA7446F}" type="sibTrans" cxnId="{68C119D9-6966-4535-9FF6-DCAC9C32FD30}">
      <dgm:prSet/>
      <dgm:spPr/>
      <dgm:t>
        <a:bodyPr/>
        <a:lstStyle/>
        <a:p>
          <a:endParaRPr lang="en-US"/>
        </a:p>
      </dgm:t>
    </dgm:pt>
    <dgm:pt modelId="{F83A99C8-5873-464D-B692-3983D44B0D9E}">
      <dgm:prSet phldrT="[Text]"/>
      <dgm:spPr/>
      <dgm:t>
        <a:bodyPr tIns="252000"/>
        <a:lstStyle/>
        <a:p>
          <a:r>
            <a:rPr lang="en-US" dirty="0"/>
            <a:t>Cottage cheese</a:t>
          </a:r>
        </a:p>
      </dgm:t>
    </dgm:pt>
    <dgm:pt modelId="{F1B27844-46B0-4572-BAFE-1846C82C3407}" type="parTrans" cxnId="{332476EF-8F7D-4BA7-9948-E963991A616A}">
      <dgm:prSet/>
      <dgm:spPr/>
      <dgm:t>
        <a:bodyPr/>
        <a:lstStyle/>
        <a:p>
          <a:endParaRPr lang="en-US"/>
        </a:p>
      </dgm:t>
    </dgm:pt>
    <dgm:pt modelId="{2467841F-BF9C-44FB-B212-8616F93F774D}" type="sibTrans" cxnId="{332476EF-8F7D-4BA7-9948-E963991A616A}">
      <dgm:prSet/>
      <dgm:spPr/>
      <dgm:t>
        <a:bodyPr/>
        <a:lstStyle/>
        <a:p>
          <a:endParaRPr lang="en-US"/>
        </a:p>
      </dgm:t>
    </dgm:pt>
    <dgm:pt modelId="{D1C4ACBD-9726-4F3E-B285-9007327E8506}">
      <dgm:prSet phldrT="[Text]"/>
      <dgm:spPr/>
      <dgm:t>
        <a:bodyPr tIns="252000"/>
        <a:lstStyle/>
        <a:p>
          <a:r>
            <a:rPr lang="en-US" dirty="0"/>
            <a:t>Cream cheese</a:t>
          </a:r>
        </a:p>
      </dgm:t>
    </dgm:pt>
    <dgm:pt modelId="{38BE3257-40C0-4B0F-852C-4EF392C4ADED}" type="parTrans" cxnId="{B7C17CAC-2F25-4374-898B-5D375413EE60}">
      <dgm:prSet/>
      <dgm:spPr/>
      <dgm:t>
        <a:bodyPr/>
        <a:lstStyle/>
        <a:p>
          <a:endParaRPr lang="en-US"/>
        </a:p>
      </dgm:t>
    </dgm:pt>
    <dgm:pt modelId="{2750702E-761B-47C8-ACAE-A3D734B99CB8}" type="sibTrans" cxnId="{B7C17CAC-2F25-4374-898B-5D375413EE60}">
      <dgm:prSet/>
      <dgm:spPr/>
      <dgm:t>
        <a:bodyPr/>
        <a:lstStyle/>
        <a:p>
          <a:endParaRPr lang="en-US"/>
        </a:p>
      </dgm:t>
    </dgm:pt>
    <dgm:pt modelId="{9D1ED26A-1194-4F8E-B451-D112AC3B190C}" type="pres">
      <dgm:prSet presAssocID="{6BCEC4C2-488B-4BFE-BB2D-65873D6C424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E8A19913-F7FD-4D9E-A989-C80EB2ED9F71}" type="pres">
      <dgm:prSet presAssocID="{6BCEC4C2-488B-4BFE-BB2D-65873D6C4240}" presName="children" presStyleCnt="0"/>
      <dgm:spPr/>
    </dgm:pt>
    <dgm:pt modelId="{2F12D80A-BAC5-42B6-A932-174E690A9C81}" type="pres">
      <dgm:prSet presAssocID="{6BCEC4C2-488B-4BFE-BB2D-65873D6C4240}" presName="child1group" presStyleCnt="0"/>
      <dgm:spPr/>
    </dgm:pt>
    <dgm:pt modelId="{68EC3B83-AF0F-4A0D-B60B-C6D52C0E1075}" type="pres">
      <dgm:prSet presAssocID="{6BCEC4C2-488B-4BFE-BB2D-65873D6C4240}" presName="child1" presStyleLbl="bgAcc1" presStyleIdx="0" presStyleCnt="4"/>
      <dgm:spPr/>
      <dgm:t>
        <a:bodyPr/>
        <a:lstStyle/>
        <a:p>
          <a:endParaRPr lang="zh-HK" altLang="en-US"/>
        </a:p>
      </dgm:t>
    </dgm:pt>
    <dgm:pt modelId="{E250A55F-6B86-40AE-86A6-A2BB350A9934}" type="pres">
      <dgm:prSet presAssocID="{6BCEC4C2-488B-4BFE-BB2D-65873D6C424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CC8AFD5-2161-4E64-AEB9-9654C44311AE}" type="pres">
      <dgm:prSet presAssocID="{6BCEC4C2-488B-4BFE-BB2D-65873D6C4240}" presName="child2group" presStyleCnt="0"/>
      <dgm:spPr/>
    </dgm:pt>
    <dgm:pt modelId="{F59DFE5D-ED2B-43D3-9ACD-33B67742348B}" type="pres">
      <dgm:prSet presAssocID="{6BCEC4C2-488B-4BFE-BB2D-65873D6C4240}" presName="child2" presStyleLbl="bgAcc1" presStyleIdx="1" presStyleCnt="4"/>
      <dgm:spPr/>
      <dgm:t>
        <a:bodyPr/>
        <a:lstStyle/>
        <a:p>
          <a:endParaRPr lang="zh-HK" altLang="en-US"/>
        </a:p>
      </dgm:t>
    </dgm:pt>
    <dgm:pt modelId="{537ABD3D-23B8-4C60-A026-DCC9E3C8A364}" type="pres">
      <dgm:prSet presAssocID="{6BCEC4C2-488B-4BFE-BB2D-65873D6C424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B49845D-DCFB-41CD-8A81-E01BF5FEAD36}" type="pres">
      <dgm:prSet presAssocID="{6BCEC4C2-488B-4BFE-BB2D-65873D6C4240}" presName="child3group" presStyleCnt="0"/>
      <dgm:spPr/>
    </dgm:pt>
    <dgm:pt modelId="{B02EE72A-13F5-4C58-9868-6AA8BE4494C7}" type="pres">
      <dgm:prSet presAssocID="{6BCEC4C2-488B-4BFE-BB2D-65873D6C4240}" presName="child3" presStyleLbl="bgAcc1" presStyleIdx="2" presStyleCnt="4"/>
      <dgm:spPr/>
      <dgm:t>
        <a:bodyPr/>
        <a:lstStyle/>
        <a:p>
          <a:endParaRPr lang="zh-HK" altLang="en-US"/>
        </a:p>
      </dgm:t>
    </dgm:pt>
    <dgm:pt modelId="{1FEAE87C-27C7-4253-93B3-C6568836D9C2}" type="pres">
      <dgm:prSet presAssocID="{6BCEC4C2-488B-4BFE-BB2D-65873D6C424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9879A98-F2F0-4879-8F52-F740444C3EA9}" type="pres">
      <dgm:prSet presAssocID="{6BCEC4C2-488B-4BFE-BB2D-65873D6C4240}" presName="child4group" presStyleCnt="0"/>
      <dgm:spPr/>
    </dgm:pt>
    <dgm:pt modelId="{EE087037-69CE-4558-86F8-736FB378CE9F}" type="pres">
      <dgm:prSet presAssocID="{6BCEC4C2-488B-4BFE-BB2D-65873D6C4240}" presName="child4" presStyleLbl="bgAcc1" presStyleIdx="3" presStyleCnt="4"/>
      <dgm:spPr/>
      <dgm:t>
        <a:bodyPr/>
        <a:lstStyle/>
        <a:p>
          <a:endParaRPr lang="zh-HK" altLang="en-US"/>
        </a:p>
      </dgm:t>
    </dgm:pt>
    <dgm:pt modelId="{81D34217-5E7A-4535-B46B-5E58D3C6EBC1}" type="pres">
      <dgm:prSet presAssocID="{6BCEC4C2-488B-4BFE-BB2D-65873D6C424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2CD89A9-74A4-4F42-8FED-90ADBBC5DA36}" type="pres">
      <dgm:prSet presAssocID="{6BCEC4C2-488B-4BFE-BB2D-65873D6C4240}" presName="childPlaceholder" presStyleCnt="0"/>
      <dgm:spPr/>
    </dgm:pt>
    <dgm:pt modelId="{1DA8662F-754C-44B5-8069-1CA5166D8EB7}" type="pres">
      <dgm:prSet presAssocID="{6BCEC4C2-488B-4BFE-BB2D-65873D6C4240}" presName="circle" presStyleCnt="0"/>
      <dgm:spPr/>
    </dgm:pt>
    <dgm:pt modelId="{03670460-CED1-43EF-A996-64675947AF06}" type="pres">
      <dgm:prSet presAssocID="{6BCEC4C2-488B-4BFE-BB2D-65873D6C424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A7F9707-1447-4EE4-AE17-CE3A1C53EBB5}" type="pres">
      <dgm:prSet presAssocID="{6BCEC4C2-488B-4BFE-BB2D-65873D6C424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D2F1867-4E69-4D0F-9635-B177C216A1B3}" type="pres">
      <dgm:prSet presAssocID="{6BCEC4C2-488B-4BFE-BB2D-65873D6C424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FBD45F3-25AC-47B3-B7CE-74AB675929F8}" type="pres">
      <dgm:prSet presAssocID="{6BCEC4C2-488B-4BFE-BB2D-65873D6C424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C786D3D-AADA-4DC2-BCF6-3884A5F9EFE9}" type="pres">
      <dgm:prSet presAssocID="{6BCEC4C2-488B-4BFE-BB2D-65873D6C4240}" presName="quadrantPlaceholder" presStyleCnt="0"/>
      <dgm:spPr/>
    </dgm:pt>
    <dgm:pt modelId="{FE4CDB82-EA1B-499C-A986-B416FE0373B9}" type="pres">
      <dgm:prSet presAssocID="{6BCEC4C2-488B-4BFE-BB2D-65873D6C4240}" presName="center1" presStyleLbl="fgShp" presStyleIdx="0" presStyleCnt="2"/>
      <dgm:spPr/>
    </dgm:pt>
    <dgm:pt modelId="{5DEC9963-92A0-4E54-BBD1-23AC21174145}" type="pres">
      <dgm:prSet presAssocID="{6BCEC4C2-488B-4BFE-BB2D-65873D6C4240}" presName="center2" presStyleLbl="fgShp" presStyleIdx="1" presStyleCnt="2"/>
      <dgm:spPr/>
    </dgm:pt>
  </dgm:ptLst>
  <dgm:cxnLst>
    <dgm:cxn modelId="{332476EF-8F7D-4BA7-9948-E963991A616A}" srcId="{0F43653A-DE1F-4AA0-AD2D-C4670B3232A6}" destId="{F83A99C8-5873-464D-B692-3983D44B0D9E}" srcOrd="1" destOrd="0" parTransId="{F1B27844-46B0-4572-BAFE-1846C82C3407}" sibTransId="{2467841F-BF9C-44FB-B212-8616F93F774D}"/>
    <dgm:cxn modelId="{0533F5AB-AB04-4BC4-BE42-69E4CB0E76B6}" srcId="{6BCEC4C2-488B-4BFE-BB2D-65873D6C4240}" destId="{DF35E27F-BDEE-49C2-AA80-46BA109A60A3}" srcOrd="1" destOrd="0" parTransId="{A161923D-38AE-4908-BB8C-286C60B272E4}" sibTransId="{76F5B001-B219-46E8-BD0A-7D1FEE246361}"/>
    <dgm:cxn modelId="{4151D4DD-1DB4-4CDE-B0B1-5CC2274534BD}" type="presOf" srcId="{6BCEC4C2-488B-4BFE-BB2D-65873D6C4240}" destId="{9D1ED26A-1194-4F8E-B451-D112AC3B190C}" srcOrd="0" destOrd="0" presId="urn:microsoft.com/office/officeart/2005/8/layout/cycle4"/>
    <dgm:cxn modelId="{BD726B51-024B-4306-A7BA-47D9D872AEC9}" type="presOf" srcId="{265EB276-B3F4-4BDC-889E-803E7B523741}" destId="{537ABD3D-23B8-4C60-A026-DCC9E3C8A364}" srcOrd="1" destOrd="1" presId="urn:microsoft.com/office/officeart/2005/8/layout/cycle4"/>
    <dgm:cxn modelId="{B7C17CAC-2F25-4374-898B-5D375413EE60}" srcId="{0F43653A-DE1F-4AA0-AD2D-C4670B3232A6}" destId="{D1C4ACBD-9726-4F3E-B285-9007327E8506}" srcOrd="2" destOrd="0" parTransId="{38BE3257-40C0-4B0F-852C-4EF392C4ADED}" sibTransId="{2750702E-761B-47C8-ACAE-A3D734B99CB8}"/>
    <dgm:cxn modelId="{1A650B8E-4B10-41E6-82D1-FFAA31E7E0EF}" type="presOf" srcId="{19AB2A93-2F2D-4AC8-943C-0BFAEB57FBBD}" destId="{E250A55F-6B86-40AE-86A6-A2BB350A9934}" srcOrd="1" destOrd="0" presId="urn:microsoft.com/office/officeart/2005/8/layout/cycle4"/>
    <dgm:cxn modelId="{90921EE4-6D4E-4942-85E9-E892BFA25EB9}" srcId="{DF35E27F-BDEE-49C2-AA80-46BA109A60A3}" destId="{4FB945C2-D2C5-4C25-A153-A77FD2C13EB6}" srcOrd="2" destOrd="0" parTransId="{E47503A2-05E4-4840-A2B8-5E5E4487C476}" sibTransId="{9F9ABE8B-45C4-4D91-935A-CD9C8582AA7F}"/>
    <dgm:cxn modelId="{D3979510-1BE0-47B7-8338-103B14107664}" type="presOf" srcId="{0382F727-B810-4FD5-A19B-9FF6E0F6E2B6}" destId="{B02EE72A-13F5-4C58-9868-6AA8BE4494C7}" srcOrd="0" destOrd="1" presId="urn:microsoft.com/office/officeart/2005/8/layout/cycle4"/>
    <dgm:cxn modelId="{4C67C56A-9C5B-4364-9CA5-B201D5899258}" type="presOf" srcId="{F83A99C8-5873-464D-B692-3983D44B0D9E}" destId="{EE087037-69CE-4558-86F8-736FB378CE9F}" srcOrd="0" destOrd="1" presId="urn:microsoft.com/office/officeart/2005/8/layout/cycle4"/>
    <dgm:cxn modelId="{7B5E2446-40FF-471D-91D1-547D22B07FE6}" type="presOf" srcId="{19C8F982-D8BF-4B68-8D17-DE20E5BF5687}" destId="{F59DFE5D-ED2B-43D3-9ACD-33B67742348B}" srcOrd="0" destOrd="3" presId="urn:microsoft.com/office/officeart/2005/8/layout/cycle4"/>
    <dgm:cxn modelId="{2BC38327-481A-4CE2-94F5-F10D88EC8C5F}" type="presOf" srcId="{0F43653A-DE1F-4AA0-AD2D-C4670B3232A6}" destId="{9FBD45F3-25AC-47B3-B7CE-74AB675929F8}" srcOrd="0" destOrd="0" presId="urn:microsoft.com/office/officeart/2005/8/layout/cycle4"/>
    <dgm:cxn modelId="{70C7B2B7-29EB-439A-8248-DF32DC273F23}" type="presOf" srcId="{86A059FB-C567-4BD5-904A-C47963DBC2FC}" destId="{B02EE72A-13F5-4C58-9868-6AA8BE4494C7}" srcOrd="0" destOrd="0" presId="urn:microsoft.com/office/officeart/2005/8/layout/cycle4"/>
    <dgm:cxn modelId="{68C119D9-6966-4535-9FF6-DCAC9C32FD30}" srcId="{0F43653A-DE1F-4AA0-AD2D-C4670B3232A6}" destId="{7D20FF75-1B6B-443B-8F38-A3955EC3EC92}" srcOrd="0" destOrd="0" parTransId="{7D4C1291-ED17-4F9F-B48B-1080E6A565D5}" sibTransId="{CD930B74-C313-4417-B2FD-A58BFFA7446F}"/>
    <dgm:cxn modelId="{280C1CE2-D4E7-4D84-988D-CF95BD1930B5}" type="presOf" srcId="{4FB945C2-D2C5-4C25-A153-A77FD2C13EB6}" destId="{F59DFE5D-ED2B-43D3-9ACD-33B67742348B}" srcOrd="0" destOrd="2" presId="urn:microsoft.com/office/officeart/2005/8/layout/cycle4"/>
    <dgm:cxn modelId="{C3D55FFB-3CC3-453B-9118-B3A741E9CD80}" type="presOf" srcId="{B469286C-022C-4B73-965B-37173879CED4}" destId="{537ABD3D-23B8-4C60-A026-DCC9E3C8A364}" srcOrd="1" destOrd="0" presId="urn:microsoft.com/office/officeart/2005/8/layout/cycle4"/>
    <dgm:cxn modelId="{258F4DF7-7BD8-4DE4-844D-ED08F0094DFA}" type="presOf" srcId="{DF35E27F-BDEE-49C2-AA80-46BA109A60A3}" destId="{BA7F9707-1447-4EE4-AE17-CE3A1C53EBB5}" srcOrd="0" destOrd="0" presId="urn:microsoft.com/office/officeart/2005/8/layout/cycle4"/>
    <dgm:cxn modelId="{21D577EF-B777-4999-A8A9-5843BAAB84B9}" srcId="{0FE2EDE1-F084-4A31-A34F-2A8C79A8385A}" destId="{0382F727-B810-4FD5-A19B-9FF6E0F6E2B6}" srcOrd="1" destOrd="0" parTransId="{1DA80A3C-6FCE-4CF3-844A-B3F88DC92DA8}" sibTransId="{65199FFD-798F-4FB9-A03C-363C7DBE4193}"/>
    <dgm:cxn modelId="{8CF2E052-D30F-44B1-92E1-EDF9A4D1066F}" srcId="{DF35E27F-BDEE-49C2-AA80-46BA109A60A3}" destId="{265EB276-B3F4-4BDC-889E-803E7B523741}" srcOrd="1" destOrd="0" parTransId="{505B4812-E3A2-484A-BBAF-73E3F6F44E65}" sibTransId="{D4243535-53AA-4212-82AA-BDFB87EE57D5}"/>
    <dgm:cxn modelId="{DB81AB6B-A3D9-4AC4-80CE-8F021EB7D726}" type="presOf" srcId="{0919FF9A-12DA-4DC5-B297-390B39946972}" destId="{03670460-CED1-43EF-A996-64675947AF06}" srcOrd="0" destOrd="0" presId="urn:microsoft.com/office/officeart/2005/8/layout/cycle4"/>
    <dgm:cxn modelId="{8030CC16-BFF4-467D-AA68-437FB6BB319F}" type="presOf" srcId="{B469286C-022C-4B73-965B-37173879CED4}" destId="{F59DFE5D-ED2B-43D3-9ACD-33B67742348B}" srcOrd="0" destOrd="0" presId="urn:microsoft.com/office/officeart/2005/8/layout/cycle4"/>
    <dgm:cxn modelId="{CE51C1CF-7B60-4FCE-8E38-8C54E8A0A0EA}" type="presOf" srcId="{D1C4ACBD-9726-4F3E-B285-9007327E8506}" destId="{81D34217-5E7A-4535-B46B-5E58D3C6EBC1}" srcOrd="1" destOrd="2" presId="urn:microsoft.com/office/officeart/2005/8/layout/cycle4"/>
    <dgm:cxn modelId="{8B147CD7-D82E-4ADF-8356-5CD96B605500}" type="presOf" srcId="{19AB2A93-2F2D-4AC8-943C-0BFAEB57FBBD}" destId="{68EC3B83-AF0F-4A0D-B60B-C6D52C0E1075}" srcOrd="0" destOrd="0" presId="urn:microsoft.com/office/officeart/2005/8/layout/cycle4"/>
    <dgm:cxn modelId="{CF2299F0-DA58-4F98-AE63-0A68210E0FC6}" type="presOf" srcId="{4FB945C2-D2C5-4C25-A153-A77FD2C13EB6}" destId="{537ABD3D-23B8-4C60-A026-DCC9E3C8A364}" srcOrd="1" destOrd="2" presId="urn:microsoft.com/office/officeart/2005/8/layout/cycle4"/>
    <dgm:cxn modelId="{FB510241-D351-4724-BDF9-22CA17E5249E}" type="presOf" srcId="{F83A99C8-5873-464D-B692-3983D44B0D9E}" destId="{81D34217-5E7A-4535-B46B-5E58D3C6EBC1}" srcOrd="1" destOrd="1" presId="urn:microsoft.com/office/officeart/2005/8/layout/cycle4"/>
    <dgm:cxn modelId="{B0BAF572-5130-43C6-AAFF-C65AD41C99B7}" type="presOf" srcId="{0382F727-B810-4FD5-A19B-9FF6E0F6E2B6}" destId="{1FEAE87C-27C7-4253-93B3-C6568836D9C2}" srcOrd="1" destOrd="1" presId="urn:microsoft.com/office/officeart/2005/8/layout/cycle4"/>
    <dgm:cxn modelId="{C412A467-6054-46A0-96CC-8C5926B03E3D}" type="presOf" srcId="{D1C4ACBD-9726-4F3E-B285-9007327E8506}" destId="{EE087037-69CE-4558-86F8-736FB378CE9F}" srcOrd="0" destOrd="2" presId="urn:microsoft.com/office/officeart/2005/8/layout/cycle4"/>
    <dgm:cxn modelId="{A39EF684-0354-4B14-9021-040C7018696A}" srcId="{6BCEC4C2-488B-4BFE-BB2D-65873D6C4240}" destId="{0919FF9A-12DA-4DC5-B297-390B39946972}" srcOrd="0" destOrd="0" parTransId="{2E7CFAAA-3416-4900-BA34-A63DDACDA584}" sibTransId="{725D60B2-EC1D-4ED9-8D72-2EB2F9ABDF44}"/>
    <dgm:cxn modelId="{10DEDDF2-3BF4-4C34-9EB8-9A9E94B9E3E4}" type="presOf" srcId="{7D20FF75-1B6B-443B-8F38-A3955EC3EC92}" destId="{EE087037-69CE-4558-86F8-736FB378CE9F}" srcOrd="0" destOrd="0" presId="urn:microsoft.com/office/officeart/2005/8/layout/cycle4"/>
    <dgm:cxn modelId="{6E99ED3F-B1B8-467C-A24B-2F6733A4B584}" type="presOf" srcId="{265EB276-B3F4-4BDC-889E-803E7B523741}" destId="{F59DFE5D-ED2B-43D3-9ACD-33B67742348B}" srcOrd="0" destOrd="1" presId="urn:microsoft.com/office/officeart/2005/8/layout/cycle4"/>
    <dgm:cxn modelId="{7A872B61-C031-4310-8B93-154ED82FE284}" type="presOf" srcId="{19C8F982-D8BF-4B68-8D17-DE20E5BF5687}" destId="{537ABD3D-23B8-4C60-A026-DCC9E3C8A364}" srcOrd="1" destOrd="3" presId="urn:microsoft.com/office/officeart/2005/8/layout/cycle4"/>
    <dgm:cxn modelId="{29D97A9E-003E-4120-8105-321526E9159D}" srcId="{6BCEC4C2-488B-4BFE-BB2D-65873D6C4240}" destId="{0F43653A-DE1F-4AA0-AD2D-C4670B3232A6}" srcOrd="3" destOrd="0" parTransId="{457AC501-2185-47F2-AD05-29F116523408}" sibTransId="{51359B04-2B9B-4E67-838A-D2A0FCD4D7A9}"/>
    <dgm:cxn modelId="{33A3FD47-FFBE-490F-8D64-435F0B883640}" type="presOf" srcId="{0FE2EDE1-F084-4A31-A34F-2A8C79A8385A}" destId="{3D2F1867-4E69-4D0F-9635-B177C216A1B3}" srcOrd="0" destOrd="0" presId="urn:microsoft.com/office/officeart/2005/8/layout/cycle4"/>
    <dgm:cxn modelId="{9FAF9983-30BC-4126-A3F5-D371BCCCE8D6}" srcId="{DF35E27F-BDEE-49C2-AA80-46BA109A60A3}" destId="{19C8F982-D8BF-4B68-8D17-DE20E5BF5687}" srcOrd="3" destOrd="0" parTransId="{9365C3C8-C613-43E4-A979-D3350296B00E}" sibTransId="{7828CDE4-85E2-47E8-BA9A-3A069B01CB58}"/>
    <dgm:cxn modelId="{5A3F9372-6548-41BE-8ACC-35060A5FC4B7}" srcId="{DF35E27F-BDEE-49C2-AA80-46BA109A60A3}" destId="{B469286C-022C-4B73-965B-37173879CED4}" srcOrd="0" destOrd="0" parTransId="{9333A528-4EE1-47CB-9BA1-0274218AC655}" sibTransId="{FDE8EE1D-70D9-4228-9B4D-7E13BDDB0912}"/>
    <dgm:cxn modelId="{896CE7F6-F7EA-4867-99A7-9A3D710F4F5F}" srcId="{0FE2EDE1-F084-4A31-A34F-2A8C79A8385A}" destId="{86A059FB-C567-4BD5-904A-C47963DBC2FC}" srcOrd="0" destOrd="0" parTransId="{DCDAA8CA-056F-4FCB-A2ED-1DA767C42564}" sibTransId="{CE1C4188-5727-4DC7-9C6A-552055923E4B}"/>
    <dgm:cxn modelId="{52A8BF94-E5E1-480C-8CC3-D459715828E8}" type="presOf" srcId="{7D20FF75-1B6B-443B-8F38-A3955EC3EC92}" destId="{81D34217-5E7A-4535-B46B-5E58D3C6EBC1}" srcOrd="1" destOrd="0" presId="urn:microsoft.com/office/officeart/2005/8/layout/cycle4"/>
    <dgm:cxn modelId="{888678F4-3777-4966-A6EE-ACD7177E356E}" srcId="{6BCEC4C2-488B-4BFE-BB2D-65873D6C4240}" destId="{0FE2EDE1-F084-4A31-A34F-2A8C79A8385A}" srcOrd="2" destOrd="0" parTransId="{849E6C64-6E1B-4420-A846-F22182183F19}" sibTransId="{FC4A2F7C-C6B4-4863-89BC-A041E4EB18A3}"/>
    <dgm:cxn modelId="{066091DF-50DD-409F-B17A-73B5200D1D88}" srcId="{0919FF9A-12DA-4DC5-B297-390B39946972}" destId="{19AB2A93-2F2D-4AC8-943C-0BFAEB57FBBD}" srcOrd="0" destOrd="0" parTransId="{C2D99C88-AAEB-4888-BA62-07FB0921BC35}" sibTransId="{C22D94BA-E049-47F4-BF81-AD69CE1EA26D}"/>
    <dgm:cxn modelId="{64DE7093-FBD5-481F-94E4-CEBCBF262453}" type="presOf" srcId="{86A059FB-C567-4BD5-904A-C47963DBC2FC}" destId="{1FEAE87C-27C7-4253-93B3-C6568836D9C2}" srcOrd="1" destOrd="0" presId="urn:microsoft.com/office/officeart/2005/8/layout/cycle4"/>
    <dgm:cxn modelId="{7BEBB155-735D-442A-9703-CDEBBC932FD3}" type="presParOf" srcId="{9D1ED26A-1194-4F8E-B451-D112AC3B190C}" destId="{E8A19913-F7FD-4D9E-A989-C80EB2ED9F71}" srcOrd="0" destOrd="0" presId="urn:microsoft.com/office/officeart/2005/8/layout/cycle4"/>
    <dgm:cxn modelId="{867DF710-7947-4F72-922D-42D30A433035}" type="presParOf" srcId="{E8A19913-F7FD-4D9E-A989-C80EB2ED9F71}" destId="{2F12D80A-BAC5-42B6-A932-174E690A9C81}" srcOrd="0" destOrd="0" presId="urn:microsoft.com/office/officeart/2005/8/layout/cycle4"/>
    <dgm:cxn modelId="{A470BE5D-05FD-49F6-9E0F-9CE0EE4978C6}" type="presParOf" srcId="{2F12D80A-BAC5-42B6-A932-174E690A9C81}" destId="{68EC3B83-AF0F-4A0D-B60B-C6D52C0E1075}" srcOrd="0" destOrd="0" presId="urn:microsoft.com/office/officeart/2005/8/layout/cycle4"/>
    <dgm:cxn modelId="{9822773B-CC0D-4425-B15D-834C6400DF56}" type="presParOf" srcId="{2F12D80A-BAC5-42B6-A932-174E690A9C81}" destId="{E250A55F-6B86-40AE-86A6-A2BB350A9934}" srcOrd="1" destOrd="0" presId="urn:microsoft.com/office/officeart/2005/8/layout/cycle4"/>
    <dgm:cxn modelId="{AC2CCED2-B3DB-49E0-8AC8-5341F7E2C258}" type="presParOf" srcId="{E8A19913-F7FD-4D9E-A989-C80EB2ED9F71}" destId="{8CC8AFD5-2161-4E64-AEB9-9654C44311AE}" srcOrd="1" destOrd="0" presId="urn:microsoft.com/office/officeart/2005/8/layout/cycle4"/>
    <dgm:cxn modelId="{3C019FE3-9FF3-4A41-9B7A-AF1FE4390A9D}" type="presParOf" srcId="{8CC8AFD5-2161-4E64-AEB9-9654C44311AE}" destId="{F59DFE5D-ED2B-43D3-9ACD-33B67742348B}" srcOrd="0" destOrd="0" presId="urn:microsoft.com/office/officeart/2005/8/layout/cycle4"/>
    <dgm:cxn modelId="{337ECACB-DFC6-4DF9-B369-7B31E87238B7}" type="presParOf" srcId="{8CC8AFD5-2161-4E64-AEB9-9654C44311AE}" destId="{537ABD3D-23B8-4C60-A026-DCC9E3C8A364}" srcOrd="1" destOrd="0" presId="urn:microsoft.com/office/officeart/2005/8/layout/cycle4"/>
    <dgm:cxn modelId="{44A8772F-31E4-4D3D-A8D9-A2785E383572}" type="presParOf" srcId="{E8A19913-F7FD-4D9E-A989-C80EB2ED9F71}" destId="{7B49845D-DCFB-41CD-8A81-E01BF5FEAD36}" srcOrd="2" destOrd="0" presId="urn:microsoft.com/office/officeart/2005/8/layout/cycle4"/>
    <dgm:cxn modelId="{54F9AC2A-8131-4CC3-9433-2E6F78D20F1A}" type="presParOf" srcId="{7B49845D-DCFB-41CD-8A81-E01BF5FEAD36}" destId="{B02EE72A-13F5-4C58-9868-6AA8BE4494C7}" srcOrd="0" destOrd="0" presId="urn:microsoft.com/office/officeart/2005/8/layout/cycle4"/>
    <dgm:cxn modelId="{E751D2E5-C779-46EF-AAB7-85A0E88BA9DA}" type="presParOf" srcId="{7B49845D-DCFB-41CD-8A81-E01BF5FEAD36}" destId="{1FEAE87C-27C7-4253-93B3-C6568836D9C2}" srcOrd="1" destOrd="0" presId="urn:microsoft.com/office/officeart/2005/8/layout/cycle4"/>
    <dgm:cxn modelId="{0B29B47B-04B7-4146-83A3-25DC948B003E}" type="presParOf" srcId="{E8A19913-F7FD-4D9E-A989-C80EB2ED9F71}" destId="{79879A98-F2F0-4879-8F52-F740444C3EA9}" srcOrd="3" destOrd="0" presId="urn:microsoft.com/office/officeart/2005/8/layout/cycle4"/>
    <dgm:cxn modelId="{B67821BF-BF1E-4065-A2EE-B7953473ED26}" type="presParOf" srcId="{79879A98-F2F0-4879-8F52-F740444C3EA9}" destId="{EE087037-69CE-4558-86F8-736FB378CE9F}" srcOrd="0" destOrd="0" presId="urn:microsoft.com/office/officeart/2005/8/layout/cycle4"/>
    <dgm:cxn modelId="{42F83882-C750-4CF3-BD16-BF3E7D7ABCDE}" type="presParOf" srcId="{79879A98-F2F0-4879-8F52-F740444C3EA9}" destId="{81D34217-5E7A-4535-B46B-5E58D3C6EBC1}" srcOrd="1" destOrd="0" presId="urn:microsoft.com/office/officeart/2005/8/layout/cycle4"/>
    <dgm:cxn modelId="{B63F94A0-462D-45F0-9064-5728B6216374}" type="presParOf" srcId="{E8A19913-F7FD-4D9E-A989-C80EB2ED9F71}" destId="{92CD89A9-74A4-4F42-8FED-90ADBBC5DA36}" srcOrd="4" destOrd="0" presId="urn:microsoft.com/office/officeart/2005/8/layout/cycle4"/>
    <dgm:cxn modelId="{D6CE73ED-5819-4C0D-AEF3-6BB954A4A868}" type="presParOf" srcId="{9D1ED26A-1194-4F8E-B451-D112AC3B190C}" destId="{1DA8662F-754C-44B5-8069-1CA5166D8EB7}" srcOrd="1" destOrd="0" presId="urn:microsoft.com/office/officeart/2005/8/layout/cycle4"/>
    <dgm:cxn modelId="{0049B0CE-8B3C-45AB-90EF-539F5B3C2B3A}" type="presParOf" srcId="{1DA8662F-754C-44B5-8069-1CA5166D8EB7}" destId="{03670460-CED1-43EF-A996-64675947AF06}" srcOrd="0" destOrd="0" presId="urn:microsoft.com/office/officeart/2005/8/layout/cycle4"/>
    <dgm:cxn modelId="{430A61D7-CD1D-4462-93ED-B8C93C99641A}" type="presParOf" srcId="{1DA8662F-754C-44B5-8069-1CA5166D8EB7}" destId="{BA7F9707-1447-4EE4-AE17-CE3A1C53EBB5}" srcOrd="1" destOrd="0" presId="urn:microsoft.com/office/officeart/2005/8/layout/cycle4"/>
    <dgm:cxn modelId="{73F1E42C-8A8C-4EC2-91D4-00C90AF7A185}" type="presParOf" srcId="{1DA8662F-754C-44B5-8069-1CA5166D8EB7}" destId="{3D2F1867-4E69-4D0F-9635-B177C216A1B3}" srcOrd="2" destOrd="0" presId="urn:microsoft.com/office/officeart/2005/8/layout/cycle4"/>
    <dgm:cxn modelId="{1B9DED34-3FF2-4B7A-B729-8E2822706A5E}" type="presParOf" srcId="{1DA8662F-754C-44B5-8069-1CA5166D8EB7}" destId="{9FBD45F3-25AC-47B3-B7CE-74AB675929F8}" srcOrd="3" destOrd="0" presId="urn:microsoft.com/office/officeart/2005/8/layout/cycle4"/>
    <dgm:cxn modelId="{D820229F-A28D-4175-9CAD-DD7DC2E7A733}" type="presParOf" srcId="{1DA8662F-754C-44B5-8069-1CA5166D8EB7}" destId="{4C786D3D-AADA-4DC2-BCF6-3884A5F9EFE9}" srcOrd="4" destOrd="0" presId="urn:microsoft.com/office/officeart/2005/8/layout/cycle4"/>
    <dgm:cxn modelId="{DC0F73CA-1B87-4BA1-A2FF-EF625D5A8F64}" type="presParOf" srcId="{9D1ED26A-1194-4F8E-B451-D112AC3B190C}" destId="{FE4CDB82-EA1B-499C-A986-B416FE0373B9}" srcOrd="2" destOrd="0" presId="urn:microsoft.com/office/officeart/2005/8/layout/cycle4"/>
    <dgm:cxn modelId="{0A61DCBA-D06C-429E-8DC6-0932E0D2777F}" type="presParOf" srcId="{9D1ED26A-1194-4F8E-B451-D112AC3B190C}" destId="{5DEC9963-92A0-4E54-BBD1-23AC2117414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07776-CF01-4E2D-B134-7F55BD1469B0}">
      <dsp:nvSpPr>
        <dsp:cNvPr id="0" name=""/>
        <dsp:cNvSpPr/>
      </dsp:nvSpPr>
      <dsp:spPr>
        <a:xfrm>
          <a:off x="3056632" y="1685032"/>
          <a:ext cx="1201935" cy="12019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Raw milk</a:t>
          </a:r>
        </a:p>
      </dsp:txBody>
      <dsp:txXfrm>
        <a:off x="3232651" y="1861051"/>
        <a:ext cx="849897" cy="849897"/>
      </dsp:txXfrm>
    </dsp:sp>
    <dsp:sp modelId="{0C475620-E785-4FAC-BF83-C3B61C819988}">
      <dsp:nvSpPr>
        <dsp:cNvPr id="0" name=""/>
        <dsp:cNvSpPr/>
      </dsp:nvSpPr>
      <dsp:spPr>
        <a:xfrm rot="16200000">
          <a:off x="3530294" y="1247709"/>
          <a:ext cx="254611" cy="4086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568486" y="1367633"/>
        <a:ext cx="178228" cy="245194"/>
      </dsp:txXfrm>
    </dsp:sp>
    <dsp:sp modelId="{BDA54291-5AB2-4757-A7F4-922B3FAAC175}">
      <dsp:nvSpPr>
        <dsp:cNvPr id="0" name=""/>
        <dsp:cNvSpPr/>
      </dsp:nvSpPr>
      <dsp:spPr>
        <a:xfrm>
          <a:off x="3056632" y="2697"/>
          <a:ext cx="1201935" cy="12019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Yoghurt</a:t>
          </a:r>
        </a:p>
      </dsp:txBody>
      <dsp:txXfrm>
        <a:off x="3232651" y="178716"/>
        <a:ext cx="849897" cy="849897"/>
      </dsp:txXfrm>
    </dsp:sp>
    <dsp:sp modelId="{F9443854-23F3-4FF2-9F8E-E78258BE39FF}">
      <dsp:nvSpPr>
        <dsp:cNvPr id="0" name=""/>
        <dsp:cNvSpPr/>
      </dsp:nvSpPr>
      <dsp:spPr>
        <a:xfrm rot="19800000">
          <a:off x="4252526" y="1664690"/>
          <a:ext cx="254611" cy="4086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257643" y="1765518"/>
        <a:ext cx="178228" cy="245194"/>
      </dsp:txXfrm>
    </dsp:sp>
    <dsp:sp modelId="{FC0516F6-5881-4374-9022-98D46F67F40E}">
      <dsp:nvSpPr>
        <dsp:cNvPr id="0" name=""/>
        <dsp:cNvSpPr/>
      </dsp:nvSpPr>
      <dsp:spPr>
        <a:xfrm>
          <a:off x="4513576" y="843864"/>
          <a:ext cx="1201935" cy="12019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Drinking milk</a:t>
          </a:r>
        </a:p>
      </dsp:txBody>
      <dsp:txXfrm>
        <a:off x="4689595" y="1019883"/>
        <a:ext cx="849897" cy="849897"/>
      </dsp:txXfrm>
    </dsp:sp>
    <dsp:sp modelId="{4D1A2C5C-7D3D-40F6-9D23-F6FA4CC6EEDD}">
      <dsp:nvSpPr>
        <dsp:cNvPr id="0" name=""/>
        <dsp:cNvSpPr/>
      </dsp:nvSpPr>
      <dsp:spPr>
        <a:xfrm rot="1800000">
          <a:off x="4252526" y="2498651"/>
          <a:ext cx="254611" cy="4086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257643" y="2561287"/>
        <a:ext cx="178228" cy="245194"/>
      </dsp:txXfrm>
    </dsp:sp>
    <dsp:sp modelId="{D305424B-318F-48CC-A5C0-9F905B7A2E28}">
      <dsp:nvSpPr>
        <dsp:cNvPr id="0" name=""/>
        <dsp:cNvSpPr/>
      </dsp:nvSpPr>
      <dsp:spPr>
        <a:xfrm>
          <a:off x="4513576" y="2526199"/>
          <a:ext cx="1201935" cy="12019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Concen-trated</a:t>
          </a:r>
          <a:r>
            <a:rPr lang="en-US" sz="1600" kern="1200" dirty="0"/>
            <a:t> milk</a:t>
          </a:r>
        </a:p>
      </dsp:txBody>
      <dsp:txXfrm>
        <a:off x="4689595" y="2702218"/>
        <a:ext cx="849897" cy="849897"/>
      </dsp:txXfrm>
    </dsp:sp>
    <dsp:sp modelId="{2DF8492F-130C-4FC0-8828-09F3270B0BE9}">
      <dsp:nvSpPr>
        <dsp:cNvPr id="0" name=""/>
        <dsp:cNvSpPr/>
      </dsp:nvSpPr>
      <dsp:spPr>
        <a:xfrm rot="5400000">
          <a:off x="3530294" y="2915632"/>
          <a:ext cx="254611" cy="4086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568486" y="2959173"/>
        <a:ext cx="178228" cy="245194"/>
      </dsp:txXfrm>
    </dsp:sp>
    <dsp:sp modelId="{C82E34D9-4F71-4F0A-A212-11F39E09578D}">
      <dsp:nvSpPr>
        <dsp:cNvPr id="0" name=""/>
        <dsp:cNvSpPr/>
      </dsp:nvSpPr>
      <dsp:spPr>
        <a:xfrm>
          <a:off x="3056632" y="3367366"/>
          <a:ext cx="1201935" cy="12019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Milk powder</a:t>
          </a:r>
        </a:p>
      </dsp:txBody>
      <dsp:txXfrm>
        <a:off x="3232651" y="3543385"/>
        <a:ext cx="849897" cy="849897"/>
      </dsp:txXfrm>
    </dsp:sp>
    <dsp:sp modelId="{EA12FF85-E583-4AAE-9308-691A570F8B68}">
      <dsp:nvSpPr>
        <dsp:cNvPr id="0" name=""/>
        <dsp:cNvSpPr/>
      </dsp:nvSpPr>
      <dsp:spPr>
        <a:xfrm rot="9000000">
          <a:off x="2808062" y="2526865"/>
          <a:ext cx="254611" cy="4086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879328" y="2589501"/>
        <a:ext cx="178228" cy="245194"/>
      </dsp:txXfrm>
    </dsp:sp>
    <dsp:sp modelId="{2E70AFFC-5E84-464F-9C4B-CA2A13F12BD0}">
      <dsp:nvSpPr>
        <dsp:cNvPr id="0" name=""/>
        <dsp:cNvSpPr/>
      </dsp:nvSpPr>
      <dsp:spPr>
        <a:xfrm>
          <a:off x="1599687" y="2526199"/>
          <a:ext cx="1201935" cy="12019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1775706" y="2702218"/>
        <a:ext cx="849897" cy="849897"/>
      </dsp:txXfrm>
    </dsp:sp>
    <dsp:sp modelId="{157B70A5-F73E-4A72-8A36-A679CA66BAA2}">
      <dsp:nvSpPr>
        <dsp:cNvPr id="0" name=""/>
        <dsp:cNvSpPr/>
      </dsp:nvSpPr>
      <dsp:spPr>
        <a:xfrm rot="12600000">
          <a:off x="2812281" y="1636321"/>
          <a:ext cx="254611" cy="4086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883547" y="1737149"/>
        <a:ext cx="178228" cy="245194"/>
      </dsp:txXfrm>
    </dsp:sp>
    <dsp:sp modelId="{1BBB1266-75B6-4B21-B316-FE30942F4B75}">
      <dsp:nvSpPr>
        <dsp:cNvPr id="0" name=""/>
        <dsp:cNvSpPr/>
      </dsp:nvSpPr>
      <dsp:spPr>
        <a:xfrm>
          <a:off x="1599687" y="843864"/>
          <a:ext cx="1201935" cy="1201935"/>
        </a:xfrm>
        <a:prstGeom prst="ellipse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1775706" y="1019883"/>
        <a:ext cx="849897" cy="8498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3BF94-4730-4C3D-9D11-39DD7C0FD058}">
      <dsp:nvSpPr>
        <dsp:cNvPr id="0" name=""/>
        <dsp:cNvSpPr/>
      </dsp:nvSpPr>
      <dsp:spPr>
        <a:xfrm>
          <a:off x="827301" y="2286000"/>
          <a:ext cx="540359" cy="514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179" y="0"/>
              </a:lnTo>
              <a:lnTo>
                <a:pt x="270179" y="514824"/>
              </a:lnTo>
              <a:lnTo>
                <a:pt x="540359" y="51482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78822" y="2524753"/>
        <a:ext cx="37317" cy="37317"/>
      </dsp:txXfrm>
    </dsp:sp>
    <dsp:sp modelId="{53DC39C9-9541-497A-A75B-9E5F9BD1CA7D}">
      <dsp:nvSpPr>
        <dsp:cNvPr id="0" name=""/>
        <dsp:cNvSpPr/>
      </dsp:nvSpPr>
      <dsp:spPr>
        <a:xfrm>
          <a:off x="4069459" y="1771175"/>
          <a:ext cx="540359" cy="514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179" y="0"/>
              </a:lnTo>
              <a:lnTo>
                <a:pt x="270179" y="514824"/>
              </a:lnTo>
              <a:lnTo>
                <a:pt x="540359" y="51482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20980" y="2009929"/>
        <a:ext cx="37317" cy="37317"/>
      </dsp:txXfrm>
    </dsp:sp>
    <dsp:sp modelId="{5C43E5E8-ED22-4A11-B848-8BE1B48C212F}">
      <dsp:nvSpPr>
        <dsp:cNvPr id="0" name=""/>
        <dsp:cNvSpPr/>
      </dsp:nvSpPr>
      <dsp:spPr>
        <a:xfrm>
          <a:off x="4069459" y="1256351"/>
          <a:ext cx="540359" cy="514824"/>
        </a:xfrm>
        <a:custGeom>
          <a:avLst/>
          <a:gdLst/>
          <a:ahLst/>
          <a:cxnLst/>
          <a:rect l="0" t="0" r="0" b="0"/>
          <a:pathLst>
            <a:path>
              <a:moveTo>
                <a:pt x="0" y="514824"/>
              </a:moveTo>
              <a:lnTo>
                <a:pt x="270179" y="514824"/>
              </a:lnTo>
              <a:lnTo>
                <a:pt x="270179" y="0"/>
              </a:lnTo>
              <a:lnTo>
                <a:pt x="540359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20980" y="1495104"/>
        <a:ext cx="37317" cy="37317"/>
      </dsp:txXfrm>
    </dsp:sp>
    <dsp:sp modelId="{6043017F-0D3E-44AE-8437-9B59E4574CB9}">
      <dsp:nvSpPr>
        <dsp:cNvPr id="0" name=""/>
        <dsp:cNvSpPr/>
      </dsp:nvSpPr>
      <dsp:spPr>
        <a:xfrm>
          <a:off x="827301" y="1771175"/>
          <a:ext cx="540359" cy="514824"/>
        </a:xfrm>
        <a:custGeom>
          <a:avLst/>
          <a:gdLst/>
          <a:ahLst/>
          <a:cxnLst/>
          <a:rect l="0" t="0" r="0" b="0"/>
          <a:pathLst>
            <a:path>
              <a:moveTo>
                <a:pt x="0" y="514824"/>
              </a:moveTo>
              <a:lnTo>
                <a:pt x="270179" y="514824"/>
              </a:lnTo>
              <a:lnTo>
                <a:pt x="270179" y="0"/>
              </a:lnTo>
              <a:lnTo>
                <a:pt x="540359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78822" y="2009929"/>
        <a:ext cx="37317" cy="37317"/>
      </dsp:txXfrm>
    </dsp:sp>
    <dsp:sp modelId="{2410D7B3-F204-4583-A504-EE155D6EA91E}">
      <dsp:nvSpPr>
        <dsp:cNvPr id="0" name=""/>
        <dsp:cNvSpPr/>
      </dsp:nvSpPr>
      <dsp:spPr>
        <a:xfrm rot="16200000">
          <a:off x="-1752239" y="1874140"/>
          <a:ext cx="4335363" cy="823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/>
            <a:t>Milk</a:t>
          </a:r>
        </a:p>
      </dsp:txBody>
      <dsp:txXfrm>
        <a:off x="-1752239" y="1874140"/>
        <a:ext cx="4335363" cy="823719"/>
      </dsp:txXfrm>
    </dsp:sp>
    <dsp:sp modelId="{F01D139A-AE1F-482D-A7A1-4F3A8ED87ECF}">
      <dsp:nvSpPr>
        <dsp:cNvPr id="0" name=""/>
        <dsp:cNvSpPr/>
      </dsp:nvSpPr>
      <dsp:spPr>
        <a:xfrm>
          <a:off x="1367661" y="1359316"/>
          <a:ext cx="2701798" cy="823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Milk plasma (skimmed milk)</a:t>
          </a:r>
        </a:p>
      </dsp:txBody>
      <dsp:txXfrm>
        <a:off x="1367661" y="1359316"/>
        <a:ext cx="2701798" cy="823719"/>
      </dsp:txXfrm>
    </dsp:sp>
    <dsp:sp modelId="{A12DD26D-005C-4251-A1DA-1040100736C9}">
      <dsp:nvSpPr>
        <dsp:cNvPr id="0" name=""/>
        <dsp:cNvSpPr/>
      </dsp:nvSpPr>
      <dsp:spPr>
        <a:xfrm>
          <a:off x="4609819" y="844491"/>
          <a:ext cx="2701798" cy="823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Milk serum (whey)</a:t>
          </a:r>
        </a:p>
      </dsp:txBody>
      <dsp:txXfrm>
        <a:off x="4609819" y="844491"/>
        <a:ext cx="2701798" cy="823719"/>
      </dsp:txXfrm>
    </dsp:sp>
    <dsp:sp modelId="{A077D644-B660-4790-8FA4-C5553BE82D01}">
      <dsp:nvSpPr>
        <dsp:cNvPr id="0" name=""/>
        <dsp:cNvSpPr/>
      </dsp:nvSpPr>
      <dsp:spPr>
        <a:xfrm>
          <a:off x="4609819" y="1874140"/>
          <a:ext cx="2701798" cy="823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HK" sz="2800" kern="1200" dirty="0"/>
            <a:t>Casein micelles</a:t>
          </a:r>
          <a:endParaRPr lang="en-US" sz="2800" kern="1200" dirty="0"/>
        </a:p>
      </dsp:txBody>
      <dsp:txXfrm>
        <a:off x="4609819" y="1874140"/>
        <a:ext cx="2701798" cy="823719"/>
      </dsp:txXfrm>
    </dsp:sp>
    <dsp:sp modelId="{7D68DE19-D73E-4288-898C-1B1B2976B046}">
      <dsp:nvSpPr>
        <dsp:cNvPr id="0" name=""/>
        <dsp:cNvSpPr/>
      </dsp:nvSpPr>
      <dsp:spPr>
        <a:xfrm>
          <a:off x="1367661" y="2388964"/>
          <a:ext cx="2701798" cy="823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Fat globules</a:t>
          </a:r>
        </a:p>
      </dsp:txBody>
      <dsp:txXfrm>
        <a:off x="1367661" y="2388964"/>
        <a:ext cx="2701798" cy="8237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D0BBD-D443-48A5-83CD-326BA63FEF37}">
      <dsp:nvSpPr>
        <dsp:cNvPr id="0" name=""/>
        <dsp:cNvSpPr/>
      </dsp:nvSpPr>
      <dsp:spPr>
        <a:xfrm>
          <a:off x="35" y="3390"/>
          <a:ext cx="3418284" cy="748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Aqueous</a:t>
          </a:r>
        </a:p>
      </dsp:txBody>
      <dsp:txXfrm>
        <a:off x="35" y="3390"/>
        <a:ext cx="3418284" cy="748800"/>
      </dsp:txXfrm>
    </dsp:sp>
    <dsp:sp modelId="{6040EE55-31BD-499D-B075-B9DC8A73C089}">
      <dsp:nvSpPr>
        <dsp:cNvPr id="0" name=""/>
        <dsp:cNvSpPr/>
      </dsp:nvSpPr>
      <dsp:spPr>
        <a:xfrm>
          <a:off x="35" y="752190"/>
          <a:ext cx="3418284" cy="328301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Water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Lactose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Protein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Casein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Whey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Vitamins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Minerals</a:t>
          </a:r>
        </a:p>
      </dsp:txBody>
      <dsp:txXfrm>
        <a:off x="35" y="752190"/>
        <a:ext cx="3418284" cy="3283019"/>
      </dsp:txXfrm>
    </dsp:sp>
    <dsp:sp modelId="{FCEA5615-95CC-4DC3-B908-585FEEECA2BB}">
      <dsp:nvSpPr>
        <dsp:cNvPr id="0" name=""/>
        <dsp:cNvSpPr/>
      </dsp:nvSpPr>
      <dsp:spPr>
        <a:xfrm>
          <a:off x="3896879" y="3390"/>
          <a:ext cx="3418284" cy="748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Oil/Fat</a:t>
          </a:r>
        </a:p>
      </dsp:txBody>
      <dsp:txXfrm>
        <a:off x="3896879" y="3390"/>
        <a:ext cx="3418284" cy="748800"/>
      </dsp:txXfrm>
    </dsp:sp>
    <dsp:sp modelId="{4B85438A-43FE-41A1-AC1F-DD0C8AB05E1B}">
      <dsp:nvSpPr>
        <dsp:cNvPr id="0" name=""/>
        <dsp:cNvSpPr/>
      </dsp:nvSpPr>
      <dsp:spPr>
        <a:xfrm>
          <a:off x="3896879" y="752190"/>
          <a:ext cx="3418284" cy="328301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Fat globules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Fat soluble vitamins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Selected proteins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Enzymes (lipases)</a:t>
          </a:r>
        </a:p>
      </dsp:txBody>
      <dsp:txXfrm>
        <a:off x="3896879" y="752190"/>
        <a:ext cx="3418284" cy="32830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20FD9-892A-4651-B871-A5CAE36334CD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Curding</a:t>
          </a:r>
        </a:p>
      </dsp:txBody>
      <dsp:txXfrm rot="-5400000">
        <a:off x="1" y="579764"/>
        <a:ext cx="1156394" cy="495598"/>
      </dsp:txXfrm>
    </dsp:sp>
    <dsp:sp modelId="{3A310FA8-5BC8-4FCD-A970-459F38F2F744}">
      <dsp:nvSpPr>
        <dsp:cNvPr id="0" name=""/>
        <dsp:cNvSpPr/>
      </dsp:nvSpPr>
      <dsp:spPr>
        <a:xfrm rot="5400000">
          <a:off x="3698899" y="-2540937"/>
          <a:ext cx="1073794" cy="61588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Denaturation and aggregation of proteins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Coagulation of fat globules</a:t>
          </a:r>
        </a:p>
      </dsp:txBody>
      <dsp:txXfrm rot="-5400000">
        <a:off x="1156394" y="53986"/>
        <a:ext cx="6106387" cy="968958"/>
      </dsp:txXfrm>
    </dsp:sp>
    <dsp:sp modelId="{3712BED1-5526-44ED-9BD3-68979EB72911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Draining and pressing</a:t>
          </a:r>
        </a:p>
      </dsp:txBody>
      <dsp:txXfrm rot="-5400000">
        <a:off x="1" y="2038200"/>
        <a:ext cx="1156394" cy="495598"/>
      </dsp:txXfrm>
    </dsp:sp>
    <dsp:sp modelId="{74C8A6DB-D435-4340-B41D-8F564798AB80}">
      <dsp:nvSpPr>
        <dsp:cNvPr id="0" name=""/>
        <dsp:cNvSpPr/>
      </dsp:nvSpPr>
      <dsp:spPr>
        <a:xfrm rot="5400000">
          <a:off x="3698899" y="-1082501"/>
          <a:ext cx="1073794" cy="61588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Removal of water and water-soluble components like lactose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Setting protein-fat structure</a:t>
          </a:r>
        </a:p>
      </dsp:txBody>
      <dsp:txXfrm rot="-5400000">
        <a:off x="1156394" y="1512422"/>
        <a:ext cx="6106387" cy="968958"/>
      </dsp:txXfrm>
    </dsp:sp>
    <dsp:sp modelId="{FDC99AEE-7A62-4DFB-9067-A6901413A808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Aging and ripening</a:t>
          </a:r>
        </a:p>
      </dsp:txBody>
      <dsp:txXfrm rot="-5400000">
        <a:off x="1" y="3496636"/>
        <a:ext cx="1156394" cy="495598"/>
      </dsp:txXfrm>
    </dsp:sp>
    <dsp:sp modelId="{5A1AF357-4B91-4685-ABCC-1627F10F6603}">
      <dsp:nvSpPr>
        <dsp:cNvPr id="0" name=""/>
        <dsp:cNvSpPr/>
      </dsp:nvSpPr>
      <dsp:spPr>
        <a:xfrm rot="5400000">
          <a:off x="3698899" y="375934"/>
          <a:ext cx="1073794" cy="61588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Chemical changes brought about by reactions with oxygen and fats/ proteins/organic molecules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Reactions </a:t>
          </a:r>
          <a:r>
            <a:rPr lang="en-US" sz="1600" kern="1200" dirty="0" err="1"/>
            <a:t>catalysed</a:t>
          </a:r>
          <a:r>
            <a:rPr lang="en-US" sz="1600" kern="1200" dirty="0"/>
            <a:t> by enzymes from bacteria or other microbes</a:t>
          </a:r>
        </a:p>
      </dsp:txBody>
      <dsp:txXfrm rot="-5400000">
        <a:off x="1156394" y="2970857"/>
        <a:ext cx="6106387" cy="9689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EE72A-13F5-4C58-9868-6AA8BE4494C7}">
      <dsp:nvSpPr>
        <dsp:cNvPr id="0" name=""/>
        <dsp:cNvSpPr/>
      </dsp:nvSpPr>
      <dsp:spPr>
        <a:xfrm>
          <a:off x="4287621" y="2746247"/>
          <a:ext cx="1995068" cy="1292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13482195"/>
              <a:satOff val="-25642"/>
              <a:lumOff val="-122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46800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Brick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Roquefort</a:t>
          </a:r>
        </a:p>
      </dsp:txBody>
      <dsp:txXfrm>
        <a:off x="4914531" y="3097724"/>
        <a:ext cx="1339769" cy="912486"/>
      </dsp:txXfrm>
    </dsp:sp>
    <dsp:sp modelId="{EE087037-69CE-4558-86F8-736FB378CE9F}">
      <dsp:nvSpPr>
        <dsp:cNvPr id="0" name=""/>
        <dsp:cNvSpPr/>
      </dsp:nvSpPr>
      <dsp:spPr>
        <a:xfrm>
          <a:off x="1032509" y="2746247"/>
          <a:ext cx="1995068" cy="1292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20223292"/>
              <a:satOff val="-38463"/>
              <a:lumOff val="-184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25200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Camembert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Cottage cheese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Cream cheese</a:t>
          </a:r>
        </a:p>
      </dsp:txBody>
      <dsp:txXfrm>
        <a:off x="1060898" y="3097724"/>
        <a:ext cx="1339769" cy="912486"/>
      </dsp:txXfrm>
    </dsp:sp>
    <dsp:sp modelId="{F59DFE5D-ED2B-43D3-9ACD-33B67742348B}">
      <dsp:nvSpPr>
        <dsp:cNvPr id="0" name=""/>
        <dsp:cNvSpPr/>
      </dsp:nvSpPr>
      <dsp:spPr>
        <a:xfrm>
          <a:off x="4287621" y="0"/>
          <a:ext cx="1995068" cy="1292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6741097"/>
              <a:satOff val="-12821"/>
              <a:lumOff val="-61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00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Cheddar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Edam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Gouda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Parmesan</a:t>
          </a:r>
        </a:p>
      </dsp:txBody>
      <dsp:txXfrm>
        <a:off x="4914531" y="28389"/>
        <a:ext cx="1339769" cy="912486"/>
      </dsp:txXfrm>
    </dsp:sp>
    <dsp:sp modelId="{68EC3B83-AF0F-4A0D-B60B-C6D52C0E1075}">
      <dsp:nvSpPr>
        <dsp:cNvPr id="0" name=""/>
        <dsp:cNvSpPr/>
      </dsp:nvSpPr>
      <dsp:spPr>
        <a:xfrm>
          <a:off x="1032509" y="0"/>
          <a:ext cx="1995068" cy="1292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Romano</a:t>
          </a:r>
        </a:p>
      </dsp:txBody>
      <dsp:txXfrm>
        <a:off x="1060898" y="28389"/>
        <a:ext cx="1339769" cy="912486"/>
      </dsp:txXfrm>
    </dsp:sp>
    <dsp:sp modelId="{03670460-CED1-43EF-A996-64675947AF06}">
      <dsp:nvSpPr>
        <dsp:cNvPr id="0" name=""/>
        <dsp:cNvSpPr/>
      </dsp:nvSpPr>
      <dsp:spPr>
        <a:xfrm>
          <a:off x="1868500" y="230200"/>
          <a:ext cx="1748713" cy="1748713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Very hard</a:t>
          </a:r>
        </a:p>
      </dsp:txBody>
      <dsp:txXfrm>
        <a:off x="2380686" y="742386"/>
        <a:ext cx="1236527" cy="1236527"/>
      </dsp:txXfrm>
    </dsp:sp>
    <dsp:sp modelId="{BA7F9707-1447-4EE4-AE17-CE3A1C53EBB5}">
      <dsp:nvSpPr>
        <dsp:cNvPr id="0" name=""/>
        <dsp:cNvSpPr/>
      </dsp:nvSpPr>
      <dsp:spPr>
        <a:xfrm rot="5400000">
          <a:off x="3697985" y="230200"/>
          <a:ext cx="1748713" cy="1748713"/>
        </a:xfrm>
        <a:prstGeom prst="pieWedge">
          <a:avLst/>
        </a:prstGeom>
        <a:solidFill>
          <a:schemeClr val="accent4">
            <a:hueOff val="6741097"/>
            <a:satOff val="-12821"/>
            <a:lumOff val="-614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Hard</a:t>
          </a:r>
        </a:p>
      </dsp:txBody>
      <dsp:txXfrm rot="-5400000">
        <a:off x="3697985" y="742386"/>
        <a:ext cx="1236527" cy="1236527"/>
      </dsp:txXfrm>
    </dsp:sp>
    <dsp:sp modelId="{3D2F1867-4E69-4D0F-9635-B177C216A1B3}">
      <dsp:nvSpPr>
        <dsp:cNvPr id="0" name=""/>
        <dsp:cNvSpPr/>
      </dsp:nvSpPr>
      <dsp:spPr>
        <a:xfrm rot="10800000">
          <a:off x="3697985" y="2059686"/>
          <a:ext cx="1748713" cy="1748713"/>
        </a:xfrm>
        <a:prstGeom prst="pieWedge">
          <a:avLst/>
        </a:prstGeom>
        <a:solidFill>
          <a:schemeClr val="accent4">
            <a:hueOff val="13482195"/>
            <a:satOff val="-25642"/>
            <a:lumOff val="-1228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Semisoft</a:t>
          </a:r>
        </a:p>
      </dsp:txBody>
      <dsp:txXfrm rot="10800000">
        <a:off x="3697985" y="2059686"/>
        <a:ext cx="1236527" cy="1236527"/>
      </dsp:txXfrm>
    </dsp:sp>
    <dsp:sp modelId="{9FBD45F3-25AC-47B3-B7CE-74AB675929F8}">
      <dsp:nvSpPr>
        <dsp:cNvPr id="0" name=""/>
        <dsp:cNvSpPr/>
      </dsp:nvSpPr>
      <dsp:spPr>
        <a:xfrm rot="16200000">
          <a:off x="1868500" y="2059686"/>
          <a:ext cx="1748713" cy="1748713"/>
        </a:xfrm>
        <a:prstGeom prst="pieWedge">
          <a:avLst/>
        </a:prstGeom>
        <a:solidFill>
          <a:schemeClr val="accent4">
            <a:hueOff val="20223292"/>
            <a:satOff val="-38463"/>
            <a:lumOff val="-1843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Soft</a:t>
          </a:r>
        </a:p>
      </dsp:txBody>
      <dsp:txXfrm rot="5400000">
        <a:off x="2380686" y="2059686"/>
        <a:ext cx="1236527" cy="1236527"/>
      </dsp:txXfrm>
    </dsp:sp>
    <dsp:sp modelId="{FE4CDB82-EA1B-499C-A986-B416FE0373B9}">
      <dsp:nvSpPr>
        <dsp:cNvPr id="0" name=""/>
        <dsp:cNvSpPr/>
      </dsp:nvSpPr>
      <dsp:spPr>
        <a:xfrm>
          <a:off x="3355714" y="1655826"/>
          <a:ext cx="603770" cy="525018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EC9963-92A0-4E54-BBD1-23AC21174145}">
      <dsp:nvSpPr>
        <dsp:cNvPr id="0" name=""/>
        <dsp:cNvSpPr/>
      </dsp:nvSpPr>
      <dsp:spPr>
        <a:xfrm rot="10800000">
          <a:off x="3355714" y="1857756"/>
          <a:ext cx="603770" cy="525018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10/28/2019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10/28/2019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6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1" y="1135746"/>
            <a:ext cx="1217066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1" y="362396"/>
            <a:ext cx="6858000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5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089595"/>
            <a:ext cx="6858000" cy="886344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C5E5-45A5-4EBB-8B39-82E235BED4B0}" type="datetime1">
              <a:rPr lang="en-US" smtClean="0"/>
              <a:t>10/28/2019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320A-FC68-4F3C-B5D9-52F36AD47F0E}" type="datetime1">
              <a:rPr lang="en-US" smtClean="0"/>
              <a:t>10/28/2019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7056319" y="299320"/>
            <a:ext cx="1063300" cy="393137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20"/>
            <a:ext cx="9144000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150517"/>
            <a:ext cx="1371600" cy="50216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150517"/>
            <a:ext cx="6172200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177D-DEFA-49B0-ABDA-CA28940D01DB}" type="datetime1">
              <a:rPr lang="en-US" smtClean="0"/>
              <a:t>10/28/2019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590-F334-4A2D-8EDE-A991D201C809}" type="datetime1">
              <a:rPr lang="en-US" smtClean="0"/>
              <a:t>10/28/2019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1" y="3124415"/>
            <a:ext cx="1217066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9"/>
            <a:ext cx="9144000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1932521"/>
            <a:ext cx="6858000" cy="2105367"/>
          </a:xfrm>
        </p:spPr>
        <p:txBody>
          <a:bodyPr anchor="b">
            <a:normAutofit/>
          </a:bodyPr>
          <a:lstStyle>
            <a:lvl1pPr algn="l">
              <a:defRPr sz="45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4084267"/>
            <a:ext cx="6858000" cy="933297"/>
          </a:xfrm>
        </p:spPr>
        <p:txBody>
          <a:bodyPr anchor="t">
            <a:normAutofit/>
          </a:bodyPr>
          <a:lstStyle>
            <a:lvl1pPr marL="0" indent="0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36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48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56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272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19984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696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9A00-24DF-4D44-A47B-566BA5BB8FA2}" type="datetime1">
              <a:rPr lang="en-US" smtClean="0"/>
              <a:t>10/28/2019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2" y="152400"/>
            <a:ext cx="73152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282" y="1600200"/>
            <a:ext cx="3657600" cy="4572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657600" cy="4572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1A19-C430-478D-A3F9-71E0F446283D}" type="datetime1">
              <a:rPr lang="en-US" smtClean="0"/>
              <a:t>10/28/2019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2" y="152400"/>
            <a:ext cx="73152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282" y="1524003"/>
            <a:ext cx="365760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2025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575" b="1"/>
            </a:lvl4pPr>
            <a:lvl5pPr marL="1828480" indent="0">
              <a:buNone/>
              <a:defRPr sz="1575" b="1"/>
            </a:lvl5pPr>
            <a:lvl6pPr marL="2285600" indent="0">
              <a:buNone/>
              <a:defRPr sz="1575" b="1"/>
            </a:lvl6pPr>
            <a:lvl7pPr marL="2742720" indent="0">
              <a:buNone/>
              <a:defRPr sz="1575" b="1"/>
            </a:lvl7pPr>
            <a:lvl8pPr marL="3199840" indent="0">
              <a:buNone/>
              <a:defRPr sz="1575" b="1"/>
            </a:lvl8pPr>
            <a:lvl9pPr marL="3656960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282" y="2413003"/>
            <a:ext cx="3657600" cy="375919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24003"/>
            <a:ext cx="365760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2025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575" b="1"/>
            </a:lvl4pPr>
            <a:lvl5pPr marL="1828480" indent="0">
              <a:buNone/>
              <a:defRPr sz="1575" b="1"/>
            </a:lvl5pPr>
            <a:lvl6pPr marL="2285600" indent="0">
              <a:buNone/>
              <a:defRPr sz="1575" b="1"/>
            </a:lvl6pPr>
            <a:lvl7pPr marL="2742720" indent="0">
              <a:buNone/>
              <a:defRPr sz="1575" b="1"/>
            </a:lvl7pPr>
            <a:lvl8pPr marL="3199840" indent="0">
              <a:buNone/>
              <a:defRPr sz="1575" b="1"/>
            </a:lvl8pPr>
            <a:lvl9pPr marL="3656960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13003"/>
            <a:ext cx="3657600" cy="375919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06FA-AB49-49E3-B026-DF9FB816ABB0}" type="datetime1">
              <a:rPr lang="en-US" smtClean="0"/>
              <a:t>10/28/2019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00F7-FC4A-4C63-8F84-82540161D9B8}" type="datetime1">
              <a:rPr lang="en-US" smtClean="0"/>
              <a:t>10/28/2019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9"/>
            <a:ext cx="9144000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DA0-0257-43FE-AA5F-81BC9D392112}" type="datetime1">
              <a:rPr lang="en-US" smtClean="0"/>
              <a:t>10/28/2019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1" y="1600200"/>
            <a:ext cx="4572000" cy="4572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600202"/>
            <a:ext cx="2590800" cy="4571999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1200"/>
            </a:lvl2pPr>
            <a:lvl3pPr marL="914240" indent="0">
              <a:buNone/>
              <a:defRPr sz="975"/>
            </a:lvl3pPr>
            <a:lvl4pPr marL="1371360" indent="0">
              <a:buNone/>
              <a:defRPr sz="900"/>
            </a:lvl4pPr>
            <a:lvl5pPr marL="1828480" indent="0">
              <a:buNone/>
              <a:defRPr sz="900"/>
            </a:lvl5pPr>
            <a:lvl6pPr marL="2285600" indent="0">
              <a:buNone/>
              <a:defRPr sz="900"/>
            </a:lvl6pPr>
            <a:lvl7pPr marL="2742720" indent="0">
              <a:buNone/>
              <a:defRPr sz="900"/>
            </a:lvl7pPr>
            <a:lvl8pPr marL="3199840" indent="0">
              <a:buNone/>
              <a:defRPr sz="900"/>
            </a:lvl8pPr>
            <a:lvl9pPr marL="365696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2CD-A95E-4698-A9DE-1B9E78141391}" type="datetime1">
              <a:rPr lang="en-US" smtClean="0"/>
              <a:t>10/28/2019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914404" y="1600200"/>
            <a:ext cx="5029197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457120" indent="0">
              <a:buNone/>
              <a:defRPr sz="2775"/>
            </a:lvl2pPr>
            <a:lvl3pPr marL="914240" indent="0">
              <a:buNone/>
              <a:defRPr sz="2400"/>
            </a:lvl3pPr>
            <a:lvl4pPr marL="1371360" indent="0">
              <a:buNone/>
              <a:defRPr sz="2025"/>
            </a:lvl4pPr>
            <a:lvl5pPr marL="1828480" indent="0">
              <a:buNone/>
              <a:defRPr sz="2025"/>
            </a:lvl5pPr>
            <a:lvl6pPr marL="2285600" indent="0">
              <a:buNone/>
              <a:defRPr sz="2025"/>
            </a:lvl6pPr>
            <a:lvl7pPr marL="2742720" indent="0">
              <a:buNone/>
              <a:defRPr sz="2025"/>
            </a:lvl7pPr>
            <a:lvl8pPr marL="3199840" indent="0">
              <a:buNone/>
              <a:defRPr sz="2025"/>
            </a:lvl8pPr>
            <a:lvl9pPr marL="3656960" indent="0">
              <a:buNone/>
              <a:defRPr sz="2025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600200"/>
            <a:ext cx="2133600" cy="3759200"/>
          </a:xfrm>
        </p:spPr>
        <p:txBody>
          <a:bodyPr anchor="b">
            <a:normAutofit/>
          </a:bodyPr>
          <a:lstStyle>
            <a:lvl1pPr marL="0" indent="0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1200"/>
            </a:lvl2pPr>
            <a:lvl3pPr marL="914240" indent="0">
              <a:buNone/>
              <a:defRPr sz="975"/>
            </a:lvl3pPr>
            <a:lvl4pPr marL="1371360" indent="0">
              <a:buNone/>
              <a:defRPr sz="900"/>
            </a:lvl4pPr>
            <a:lvl5pPr marL="1828480" indent="0">
              <a:buNone/>
              <a:defRPr sz="900"/>
            </a:lvl5pPr>
            <a:lvl6pPr marL="2285600" indent="0">
              <a:buNone/>
              <a:defRPr sz="900"/>
            </a:lvl6pPr>
            <a:lvl7pPr marL="2742720" indent="0">
              <a:buNone/>
              <a:defRPr sz="900"/>
            </a:lvl7pPr>
            <a:lvl8pPr marL="3199840" indent="0">
              <a:buNone/>
              <a:defRPr sz="900"/>
            </a:lvl8pPr>
            <a:lvl9pPr marL="365696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AF51-99B8-4209-91D5-3FE0810A7C0A}" type="datetime1">
              <a:rPr lang="en-US" smtClean="0"/>
              <a:t>10/28/2019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9"/>
            <a:ext cx="9144000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2" y="800554"/>
            <a:ext cx="797475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731520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6448425"/>
            <a:ext cx="621792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448425"/>
            <a:ext cx="106680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94C3EC-EBE2-4B74-820B-EEA11A538D0C}" type="datetime1">
              <a:rPr lang="en-US" smtClean="0"/>
              <a:t>10/28/2019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48425"/>
            <a:ext cx="60960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240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0" indent="-228560" algn="l" defTabSz="914240" rtl="0" eaLnBrk="1" latinLnBrk="0" hangingPunct="1">
        <a:lnSpc>
          <a:spcPct val="90000"/>
        </a:lnSpc>
        <a:spcBef>
          <a:spcPts val="135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66829" indent="-228560" algn="l" defTabSz="91424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098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367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81635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9904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58173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96442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34710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Ingredients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Dairy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Milk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dirty="0"/>
              <a:t>Types of milk based on different heat treatment:</a:t>
            </a:r>
          </a:p>
          <a:p>
            <a:r>
              <a:rPr lang="en-HK" dirty="0"/>
              <a:t>Homogenised milk</a:t>
            </a:r>
          </a:p>
          <a:p>
            <a:pPr lvl="1"/>
            <a:r>
              <a:rPr lang="en-HK" dirty="0"/>
              <a:t>Homogenisation is to prevent creaming, or the rising of fat </a:t>
            </a:r>
          </a:p>
          <a:p>
            <a:pPr lvl="1"/>
            <a:r>
              <a:rPr lang="en-HK" dirty="0"/>
              <a:t>It is applied to whole milk or low-fat milk</a:t>
            </a:r>
          </a:p>
          <a:p>
            <a:pPr lvl="1"/>
            <a:r>
              <a:rPr lang="en-HK" dirty="0"/>
              <a:t>Milk is heated to 55-65</a:t>
            </a:r>
            <a:r>
              <a:rPr lang="en-HK" baseline="30000" dirty="0"/>
              <a:t>o</a:t>
            </a:r>
            <a:r>
              <a:rPr lang="en-HK" dirty="0"/>
              <a:t>C at a high pressure of 200 atmospheres</a:t>
            </a:r>
          </a:p>
          <a:p>
            <a:pPr lvl="1"/>
            <a:r>
              <a:rPr lang="en-HK" dirty="0"/>
              <a:t>Fat globules reduced in size; no visible cream separation occurs </a:t>
            </a:r>
          </a:p>
          <a:p>
            <a:pPr lvl="1"/>
            <a:r>
              <a:rPr lang="en-HK" dirty="0"/>
              <a:t>Increases whiteness of milk; less susceptible to oxidised flavour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Milk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dirty="0"/>
              <a:t>Types of milk based on different heat treatment (cont’d):</a:t>
            </a:r>
          </a:p>
          <a:p>
            <a:r>
              <a:rPr lang="en-HK" dirty="0"/>
              <a:t>Pasteurised milk</a:t>
            </a:r>
          </a:p>
          <a:p>
            <a:pPr lvl="1"/>
            <a:r>
              <a:rPr lang="en-HK" dirty="0"/>
              <a:t>Pasteurisation kill bacteria and inactivate enzymes</a:t>
            </a:r>
          </a:p>
          <a:p>
            <a:pPr lvl="1"/>
            <a:r>
              <a:rPr lang="en-HK" dirty="0"/>
              <a:t>Low Temp Long Time (LTLT) – 63</a:t>
            </a:r>
            <a:r>
              <a:rPr lang="en-HK" baseline="30000" dirty="0"/>
              <a:t>o</a:t>
            </a:r>
            <a:r>
              <a:rPr lang="en-HK" dirty="0"/>
              <a:t>C for &gt; 30 mins</a:t>
            </a:r>
          </a:p>
          <a:p>
            <a:pPr lvl="1"/>
            <a:r>
              <a:rPr lang="en-HK" dirty="0"/>
              <a:t>High Temp Short Time (HTST) – 75</a:t>
            </a:r>
            <a:r>
              <a:rPr lang="en-HK" baseline="30000" dirty="0"/>
              <a:t>o</a:t>
            </a:r>
            <a:r>
              <a:rPr lang="en-HK" dirty="0"/>
              <a:t>C for &gt;15 sec</a:t>
            </a:r>
          </a:p>
          <a:p>
            <a:pPr lvl="1"/>
            <a:r>
              <a:rPr lang="en-HK" i="1" dirty="0"/>
              <a:t>Listeria</a:t>
            </a:r>
            <a:r>
              <a:rPr lang="en-HK" dirty="0"/>
              <a:t> and </a:t>
            </a:r>
            <a:r>
              <a:rPr lang="en-HK" i="1" dirty="0" err="1"/>
              <a:t>Coxiella</a:t>
            </a:r>
            <a:r>
              <a:rPr lang="en-HK" dirty="0"/>
              <a:t> species may survive at 72</a:t>
            </a:r>
            <a:r>
              <a:rPr lang="en-HK" baseline="30000" dirty="0"/>
              <a:t>o</a:t>
            </a:r>
            <a:r>
              <a:rPr lang="en-HK" dirty="0"/>
              <a:t>C </a:t>
            </a:r>
          </a:p>
          <a:p>
            <a:pPr lvl="1"/>
            <a:r>
              <a:rPr lang="en-HK" dirty="0"/>
              <a:t>Cooled to 4ºC immediately after heating</a:t>
            </a:r>
          </a:p>
          <a:p>
            <a:pPr marL="0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5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Milk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dirty="0"/>
              <a:t>Types of milk based on different heat treatment (cont’d):</a:t>
            </a:r>
          </a:p>
          <a:p>
            <a:r>
              <a:rPr lang="en-HK" dirty="0"/>
              <a:t>Sterilised milk</a:t>
            </a:r>
          </a:p>
          <a:p>
            <a:pPr lvl="1"/>
            <a:r>
              <a:rPr lang="en-HK" dirty="0"/>
              <a:t>In-bottle sterilisation</a:t>
            </a:r>
          </a:p>
          <a:p>
            <a:pPr lvl="1"/>
            <a:r>
              <a:rPr lang="en-HK" dirty="0"/>
              <a:t>Milk is filled into bottles, then heated at 104-110</a:t>
            </a:r>
            <a:r>
              <a:rPr lang="en-HK" baseline="30000" dirty="0"/>
              <a:t>o</a:t>
            </a:r>
            <a:r>
              <a:rPr lang="en-HK" dirty="0"/>
              <a:t>C for 30-40 min or 110-120</a:t>
            </a:r>
            <a:r>
              <a:rPr lang="en-HK" baseline="30000" dirty="0"/>
              <a:t>o</a:t>
            </a:r>
            <a:r>
              <a:rPr lang="en-HK" dirty="0"/>
              <a:t>C for 15-20 min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9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Milk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dirty="0"/>
              <a:t>Types of milk based on different heat treatment (cont’d):</a:t>
            </a:r>
          </a:p>
          <a:p>
            <a:r>
              <a:rPr lang="en-HK" dirty="0"/>
              <a:t>Ultra-Heat Treatment (UHT)</a:t>
            </a:r>
          </a:p>
          <a:p>
            <a:pPr lvl="1"/>
            <a:r>
              <a:rPr lang="en-HK" dirty="0"/>
              <a:t>Milk is rapidly heated to 135-150</a:t>
            </a:r>
            <a:r>
              <a:rPr lang="en-HK" baseline="30000" dirty="0"/>
              <a:t>o</a:t>
            </a:r>
            <a:r>
              <a:rPr lang="en-HK" dirty="0"/>
              <a:t>C for at least 1 sec and then quickly cooled</a:t>
            </a:r>
          </a:p>
          <a:p>
            <a:pPr lvl="1"/>
            <a:r>
              <a:rPr lang="en-HK" dirty="0"/>
              <a:t>All microorganisms are destroyed</a:t>
            </a:r>
          </a:p>
          <a:p>
            <a:pPr lvl="1"/>
            <a:r>
              <a:rPr lang="en-HK" dirty="0"/>
              <a:t>Milk may be safely stored up to 3 months or longer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9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Milk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Types of milk based on modification of components:</a:t>
            </a:r>
          </a:p>
          <a:p>
            <a:r>
              <a:rPr lang="en-HK" dirty="0"/>
              <a:t>Whole milk</a:t>
            </a:r>
          </a:p>
          <a:p>
            <a:pPr lvl="1"/>
            <a:r>
              <a:rPr lang="en-HK" dirty="0"/>
              <a:t>Milk fat is standardised to 3.25 - 3.7% from raw milk of 3.25 – 5%</a:t>
            </a:r>
          </a:p>
          <a:p>
            <a:pPr lvl="1"/>
            <a:r>
              <a:rPr lang="en-HK" dirty="0"/>
              <a:t>Full flavour and smooth texture</a:t>
            </a:r>
          </a:p>
          <a:p>
            <a:r>
              <a:rPr lang="en-HK" dirty="0"/>
              <a:t>Low fat milk</a:t>
            </a:r>
          </a:p>
          <a:p>
            <a:pPr lvl="1"/>
            <a:r>
              <a:rPr lang="en-HK" dirty="0"/>
              <a:t>Milk fat is standardised to 1.5 – 1.8%</a:t>
            </a:r>
          </a:p>
          <a:p>
            <a:r>
              <a:rPr lang="en-HK" dirty="0"/>
              <a:t>Skimmed milk</a:t>
            </a:r>
          </a:p>
          <a:p>
            <a:pPr lvl="1"/>
            <a:r>
              <a:rPr lang="en-HK" dirty="0"/>
              <a:t>Milk fat is standardised to &lt; 0.5%</a:t>
            </a:r>
          </a:p>
          <a:p>
            <a:r>
              <a:rPr lang="en-HK" dirty="0"/>
              <a:t>High-calcium milk</a:t>
            </a:r>
          </a:p>
          <a:p>
            <a:pPr lvl="1"/>
            <a:r>
              <a:rPr lang="en-HK" dirty="0"/>
              <a:t>It contains a higher level of calcium than regular milk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1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Milk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Legislative requirement on composition of milk and milk products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C811FD-43D1-4101-A27B-3BC4EC85D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25525"/>
              </p:ext>
            </p:extLst>
          </p:nvPr>
        </p:nvGraphicFramePr>
        <p:xfrm>
          <a:off x="914400" y="2504440"/>
          <a:ext cx="73152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69154479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973645609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r>
                        <a:rPr lang="en-HK" dirty="0"/>
                        <a:t>Milk and milk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Legal requirement on fat 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786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/>
                        <a:t>Milk and reconstituted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 less than 3.25% of milk fat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028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Milk beverage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0.1% of milk fat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451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Skimmed milk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more than 0.3% of milk fat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523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Semi-skimmed milk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1.5% and not more than 1.8% of milk fat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92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Sweetened condensed or evaporated milk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8% of milk fat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25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Unsweetened condensed or evaporated milk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7.8% of milk fat</a:t>
                      </a:r>
                      <a:endParaRPr lang="en-HK" dirty="0"/>
                    </a:p>
                    <a:p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72327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3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Milk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Legislative requirement on composition of milk and milk products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C811FD-43D1-4101-A27B-3BC4EC85D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208517"/>
              </p:ext>
            </p:extLst>
          </p:nvPr>
        </p:nvGraphicFramePr>
        <p:xfrm>
          <a:off x="914400" y="2504440"/>
          <a:ext cx="7315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69154479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973645609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r>
                        <a:rPr lang="en-HK" dirty="0"/>
                        <a:t>Milk and milk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Legal requirement on fat 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786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en-HK" dirty="0">
                          <a:effectLst/>
                        </a:rPr>
                        <a:t>Dried full cream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HK" dirty="0">
                          <a:effectLst/>
                        </a:rPr>
                        <a:t>Not less than 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028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en-HK" dirty="0">
                          <a:effectLst/>
                        </a:rPr>
                        <a:t>Dried partly skimmed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HK" dirty="0">
                          <a:effectLst/>
                        </a:rPr>
                        <a:t>Less than 26 and not less than 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451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en-HK" dirty="0">
                          <a:effectLst/>
                        </a:rPr>
                        <a:t>Dried skimmed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HK" dirty="0">
                          <a:effectLst/>
                        </a:rPr>
                        <a:t>Less than 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52388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3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Milk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Types of milk based on modification of components (cont’d):</a:t>
            </a:r>
          </a:p>
          <a:p>
            <a:r>
              <a:rPr lang="en-HK" dirty="0"/>
              <a:t>Evaporated milk</a:t>
            </a:r>
          </a:p>
          <a:p>
            <a:pPr lvl="1"/>
            <a:r>
              <a:rPr lang="en-HK" dirty="0"/>
              <a:t>Unsweetened concentrated milk </a:t>
            </a:r>
          </a:p>
          <a:p>
            <a:pPr lvl="1"/>
            <a:r>
              <a:rPr lang="en-HK" dirty="0"/>
              <a:t>Milk is concentrated through the process of evaporation in a vacuum chamber at 50 – 55 </a:t>
            </a:r>
            <a:r>
              <a:rPr lang="en-HK" baseline="30000" dirty="0" err="1"/>
              <a:t>o</a:t>
            </a:r>
            <a:r>
              <a:rPr lang="en-HK" dirty="0" err="1"/>
              <a:t>C</a:t>
            </a:r>
            <a:endParaRPr lang="en-HK" dirty="0"/>
          </a:p>
          <a:p>
            <a:pPr lvl="1"/>
            <a:r>
              <a:rPr lang="en-HK" dirty="0"/>
              <a:t>Volume is reduced to 60%</a:t>
            </a:r>
          </a:p>
          <a:p>
            <a:pPr lvl="1"/>
            <a:r>
              <a:rPr lang="en-HK" dirty="0"/>
              <a:t>Canning and sterilisation are performed</a:t>
            </a:r>
          </a:p>
          <a:p>
            <a:pPr lvl="1"/>
            <a:r>
              <a:rPr lang="en-HK" dirty="0"/>
              <a:t>The high temperature used in processing evaporated milk may produce a light tan colour due to Maillard reactions between the milk protein and the milk sugar, lactose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6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Milk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dirty="0"/>
              <a:t>Types of milk based on modification of components (cont’d):</a:t>
            </a:r>
          </a:p>
          <a:p>
            <a:r>
              <a:rPr lang="en-HK" dirty="0"/>
              <a:t>Condensed milk</a:t>
            </a:r>
          </a:p>
          <a:p>
            <a:pPr lvl="1"/>
            <a:r>
              <a:rPr lang="en-HK" dirty="0"/>
              <a:t>Sweetened concentrated milk </a:t>
            </a:r>
          </a:p>
          <a:p>
            <a:pPr lvl="1"/>
            <a:r>
              <a:rPr lang="en-HK" dirty="0"/>
              <a:t>Milk is concentrated with approximately 60% of the water removed and sugar levels of 40–45% in the finished product</a:t>
            </a:r>
          </a:p>
          <a:p>
            <a:pPr lvl="1"/>
            <a:r>
              <a:rPr lang="en-HK" dirty="0"/>
              <a:t>Sugar is added prior to evaporation </a:t>
            </a:r>
          </a:p>
          <a:p>
            <a:pPr lvl="1"/>
            <a:r>
              <a:rPr lang="en-HK" dirty="0"/>
              <a:t>Sweetened condensed milk is pasteurised, but not sterilised, because the high sugar content plays a role in preventing bacterial growth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7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Milk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dirty="0"/>
              <a:t>Types of milk based on modification of components (cont’d):</a:t>
            </a:r>
          </a:p>
          <a:p>
            <a:r>
              <a:rPr lang="en-HK" dirty="0"/>
              <a:t>Dried milk</a:t>
            </a:r>
          </a:p>
          <a:p>
            <a:pPr lvl="1"/>
            <a:r>
              <a:rPr lang="en-HK" dirty="0"/>
              <a:t>Dried milk powder may be processed from either pasteurised whole milk or skimmed milk</a:t>
            </a:r>
          </a:p>
          <a:p>
            <a:pPr lvl="1"/>
            <a:r>
              <a:rPr lang="en-US" dirty="0"/>
              <a:t>Nowadays, dried milk is usually made by spray drying</a:t>
            </a:r>
            <a:endParaRPr lang="en-HK" dirty="0"/>
          </a:p>
          <a:p>
            <a:pPr lvl="1"/>
            <a:r>
              <a:rPr lang="en-HK" dirty="0"/>
              <a:t>Milk is first condensed by removing two-thirds of the water and is typically sprayed into a heated vacuum chamber (spray drying) to dry to less than 5% moisture levels</a:t>
            </a:r>
          </a:p>
          <a:p>
            <a:pPr lvl="1"/>
            <a:r>
              <a:rPr lang="en-HK" dirty="0"/>
              <a:t>The drying process has no appreciable effect on the nutritive value of milk</a:t>
            </a:r>
          </a:p>
          <a:p>
            <a:pPr lvl="1"/>
            <a:r>
              <a:rPr lang="en-HK" dirty="0"/>
              <a:t>Most skimmed dried milk is fortified </a:t>
            </a:r>
            <a:br>
              <a:rPr lang="en-HK" dirty="0"/>
            </a:br>
            <a:r>
              <a:rPr lang="en-HK" dirty="0"/>
              <a:t>with vitamins A and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2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Types of Dairy Products</a:t>
            </a:r>
          </a:p>
          <a:p>
            <a:r>
              <a:rPr lang="en-US" dirty="0"/>
              <a:t>Milk</a:t>
            </a:r>
          </a:p>
          <a:p>
            <a:r>
              <a:rPr lang="en-US" dirty="0"/>
              <a:t>Cheese</a:t>
            </a:r>
          </a:p>
          <a:p>
            <a:r>
              <a:rPr lang="en-US" dirty="0"/>
              <a:t>Yoghurt</a:t>
            </a:r>
          </a:p>
          <a:p>
            <a:r>
              <a:rPr lang="en-US" dirty="0"/>
              <a:t>Cream</a:t>
            </a:r>
          </a:p>
          <a:p>
            <a:r>
              <a:rPr lang="en-US" dirty="0"/>
              <a:t>Butter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Milk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dirty="0"/>
              <a:t>Types of milk based on modification of components (cont’d):</a:t>
            </a:r>
          </a:p>
          <a:p>
            <a:r>
              <a:rPr lang="en-HK" dirty="0"/>
              <a:t>Flavoured milk</a:t>
            </a:r>
          </a:p>
          <a:p>
            <a:pPr lvl="1"/>
            <a:r>
              <a:rPr lang="en-HK" dirty="0"/>
              <a:t>Made with addition of sugar, colourings and artificial or natural flavourings</a:t>
            </a:r>
            <a:endParaRPr lang="en-HK" strike="sngStrike" dirty="0">
              <a:solidFill>
                <a:srgbClr val="FF0000"/>
              </a:solidFill>
            </a:endParaRPr>
          </a:p>
          <a:p>
            <a:pPr lvl="1"/>
            <a:r>
              <a:rPr lang="en-HK" dirty="0"/>
              <a:t>E.g. chocolate milk, coffee milk, strawberry milk, and papaya milk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3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 of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Milk is a dispersion of milk fat globules (fat particles) and casein micelles (protein particles) in a continuous phase of water, sugar (lactose), whey proteins, and minerals</a:t>
            </a:r>
            <a:endParaRPr lang="en-HK" strike="sngStrike" dirty="0">
              <a:solidFill>
                <a:srgbClr val="FF0000"/>
              </a:solidFill>
            </a:endParaRPr>
          </a:p>
          <a:p>
            <a:r>
              <a:rPr lang="en-HK" dirty="0"/>
              <a:t>Milk Plasma is left after separating the fat globules; equivalent to skim milk for practical purposes</a:t>
            </a:r>
            <a:endParaRPr lang="en-HK" strike="sngStrike" dirty="0">
              <a:solidFill>
                <a:srgbClr val="FF0000"/>
              </a:solidFill>
            </a:endParaRPr>
          </a:p>
          <a:p>
            <a:r>
              <a:rPr lang="en-HK" dirty="0"/>
              <a:t>Milk Serum is left after removing both fat globules and casein micelles; equivalent to cheese whey for most practical purposes</a:t>
            </a:r>
          </a:p>
          <a:p>
            <a:r>
              <a:rPr lang="en-HK" dirty="0"/>
              <a:t>Coagulation is what happens when the casein micelles stick together</a:t>
            </a:r>
          </a:p>
          <a:p>
            <a:r>
              <a:rPr lang="en-HK" dirty="0"/>
              <a:t>Because casein particles are hydrophobic (they hate water) their natural tendency is to aggregate (clump together)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9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 of Milk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D0A1D2-092C-4AA7-BE3A-7BA5EEE88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102730"/>
              </p:ext>
            </p:extLst>
          </p:nvPr>
        </p:nvGraphicFramePr>
        <p:xfrm>
          <a:off x="914400" y="1600200"/>
          <a:ext cx="7315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493A8C71-CB3E-4422-A437-76AF0098C0A8}"/>
              </a:ext>
            </a:extLst>
          </p:cNvPr>
          <p:cNvSpPr txBox="1"/>
          <p:nvPr/>
        </p:nvSpPr>
        <p:spPr>
          <a:xfrm>
            <a:off x="2590800" y="5710535"/>
            <a:ext cx="218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dirty="0"/>
              <a:t>To make cream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328CC3-381F-4F24-9EA1-F1C9358A8D27}"/>
              </a:ext>
            </a:extLst>
          </p:cNvPr>
          <p:cNvSpPr txBox="1"/>
          <p:nvPr/>
        </p:nvSpPr>
        <p:spPr>
          <a:xfrm>
            <a:off x="5748652" y="5181600"/>
            <a:ext cx="225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dirty="0"/>
              <a:t>To make cheese</a:t>
            </a:r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A3DA5480-EA8A-4CAA-A11E-DE214A9B280B}"/>
              </a:ext>
            </a:extLst>
          </p:cNvPr>
          <p:cNvSpPr/>
          <p:nvPr/>
        </p:nvSpPr>
        <p:spPr>
          <a:xfrm>
            <a:off x="6714013" y="4458355"/>
            <a:ext cx="321626" cy="504077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E9F0216B-D9AD-4178-AF22-191E18A4E3EB}"/>
              </a:ext>
            </a:extLst>
          </p:cNvPr>
          <p:cNvSpPr/>
          <p:nvPr/>
        </p:nvSpPr>
        <p:spPr>
          <a:xfrm>
            <a:off x="3521055" y="4984555"/>
            <a:ext cx="321626" cy="504077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9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C282F-B894-4568-9965-7E8AD5863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 of Milk</a:t>
            </a:r>
            <a:endParaRPr lang="en-HK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78612B-3AC3-4952-84C1-F04A2F416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861844"/>
              </p:ext>
            </p:extLst>
          </p:nvPr>
        </p:nvGraphicFramePr>
        <p:xfrm>
          <a:off x="914400" y="2133600"/>
          <a:ext cx="7315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CF8BDF9-26AE-4EA6-A771-8CF8604DC392}"/>
              </a:ext>
            </a:extLst>
          </p:cNvPr>
          <p:cNvSpPr txBox="1">
            <a:spLocks/>
          </p:cNvSpPr>
          <p:nvPr/>
        </p:nvSpPr>
        <p:spPr>
          <a:xfrm>
            <a:off x="914400" y="1600200"/>
            <a:ext cx="754380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228560" indent="-228560" algn="l" defTabSz="914240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829" indent="-228560" algn="l" defTabSz="91424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98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3367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81635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9904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58173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6442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4710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HK" dirty="0"/>
              <a:t>Milk is made of aqueous and oil</a:t>
            </a:r>
            <a:endParaRPr lang="en-HK" strike="sngStrike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9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Nutritive Value of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Proteins</a:t>
            </a:r>
          </a:p>
          <a:p>
            <a:r>
              <a:rPr lang="en-US" dirty="0"/>
              <a:t>Milk contains high biological proteins – casein and whey</a:t>
            </a:r>
          </a:p>
          <a:p>
            <a:r>
              <a:rPr lang="en-US" dirty="0"/>
              <a:t>8-ounce (~ 236 ml) serving of fluid milk contains 8 g of protein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5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Nutritive Value of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Fats</a:t>
            </a:r>
          </a:p>
          <a:p>
            <a:r>
              <a:rPr lang="en-HK" dirty="0"/>
              <a:t>The total lipid content of cow milk is in the range of 3–5% but the content depends on a wide variety of factors, including, breed, diet</a:t>
            </a:r>
            <a:r>
              <a:rPr lang="en-HK" dirty="0">
                <a:solidFill>
                  <a:srgbClr val="FF0000"/>
                </a:solidFill>
              </a:rPr>
              <a:t> </a:t>
            </a:r>
            <a:r>
              <a:rPr lang="en-HK" dirty="0"/>
              <a:t>and health of the animal</a:t>
            </a:r>
            <a:endParaRPr lang="en-US" dirty="0"/>
          </a:p>
          <a:p>
            <a:r>
              <a:rPr lang="en-US" dirty="0"/>
              <a:t>Fat percentage in drinking milk is altered by a process called </a:t>
            </a:r>
            <a:r>
              <a:rPr lang="en-US" dirty="0" err="1"/>
              <a:t>standardisation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5C8442-492B-4C97-8713-17D292360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047093"/>
              </p:ext>
            </p:extLst>
          </p:nvPr>
        </p:nvGraphicFramePr>
        <p:xfrm>
          <a:off x="1524000" y="431554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5222143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304153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Type of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Fat 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2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3.25 – 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103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Whole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3.25 – 3.7%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785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Low fat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1.5 – 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19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Skimmed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&lt; 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0471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4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Nutritive Value of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Carbohydrates</a:t>
            </a:r>
          </a:p>
          <a:p>
            <a:r>
              <a:rPr lang="en-US" dirty="0"/>
              <a:t>Almost 5% of milk is carbohydrates</a:t>
            </a:r>
          </a:p>
          <a:p>
            <a:r>
              <a:rPr lang="en-US" dirty="0"/>
              <a:t>Most carbohydrate in milk is </a:t>
            </a:r>
            <a:r>
              <a:rPr lang="en-HK" dirty="0"/>
              <a:t>sugar, in the form of lactose</a:t>
            </a:r>
          </a:p>
          <a:p>
            <a:r>
              <a:rPr lang="en-HK" dirty="0"/>
              <a:t>Lactose provides almost half of the calories of milk and gives milk its sweet flavour</a:t>
            </a:r>
          </a:p>
          <a:p>
            <a:r>
              <a:rPr lang="en-HK" dirty="0"/>
              <a:t>Lactose is a disaccharide made of two simple sugars, glucose and galactose</a:t>
            </a:r>
          </a:p>
          <a:p>
            <a:r>
              <a:rPr lang="en-HK" dirty="0"/>
              <a:t>An enzyme produced in the gut called lactase breaks the disaccharide producing glucose and galactose for the body to absorb and use</a:t>
            </a:r>
          </a:p>
          <a:p>
            <a:r>
              <a:rPr lang="en-US" dirty="0"/>
              <a:t>A deficiency of lactase results in lactose </a:t>
            </a:r>
            <a:r>
              <a:rPr lang="en-US" dirty="0" smtClean="0"/>
              <a:t>intolerance</a:t>
            </a:r>
          </a:p>
          <a:p>
            <a:r>
              <a:rPr lang="en-US" dirty="0" smtClean="0"/>
              <a:t>People </a:t>
            </a:r>
            <a:r>
              <a:rPr lang="en-US" dirty="0"/>
              <a:t>who are lactose-intolerant are unable to fully digest the sugar (lactose) in milk, and symptoms may include </a:t>
            </a:r>
            <a:r>
              <a:rPr lang="en-US" dirty="0" err="1"/>
              <a:t>diarrhoea</a:t>
            </a:r>
            <a:r>
              <a:rPr lang="en-US" dirty="0"/>
              <a:t>, gas and bloating after eating or drinking dairy products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Nutritive Value of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Minerals</a:t>
            </a:r>
          </a:p>
          <a:p>
            <a:r>
              <a:rPr lang="en-HK" dirty="0"/>
              <a:t>Calcium is one of the major minerals in milk and dairy products</a:t>
            </a:r>
          </a:p>
          <a:p>
            <a:r>
              <a:rPr lang="en-HK" dirty="0"/>
              <a:t>In cow’s milk, its concentration is about 1200 mg/L</a:t>
            </a:r>
          </a:p>
          <a:p>
            <a:r>
              <a:rPr lang="en-HK" dirty="0"/>
              <a:t>Milk and dairy products are considered as one of the best sources of calcium</a:t>
            </a:r>
          </a:p>
          <a:p>
            <a:r>
              <a:rPr lang="en-HK" dirty="0"/>
              <a:t>Phosphorous and magnesium are important elements in milk and dairy products</a:t>
            </a:r>
          </a:p>
          <a:p>
            <a:r>
              <a:rPr lang="en-HK" dirty="0"/>
              <a:t>The major part of the calcium (99%) and phosphorous (85%) in the human organism is located in the bone tissues</a:t>
            </a:r>
          </a:p>
          <a:p>
            <a:r>
              <a:rPr lang="en-HK" dirty="0"/>
              <a:t>Drinking milk is advocated to prevent osteoporosis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3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Nutritive Value of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Vitamins</a:t>
            </a:r>
          </a:p>
          <a:p>
            <a:r>
              <a:rPr lang="en-HK" dirty="0"/>
              <a:t>Milk is an essential source of some vitamins such as vitamin A, vitamin B</a:t>
            </a:r>
            <a:r>
              <a:rPr lang="en-HK" baseline="-25000" dirty="0"/>
              <a:t>2</a:t>
            </a:r>
            <a:r>
              <a:rPr lang="en-HK" dirty="0"/>
              <a:t> and vitamin B</a:t>
            </a:r>
            <a:r>
              <a:rPr lang="en-HK" baseline="-25000" dirty="0"/>
              <a:t>12</a:t>
            </a:r>
            <a:endParaRPr lang="en-HK" dirty="0"/>
          </a:p>
          <a:p>
            <a:r>
              <a:rPr lang="en-HK" dirty="0"/>
              <a:t>Some milk and dairy products are fortified with vitamins A and D</a:t>
            </a:r>
          </a:p>
          <a:p>
            <a:r>
              <a:rPr lang="en-HK" dirty="0"/>
              <a:t>Milk also contains the amino acid tryptophan, a precursor to niacin (vitamin B</a:t>
            </a:r>
            <a:r>
              <a:rPr lang="en-HK" baseline="-25000" dirty="0"/>
              <a:t>3</a:t>
            </a:r>
            <a:r>
              <a:rPr lang="en-HK" dirty="0"/>
              <a:t>)</a:t>
            </a:r>
          </a:p>
          <a:p>
            <a:pPr marL="0" indent="0">
              <a:buNone/>
            </a:pPr>
            <a:r>
              <a:rPr lang="en-US" dirty="0"/>
              <a:t>Water </a:t>
            </a:r>
          </a:p>
          <a:p>
            <a:r>
              <a:rPr lang="en-US" dirty="0"/>
              <a:t>Almost 90% of milk is water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5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and Storage of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Choosing milk</a:t>
            </a:r>
          </a:p>
          <a:p>
            <a:r>
              <a:rPr lang="en-US" dirty="0"/>
              <a:t>Check the date label when buying</a:t>
            </a:r>
          </a:p>
          <a:p>
            <a:r>
              <a:rPr lang="en-US" dirty="0"/>
              <a:t>Check that the package is intact</a:t>
            </a:r>
          </a:p>
          <a:p>
            <a:r>
              <a:rPr lang="en-US" dirty="0"/>
              <a:t>For bottled milk , check that there are no clotted pieces</a:t>
            </a:r>
          </a:p>
          <a:p>
            <a:r>
              <a:rPr lang="en-US" dirty="0"/>
              <a:t>For canned milk , check that cans are not dented or bulged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0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5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and Storage of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Storing milk</a:t>
            </a:r>
          </a:p>
          <a:p>
            <a:r>
              <a:rPr lang="en-US" dirty="0"/>
              <a:t>Store fresh milk in the refrigerator. Consume before the expiry date</a:t>
            </a:r>
          </a:p>
          <a:p>
            <a:r>
              <a:rPr lang="en-US" dirty="0"/>
              <a:t>Keep unopened cartons of UHT milk, cans of evaporated and condensed milk in a cool dry place</a:t>
            </a:r>
          </a:p>
          <a:p>
            <a:r>
              <a:rPr lang="en-US" dirty="0"/>
              <a:t>Once the container of milk is opened, the milk should be kept in the refrigerator away from strong-smelling foods</a:t>
            </a:r>
          </a:p>
          <a:p>
            <a:r>
              <a:rPr lang="en-US" dirty="0"/>
              <a:t>Cover dried milk powder tightly to avoid formation of lumps due to humidity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2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Milk in Cooking / Diet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Milk can be used in many different ways, e.g.:</a:t>
            </a:r>
          </a:p>
          <a:p>
            <a:r>
              <a:rPr lang="en-US" dirty="0"/>
              <a:t>Drinks – milk shakes, hot chocolate, café latte</a:t>
            </a:r>
          </a:p>
          <a:p>
            <a:r>
              <a:rPr lang="en-US" dirty="0"/>
              <a:t>Desserts – steamed egg custard, panna cotta, ice cream, egg tart</a:t>
            </a:r>
          </a:p>
          <a:p>
            <a:r>
              <a:rPr lang="en-US" dirty="0" err="1"/>
              <a:t>Savoury</a:t>
            </a:r>
            <a:r>
              <a:rPr lang="en-US" dirty="0"/>
              <a:t> sauces –  white sauce, alfredo sauce</a:t>
            </a:r>
          </a:p>
          <a:p>
            <a:r>
              <a:rPr lang="en-US" dirty="0"/>
              <a:t>Sweet sauces – chocolate sauce, caramel sauce</a:t>
            </a:r>
          </a:p>
          <a:p>
            <a:r>
              <a:rPr lang="en-US" dirty="0"/>
              <a:t>Batter – pancakes, fritters</a:t>
            </a:r>
          </a:p>
          <a:p>
            <a:r>
              <a:rPr lang="en-US" dirty="0"/>
              <a:t>Soups – cream of mushroom soup, clam chowder</a:t>
            </a:r>
          </a:p>
          <a:p>
            <a:r>
              <a:rPr lang="en-US" dirty="0"/>
              <a:t>Bakery products – cakes, biscuits, breads</a:t>
            </a:r>
          </a:p>
          <a:p>
            <a:r>
              <a:rPr lang="en-US" dirty="0"/>
              <a:t>Breakfast cereals</a:t>
            </a:r>
          </a:p>
          <a:p>
            <a:r>
              <a:rPr lang="en-US" dirty="0"/>
              <a:t>Milk products such as cheese, yoghurt, cream, butter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1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Nutrition Labelling of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Labelling of milk is controlled in Hong Kong legislation:</a:t>
            </a:r>
          </a:p>
          <a:p>
            <a:r>
              <a:rPr lang="en-HK" dirty="0"/>
              <a:t>List of ingredients</a:t>
            </a:r>
          </a:p>
          <a:p>
            <a:pPr lvl="1"/>
            <a:r>
              <a:rPr lang="en-HK" dirty="0" smtClean="0"/>
              <a:t>Pre-packaged </a:t>
            </a:r>
            <a:r>
              <a:rPr lang="en-HK" dirty="0"/>
              <a:t>food shall be legibly marked or labelled with a list of ingredients</a:t>
            </a:r>
          </a:p>
          <a:p>
            <a:r>
              <a:rPr lang="en-HK" dirty="0"/>
              <a:t>List of allergenic substance</a:t>
            </a:r>
          </a:p>
          <a:p>
            <a:pPr lvl="1"/>
            <a:r>
              <a:rPr lang="en-HK" dirty="0"/>
              <a:t>Milk and milk products (including lactose) is an allergenic substance, the name shall be specified in the list of ingredients</a:t>
            </a:r>
          </a:p>
          <a:p>
            <a:r>
              <a:rPr lang="en-HK" dirty="0"/>
              <a:t>Appropriate durability indication</a:t>
            </a:r>
          </a:p>
          <a:p>
            <a:pPr lvl="1"/>
            <a:r>
              <a:rPr lang="en-HK" dirty="0"/>
              <a:t>Indication of “best before” or “use by” date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7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Nutrition Labelling of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Labelling of milk is controlled in Hong Kong legislation:</a:t>
            </a:r>
          </a:p>
          <a:p>
            <a:r>
              <a:rPr lang="en-HK" dirty="0"/>
              <a:t>Nutrition labelling</a:t>
            </a:r>
          </a:p>
          <a:p>
            <a:pPr lvl="1"/>
            <a:r>
              <a:rPr lang="en-HK" dirty="0" smtClean="0"/>
              <a:t>Pre-packaged </a:t>
            </a:r>
            <a:r>
              <a:rPr lang="en-HK" dirty="0"/>
              <a:t>food shall be marked or labelled with its energy value and nutrient content</a:t>
            </a:r>
          </a:p>
          <a:p>
            <a:r>
              <a:rPr lang="en-HK" dirty="0"/>
              <a:t>Nutrition claim</a:t>
            </a:r>
          </a:p>
          <a:p>
            <a:pPr lvl="1"/>
            <a:r>
              <a:rPr lang="en-HK" dirty="0"/>
              <a:t>If any nutrition claim is made on the food label or in any advertisement, the nutrient in concern shall be marked or labelled in the nutrition labelling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7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Cheese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5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“Cheese shall be the solid or semi-solid product obtained by coagulating milk with rennet or acid, with or without the addition of ripening ferments, seasonings, salt (sodium chloride) and permitted </a:t>
            </a:r>
            <a:r>
              <a:rPr lang="en-US" dirty="0" err="1"/>
              <a:t>colouring</a:t>
            </a:r>
            <a:r>
              <a:rPr lang="en-US" dirty="0"/>
              <a:t> matter.”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 algn="r">
              <a:lnSpc>
                <a:spcPct val="150000"/>
              </a:lnSpc>
              <a:buNone/>
            </a:pPr>
            <a:r>
              <a:rPr lang="en-US" dirty="0"/>
              <a:t>~~ Hong Kong Legislation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2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Cheese is a concentrated form of milk that contains casein, various percentages of fat, primarily saturated fat, mineral salts, and a small portion of milk serum (whey proteins, lactose, and water-soluble vitamins)</a:t>
            </a:r>
          </a:p>
          <a:p>
            <a:r>
              <a:rPr lang="en-US" dirty="0"/>
              <a:t>It is the curd that forms as a result of casein coagulation by the enzyme rennin (also known as </a:t>
            </a:r>
            <a:r>
              <a:rPr lang="en-US" dirty="0" err="1"/>
              <a:t>chymosin</a:t>
            </a:r>
            <a:r>
              <a:rPr lang="en-US" dirty="0"/>
              <a:t>) or lactic acid</a:t>
            </a:r>
          </a:p>
          <a:p>
            <a:r>
              <a:rPr lang="en-US" dirty="0"/>
              <a:t>Rennin is a </a:t>
            </a:r>
            <a:r>
              <a:rPr lang="en-US" dirty="0" err="1"/>
              <a:t>proteolytic</a:t>
            </a:r>
            <a:r>
              <a:rPr lang="en-US" dirty="0"/>
              <a:t> enzyme synthesized by chief cells in the stomach</a:t>
            </a:r>
          </a:p>
          <a:p>
            <a:r>
              <a:rPr lang="en-US" dirty="0"/>
              <a:t>The role of rennin in digestion is to curdle or coagulate milk in the stomach, a process of considerable importance in the very young animal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3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Legend of Cheese</a:t>
            </a:r>
          </a:p>
          <a:p>
            <a:r>
              <a:rPr lang="en-US" dirty="0"/>
              <a:t>In ancient times, people used animal skins and inflated internal organs to store food</a:t>
            </a:r>
          </a:p>
          <a:p>
            <a:r>
              <a:rPr lang="en-US" dirty="0"/>
              <a:t>Cheese-making process was discovered accidentally by storing milk in a container made from the stomach of an animal</a:t>
            </a:r>
          </a:p>
          <a:p>
            <a:r>
              <a:rPr lang="en-US" dirty="0"/>
              <a:t>The stomach contained rennet</a:t>
            </a:r>
          </a:p>
          <a:p>
            <a:r>
              <a:rPr lang="en-US" dirty="0"/>
              <a:t>Rennet caused the milk to be separated into curd and whey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3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coagulation of protein, milk curd may further be treated by heat, pressure, addition of salt and ripening with selected microorganisms </a:t>
            </a:r>
          </a:p>
          <a:p>
            <a:r>
              <a:rPr lang="en-US" dirty="0"/>
              <a:t>When curd is pressed, whey is drained from it</a:t>
            </a:r>
          </a:p>
          <a:p>
            <a:r>
              <a:rPr lang="en-US" dirty="0"/>
              <a:t>The </a:t>
            </a:r>
            <a:r>
              <a:rPr lang="en-US" dirty="0" err="1"/>
              <a:t>flavour</a:t>
            </a:r>
            <a:r>
              <a:rPr lang="en-US" dirty="0"/>
              <a:t> of curd develops as it is salted and ripened</a:t>
            </a:r>
            <a:r>
              <a:rPr lang="zh-TW" altLang="en-US" strike="sngStrike" dirty="0">
                <a:solidFill>
                  <a:srgbClr val="FF0000"/>
                </a:solidFill>
              </a:rPr>
              <a:t> </a:t>
            </a:r>
            <a:r>
              <a:rPr lang="en-US" strike="sngStrike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Addition of salt can also help to preserve the cheese</a:t>
            </a:r>
          </a:p>
          <a:p>
            <a:r>
              <a:rPr lang="en-US" dirty="0"/>
              <a:t>The ripening process may take days, weeks, months, or years</a:t>
            </a:r>
          </a:p>
          <a:p>
            <a:r>
              <a:rPr lang="en-US" dirty="0"/>
              <a:t>Microorganisms are added in some cheese varieties to provide different taste and texture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3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Flow Chart for Cheese-Making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872577"/>
              </p:ext>
            </p:extLst>
          </p:nvPr>
        </p:nvGraphicFramePr>
        <p:xfrm>
          <a:off x="914400" y="1600200"/>
          <a:ext cx="7315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3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Milk is produced by mammals such as cows, sheep, goats</a:t>
            </a:r>
          </a:p>
          <a:p>
            <a:r>
              <a:rPr lang="en-US" dirty="0"/>
              <a:t>Babies of most species rely on milk for many months before they eat other food</a:t>
            </a:r>
          </a:p>
          <a:p>
            <a:r>
              <a:rPr lang="en-US" dirty="0"/>
              <a:t>Milk contains total nutrition for the growth and development of babies, therefore babies do not need to eat other food</a:t>
            </a:r>
          </a:p>
          <a:p>
            <a:r>
              <a:rPr lang="en-US" dirty="0"/>
              <a:t>Milk can also be made into many kinds of food, in general, they are called dairy products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9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Classification of Cheese</a:t>
            </a:r>
          </a:p>
          <a:p>
            <a:r>
              <a:rPr lang="en-US" dirty="0"/>
              <a:t>In general, cheese is classified according to </a:t>
            </a:r>
          </a:p>
          <a:p>
            <a:pPr marL="681169" lvl="1" indent="-342900">
              <a:buFont typeface="+mj-lt"/>
              <a:buAutoNum type="arabicParenR"/>
            </a:pPr>
            <a:r>
              <a:rPr lang="en-US" dirty="0"/>
              <a:t>The moisture content, producing either very hard, hard, semisoft, or soft cheeses</a:t>
            </a:r>
            <a:endParaRPr lang="en-US" strike="sngStrike" dirty="0">
              <a:solidFill>
                <a:srgbClr val="FF0000"/>
              </a:solidFill>
            </a:endParaRPr>
          </a:p>
          <a:p>
            <a:pPr marL="681169" lvl="1" indent="-342900">
              <a:buFont typeface="+mj-lt"/>
              <a:buAutoNum type="arabicParenR"/>
            </a:pPr>
            <a:r>
              <a:rPr lang="en-US" dirty="0"/>
              <a:t>The kind and extent of ripening</a:t>
            </a:r>
          </a:p>
          <a:p>
            <a:pPr marL="681169" lvl="1" indent="-342900">
              <a:buFont typeface="+mj-lt"/>
              <a:buAutoNum type="arabicParenR"/>
            </a:pPr>
            <a:r>
              <a:rPr lang="en-US" dirty="0"/>
              <a:t>The types of cheese available to the consumers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3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Classification according to moisture content</a:t>
            </a:r>
          </a:p>
          <a:p>
            <a:r>
              <a:rPr lang="en-US" dirty="0"/>
              <a:t>It is a common but inexact practice to classify cheese based on moisture content</a:t>
            </a:r>
          </a:p>
          <a:p>
            <a:r>
              <a:rPr lang="en-US" dirty="0"/>
              <a:t>Many types of cheese are made in softer or firmer variations</a:t>
            </a:r>
          </a:p>
          <a:p>
            <a:r>
              <a:rPr lang="en-US" dirty="0"/>
              <a:t>The main factor that controls cheese hardness is moisture content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414632"/>
              </p:ext>
            </p:extLst>
          </p:nvPr>
        </p:nvGraphicFramePr>
        <p:xfrm>
          <a:off x="914400" y="4114800"/>
          <a:ext cx="73152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Firmer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Softer</a:t>
                      </a:r>
                      <a:r>
                        <a:rPr lang="en-US" baseline="0" dirty="0"/>
                        <a:t> Cheese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Lower</a:t>
                      </a:r>
                      <a:r>
                        <a:rPr lang="en-US" baseline="0" dirty="0"/>
                        <a:t> moisture content, 30 – 40%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Higher</a:t>
                      </a:r>
                      <a:r>
                        <a:rPr lang="en-US" baseline="0" dirty="0"/>
                        <a:t> moisture content, 40 – 75% water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Very</a:t>
                      </a:r>
                      <a:r>
                        <a:rPr lang="en-US" baseline="0" dirty="0"/>
                        <a:t> tiny fat globules are formed, near-perfect emulsion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 fat globules are formed, only slightly emulsified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Longer</a:t>
                      </a:r>
                      <a:r>
                        <a:rPr lang="en-US" baseline="0" dirty="0"/>
                        <a:t> ripening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Shorter </a:t>
                      </a:r>
                      <a:r>
                        <a:rPr lang="en-US" baseline="0" dirty="0"/>
                        <a:t>ripening process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Longer shelf-life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Shorter shelf-life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3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Cheese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576151"/>
              </p:ext>
            </p:extLst>
          </p:nvPr>
        </p:nvGraphicFramePr>
        <p:xfrm>
          <a:off x="914400" y="2133600"/>
          <a:ext cx="7315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600200"/>
            <a:ext cx="731520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228560" indent="-228560" algn="l" defTabSz="914240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829" indent="-228560" algn="l" defTabSz="91424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98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3367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81635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9904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58173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6442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4710" indent="-228560" algn="l" defTabSz="91424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Examples of cheeses in different moisture content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1350"/>
              </a:spcBef>
              <a:buNone/>
            </a:pPr>
            <a:r>
              <a:rPr lang="en-US" dirty="0"/>
              <a:t>Ripening</a:t>
            </a:r>
          </a:p>
          <a:p>
            <a:pPr marL="228560" lvl="1">
              <a:spcBef>
                <a:spcPts val="1350"/>
              </a:spcBef>
              <a:buFont typeface="Arial" pitchFamily="34" charset="0"/>
              <a:buChar char="•"/>
            </a:pPr>
            <a:r>
              <a:rPr lang="en-US" dirty="0"/>
              <a:t>Ripening refers to the chemical and physical changes that occur in the cheese in the time between curd precipitation and satisfactory completion of texture, </a:t>
            </a:r>
            <a:r>
              <a:rPr lang="en-US" dirty="0" err="1"/>
              <a:t>flavour</a:t>
            </a:r>
            <a:r>
              <a:rPr lang="en-US" dirty="0"/>
              <a:t>, aroma, and </a:t>
            </a:r>
            <a:r>
              <a:rPr lang="en-US" dirty="0" err="1"/>
              <a:t>colour</a:t>
            </a:r>
            <a:r>
              <a:rPr lang="en-US" dirty="0"/>
              <a:t> development</a:t>
            </a:r>
          </a:p>
          <a:p>
            <a:pPr marL="228560" lvl="1">
              <a:spcBef>
                <a:spcPts val="1350"/>
              </a:spcBef>
              <a:buFont typeface="Arial" pitchFamily="34" charset="0"/>
              <a:buChar char="•"/>
            </a:pPr>
            <a:r>
              <a:rPr lang="en-US" dirty="0"/>
              <a:t>Ripening may require 2–12 months</a:t>
            </a:r>
            <a:endParaRPr lang="en-US" strike="sngStrike" dirty="0">
              <a:solidFill>
                <a:srgbClr val="FF0000"/>
              </a:solidFill>
            </a:endParaRPr>
          </a:p>
          <a:p>
            <a:pPr marL="566829" lvl="2">
              <a:spcBef>
                <a:spcPts val="1350"/>
              </a:spcBef>
            </a:pPr>
            <a:r>
              <a:rPr lang="en-US" dirty="0"/>
              <a:t>Carbohydrate lactose is fermented by lactase to lactic acid</a:t>
            </a:r>
            <a:endParaRPr lang="en-US" strike="sngStrike" dirty="0">
              <a:solidFill>
                <a:srgbClr val="FF0000"/>
              </a:solidFill>
            </a:endParaRPr>
          </a:p>
          <a:p>
            <a:pPr marL="566829" lvl="2">
              <a:spcBef>
                <a:spcPts val="1350"/>
              </a:spcBef>
            </a:pPr>
            <a:r>
              <a:rPr lang="en-US" dirty="0"/>
              <a:t>Fat is hydrolyzed by lipase</a:t>
            </a:r>
            <a:endParaRPr lang="en-US" strike="sngStrike" dirty="0">
              <a:solidFill>
                <a:srgbClr val="FF0000"/>
              </a:solidFill>
            </a:endParaRPr>
          </a:p>
          <a:p>
            <a:pPr marL="566829" lvl="2">
              <a:spcBef>
                <a:spcPts val="1350"/>
              </a:spcBef>
            </a:pPr>
            <a:r>
              <a:rPr lang="en-US" dirty="0"/>
              <a:t>Protein undergoes mild proteolysis to amino acids by rennin</a:t>
            </a:r>
          </a:p>
          <a:p>
            <a:pPr marL="338269" lvl="2" indent="0">
              <a:spcBef>
                <a:spcPts val="135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6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1350"/>
              </a:spcBef>
              <a:buNone/>
            </a:pPr>
            <a:r>
              <a:rPr lang="en-US" dirty="0"/>
              <a:t>Classification according to the kind and extent of ripening</a:t>
            </a:r>
          </a:p>
          <a:p>
            <a:pPr marL="228560" lvl="1">
              <a:spcBef>
                <a:spcPts val="1350"/>
              </a:spcBef>
              <a:buFont typeface="Arial" pitchFamily="34" charset="0"/>
              <a:buChar char="•"/>
            </a:pPr>
            <a:r>
              <a:rPr lang="en-US" dirty="0"/>
              <a:t>Cheeses that are not ripened, such as cottage cheese or cream cheese</a:t>
            </a:r>
          </a:p>
          <a:p>
            <a:pPr marL="228560" lvl="1">
              <a:spcBef>
                <a:spcPts val="1350"/>
              </a:spcBef>
              <a:buFont typeface="Arial" pitchFamily="34" charset="0"/>
              <a:buChar char="•"/>
            </a:pPr>
            <a:r>
              <a:rPr lang="en-US" dirty="0"/>
              <a:t>Cheeses may be ripened with bacteria, the holes or eye formation in Swiss cheese is evidence of gas-producing bacteria that exist throughout the interior of the cheese</a:t>
            </a:r>
            <a:endParaRPr lang="en-US" strike="sngStrike" dirty="0">
              <a:solidFill>
                <a:srgbClr val="FF0000"/>
              </a:solidFill>
            </a:endParaRPr>
          </a:p>
          <a:p>
            <a:pPr marL="228560" lvl="1">
              <a:spcBef>
                <a:spcPts val="1350"/>
              </a:spcBef>
              <a:buFont typeface="Arial" pitchFamily="34" charset="0"/>
              <a:buChar char="•"/>
            </a:pPr>
            <a:r>
              <a:rPr lang="en-US" dirty="0"/>
              <a:t>Cheeses that are ripened by inoculation of the milk with bacteria and yeast, such as brick and Limburger ripen from the surface to the interior of the cheese</a:t>
            </a:r>
            <a:endParaRPr lang="en-US" strike="sngStrike" dirty="0">
              <a:solidFill>
                <a:srgbClr val="FF0000"/>
              </a:solidFill>
            </a:endParaRPr>
          </a:p>
          <a:p>
            <a:pPr marL="228560" lvl="1">
              <a:spcBef>
                <a:spcPts val="1350"/>
              </a:spcBef>
              <a:buFont typeface="Arial" pitchFamily="34" charset="0"/>
              <a:buChar char="•"/>
            </a:pPr>
            <a:r>
              <a:rPr lang="en-US" dirty="0"/>
              <a:t>Cheeses that are ripened by </a:t>
            </a:r>
            <a:r>
              <a:rPr lang="en-US" dirty="0" err="1"/>
              <a:t>mould</a:t>
            </a:r>
            <a:r>
              <a:rPr lang="en-US" dirty="0"/>
              <a:t>, e.g. Camembert and Brie are ripened by </a:t>
            </a:r>
            <a:r>
              <a:rPr lang="en-US" dirty="0" err="1"/>
              <a:t>mould</a:t>
            </a:r>
            <a:r>
              <a:rPr lang="en-US" dirty="0"/>
              <a:t> that is sprayed onto the surface of the cheese</a:t>
            </a:r>
          </a:p>
          <a:p>
            <a:pPr marL="228560" lvl="1">
              <a:spcBef>
                <a:spcPts val="1350"/>
              </a:spcBef>
              <a:buFont typeface="Arial" pitchFamily="34" charset="0"/>
              <a:buChar char="•"/>
            </a:pPr>
            <a:r>
              <a:rPr lang="en-US" dirty="0"/>
              <a:t>Blue cheese are ripen by introducing </a:t>
            </a:r>
            <a:r>
              <a:rPr lang="en-US" i="1" dirty="0" err="1"/>
              <a:t>Penicillium</a:t>
            </a:r>
            <a:r>
              <a:rPr lang="en-US" dirty="0"/>
              <a:t> </a:t>
            </a:r>
            <a:r>
              <a:rPr lang="en-US" i="1" dirty="0" err="1"/>
              <a:t>roqueforti</a:t>
            </a:r>
            <a:r>
              <a:rPr lang="en-US" dirty="0"/>
              <a:t> internally, so that the </a:t>
            </a:r>
            <a:r>
              <a:rPr lang="en-US" dirty="0" err="1"/>
              <a:t>mould</a:t>
            </a:r>
            <a:r>
              <a:rPr lang="en-US" dirty="0"/>
              <a:t> can grow inside the cheese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3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63842"/>
            <a:ext cx="7315200" cy="4572000"/>
          </a:xfrm>
        </p:spPr>
        <p:txBody>
          <a:bodyPr>
            <a:normAutofit/>
          </a:bodyPr>
          <a:lstStyle/>
          <a:p>
            <a:pPr marL="0" lvl="1" indent="0">
              <a:spcBef>
                <a:spcPts val="1350"/>
              </a:spcBef>
              <a:buNone/>
            </a:pPr>
            <a:r>
              <a:rPr lang="en-US" dirty="0"/>
              <a:t>Classification according to the types of cheese available to the consumers:</a:t>
            </a:r>
          </a:p>
          <a:p>
            <a:r>
              <a:rPr lang="en-US" dirty="0"/>
              <a:t>Natural cheese is the curd of precipitated casein</a:t>
            </a:r>
          </a:p>
          <a:p>
            <a:r>
              <a:rPr lang="en-US" dirty="0"/>
              <a:t>Processed cheese is prepared by comminuting and mixing different cheeses, with the aid of heat</a:t>
            </a:r>
          </a:p>
          <a:p>
            <a:r>
              <a:rPr lang="en-US" dirty="0"/>
              <a:t>An emulsifier is added to make it into a homogeneous plastic mass</a:t>
            </a:r>
            <a:endParaRPr lang="en-US" strike="sngStrike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394036"/>
              </p:ext>
            </p:extLst>
          </p:nvPr>
        </p:nvGraphicFramePr>
        <p:xfrm>
          <a:off x="902368" y="4146233"/>
          <a:ext cx="765208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4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Natural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Processed cheese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Whey is pressed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</a:t>
                      </a:r>
                      <a:r>
                        <a:rPr lang="en-US" baseline="0" dirty="0"/>
                        <a:t> be made by a single cheese or mixing two or more varieties of cheese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emulsifier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emulsifier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Texture</a:t>
                      </a:r>
                      <a:r>
                        <a:rPr lang="en-US" baseline="0" dirty="0"/>
                        <a:t> varies among different varieties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Softer,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smoother, and more consistent</a:t>
                      </a:r>
                      <a:r>
                        <a:rPr lang="en-US" baseline="0" dirty="0"/>
                        <a:t> texture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Salt is added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Seasoning</a:t>
                      </a:r>
                      <a:r>
                        <a:rPr lang="en-US" baseline="0" dirty="0"/>
                        <a:t> and </a:t>
                      </a:r>
                      <a:r>
                        <a:rPr lang="en-US" baseline="0" dirty="0" err="1"/>
                        <a:t>colourant</a:t>
                      </a:r>
                      <a:r>
                        <a:rPr lang="en-US" baseline="0" dirty="0"/>
                        <a:t> may be added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7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Nutritive Value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Cheese is a concentrated form of milk, therefore the nutrients found in cheese is very similar to those in milk, only in higher amount</a:t>
            </a:r>
          </a:p>
          <a:p>
            <a:r>
              <a:rPr lang="en-US" dirty="0"/>
              <a:t>With the addition of salt in the cheese-making process, the sodium content of cheese also increases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Nutritive Value of Cheese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Legislative requirement on composition of milk and milk products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C811FD-43D1-4101-A27B-3BC4EC85D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49959"/>
              </p:ext>
            </p:extLst>
          </p:nvPr>
        </p:nvGraphicFramePr>
        <p:xfrm>
          <a:off x="914400" y="2590800"/>
          <a:ext cx="7315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69154479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973645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HK" dirty="0"/>
                        <a:t>Milk and milk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Legal requirement on fat 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786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Cheese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30% of milk fat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its water-free substance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32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Cream cheese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60% of milk fat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its water-free substance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415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Whole-milk cheese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50% of milk fat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its water-free substance</a:t>
                      </a:r>
                      <a:endParaRPr lang="en-HK" dirty="0"/>
                    </a:p>
                    <a:p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469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Skim-milk cheese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10% of milk fat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its water-free substance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89604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4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and Storage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Choosing cheese</a:t>
            </a:r>
          </a:p>
          <a:p>
            <a:r>
              <a:rPr lang="en-US" dirty="0"/>
              <a:t>Check the expiry date</a:t>
            </a:r>
          </a:p>
          <a:p>
            <a:r>
              <a:rPr lang="en-US" dirty="0"/>
              <a:t>Cheese should be fresh and not dried out</a:t>
            </a:r>
          </a:p>
          <a:p>
            <a:r>
              <a:rPr lang="en-US" dirty="0"/>
              <a:t>Check that the package is intact</a:t>
            </a:r>
          </a:p>
          <a:p>
            <a:r>
              <a:rPr lang="en-US" dirty="0"/>
              <a:t>There should not be abnormal </a:t>
            </a:r>
            <a:r>
              <a:rPr lang="en-US" dirty="0" err="1"/>
              <a:t>mould</a:t>
            </a:r>
            <a:r>
              <a:rPr lang="en-US" dirty="0"/>
              <a:t>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and Storage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Storing cheese</a:t>
            </a:r>
          </a:p>
          <a:p>
            <a:r>
              <a:rPr lang="en-US" dirty="0"/>
              <a:t>Wrap blocks of cheese in foil and keep in polythene bag or plastic container</a:t>
            </a:r>
          </a:p>
          <a:p>
            <a:r>
              <a:rPr lang="en-US" dirty="0"/>
              <a:t>Store in the compartment in the refrigerator away from strong smelling foods</a:t>
            </a:r>
          </a:p>
          <a:p>
            <a:r>
              <a:rPr lang="en-US" dirty="0"/>
              <a:t>Store grated cheese in covered container in the refrigerator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0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Dairy Products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7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Cheese in Cooking / Diet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Cheese can be used in many different ways:</a:t>
            </a:r>
          </a:p>
          <a:p>
            <a:r>
              <a:rPr lang="en-US" dirty="0"/>
              <a:t>Appetizer / soup - e.g. Greek Salad, cheeseboard, French Onion Soup, Mozzarella Balls</a:t>
            </a:r>
          </a:p>
          <a:p>
            <a:r>
              <a:rPr lang="en-US" dirty="0"/>
              <a:t>Main course – e.g. pizza, lasagna, burger, quiche, tacos/quesadillas, risotto, ravioli</a:t>
            </a:r>
          </a:p>
          <a:p>
            <a:r>
              <a:rPr lang="en-US" dirty="0"/>
              <a:t>Sauce / dip – e.g. cheese sauce, Chile con </a:t>
            </a:r>
            <a:r>
              <a:rPr lang="en-US" dirty="0" err="1"/>
              <a:t>queso</a:t>
            </a:r>
            <a:r>
              <a:rPr lang="en-US" dirty="0"/>
              <a:t>, Fondue</a:t>
            </a:r>
          </a:p>
          <a:p>
            <a:r>
              <a:rPr lang="en-US" dirty="0"/>
              <a:t>Dessert – e.g. Tiramisu, cheesecake</a:t>
            </a:r>
          </a:p>
          <a:p>
            <a:r>
              <a:rPr lang="en-US" dirty="0"/>
              <a:t>Snack – e.g. cheese on toast, cheese dog, cheese scone, sandwiches, cheese 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Nutrition </a:t>
            </a:r>
            <a:r>
              <a:rPr lang="en-US" dirty="0" err="1"/>
              <a:t>Labelling</a:t>
            </a:r>
            <a:r>
              <a:rPr lang="en-US" dirty="0"/>
              <a:t> of Cheese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[Similar to milk; refer to the section on “Food and Nutrition </a:t>
            </a:r>
            <a:r>
              <a:rPr lang="en-US" dirty="0" err="1"/>
              <a:t>Labelling</a:t>
            </a:r>
            <a:r>
              <a:rPr lang="en-US" dirty="0"/>
              <a:t> of Milk”]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Yoghurt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5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of Yoghurt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Yoghurt is made from skimmed or full cream milk</a:t>
            </a:r>
          </a:p>
          <a:p>
            <a:r>
              <a:rPr lang="en-US" dirty="0"/>
              <a:t>It is thick in consistency and sour in taste</a:t>
            </a:r>
          </a:p>
          <a:p>
            <a:r>
              <a:rPr lang="en-US" dirty="0"/>
              <a:t>It is also a cultured or fermented milk product, which means a starter culture is added as ingredient</a:t>
            </a:r>
          </a:p>
          <a:p>
            <a:r>
              <a:rPr lang="en-US" dirty="0"/>
              <a:t>Starter culture commonly used:</a:t>
            </a:r>
          </a:p>
          <a:p>
            <a:pPr lvl="1"/>
            <a:r>
              <a:rPr lang="en-US" dirty="0"/>
              <a:t>Lactic acid bacteria</a:t>
            </a:r>
          </a:p>
          <a:p>
            <a:pPr lvl="2"/>
            <a:r>
              <a:rPr lang="en-US" i="1" dirty="0"/>
              <a:t>Lactobacillus</a:t>
            </a:r>
            <a:r>
              <a:rPr lang="en-US" dirty="0"/>
              <a:t> </a:t>
            </a:r>
            <a:r>
              <a:rPr lang="en-US" i="1" dirty="0" err="1"/>
              <a:t>Bulgaricus</a:t>
            </a:r>
            <a:r>
              <a:rPr lang="en-US" dirty="0"/>
              <a:t> </a:t>
            </a:r>
            <a:r>
              <a:rPr lang="zh-TW" altLang="en-US" dirty="0"/>
              <a:t>保加利亞乳酸桿菌</a:t>
            </a:r>
          </a:p>
          <a:p>
            <a:pPr lvl="2"/>
            <a:r>
              <a:rPr lang="en-US" i="1" dirty="0"/>
              <a:t>Streptococcus</a:t>
            </a:r>
            <a:r>
              <a:rPr lang="en-US" dirty="0"/>
              <a:t> </a:t>
            </a:r>
            <a:r>
              <a:rPr lang="en-US" i="1" dirty="0" err="1"/>
              <a:t>thermophilus</a:t>
            </a:r>
            <a:r>
              <a:rPr lang="en-US" dirty="0"/>
              <a:t> </a:t>
            </a:r>
            <a:r>
              <a:rPr lang="zh-TW" altLang="en-US" dirty="0"/>
              <a:t>嗜熱鏈球菌</a:t>
            </a:r>
            <a:endParaRPr lang="en-US" altLang="zh-TW" dirty="0"/>
          </a:p>
          <a:p>
            <a:pPr lvl="2"/>
            <a:r>
              <a:rPr lang="en-US" altLang="zh-TW" i="1" dirty="0"/>
              <a:t>Lactobacillus</a:t>
            </a:r>
            <a:r>
              <a:rPr lang="en-US" altLang="zh-TW" dirty="0"/>
              <a:t> </a:t>
            </a:r>
            <a:r>
              <a:rPr lang="en-US" altLang="zh-TW" i="1" dirty="0" err="1"/>
              <a:t>casei</a:t>
            </a:r>
            <a:r>
              <a:rPr lang="en-US" altLang="zh-TW" dirty="0"/>
              <a:t> </a:t>
            </a:r>
            <a:r>
              <a:rPr lang="zh-TW" altLang="en-US" dirty="0"/>
              <a:t>乾酪乳酸桿菌</a:t>
            </a:r>
          </a:p>
          <a:p>
            <a:r>
              <a:rPr lang="en-US" dirty="0"/>
              <a:t>Starter culture convert lactose to lactic acid to produce acidic </a:t>
            </a:r>
            <a:r>
              <a:rPr lang="en-US" dirty="0" err="1"/>
              <a:t>flavour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0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Yoghurt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Classification of Yoghurt:</a:t>
            </a:r>
          </a:p>
          <a:p>
            <a:r>
              <a:rPr lang="en-US" dirty="0"/>
              <a:t>Plain yoghurt</a:t>
            </a:r>
          </a:p>
          <a:p>
            <a:r>
              <a:rPr lang="en-US" dirty="0" err="1"/>
              <a:t>Flavoured</a:t>
            </a:r>
            <a:r>
              <a:rPr lang="en-US" dirty="0"/>
              <a:t> yoghurt</a:t>
            </a:r>
          </a:p>
          <a:p>
            <a:pPr lvl="1"/>
            <a:r>
              <a:rPr lang="en-US" dirty="0"/>
              <a:t>Contains other ingredients such as strawberry, blueberry, raspberry, peach, banana, vanilla </a:t>
            </a:r>
            <a:r>
              <a:rPr lang="en-US" dirty="0" err="1"/>
              <a:t>flavouring</a:t>
            </a:r>
            <a:endParaRPr lang="en-US" dirty="0"/>
          </a:p>
          <a:p>
            <a:r>
              <a:rPr lang="en-US" dirty="0"/>
              <a:t>Yoghurt drink </a:t>
            </a:r>
          </a:p>
          <a:p>
            <a:pPr lvl="1"/>
            <a:r>
              <a:rPr lang="en-US" dirty="0"/>
              <a:t>The coagulum is broken by stirring prior to packing</a:t>
            </a:r>
          </a:p>
          <a:p>
            <a:r>
              <a:rPr lang="en-US" dirty="0"/>
              <a:t>Frozen yoghurt </a:t>
            </a:r>
          </a:p>
          <a:p>
            <a:pPr lvl="1"/>
            <a:r>
              <a:rPr lang="en-US" dirty="0"/>
              <a:t>Yoghurt is cooled in freezer, similar to production of ice cream</a:t>
            </a:r>
          </a:p>
          <a:p>
            <a:pPr lvl="1"/>
            <a:r>
              <a:rPr lang="en-US" dirty="0"/>
              <a:t>Texture influenced by distribution of ice crystals</a:t>
            </a:r>
          </a:p>
          <a:p>
            <a:r>
              <a:rPr lang="en-US" dirty="0"/>
              <a:t>Greek yoghurt</a:t>
            </a:r>
          </a:p>
          <a:p>
            <a:pPr lvl="1"/>
            <a:r>
              <a:rPr lang="en-US" dirty="0"/>
              <a:t>Higher solids content (higher protein) than regular yogurt and is perceived as being less acidic</a:t>
            </a:r>
          </a:p>
          <a:p>
            <a:pPr lvl="1"/>
            <a:r>
              <a:rPr lang="en-US" dirty="0"/>
              <a:t>Traditionally, product does not contain stabilizer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Nutritive Value of Yoghurt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Contains high biological value proteins</a:t>
            </a:r>
          </a:p>
          <a:p>
            <a:r>
              <a:rPr lang="en-US" dirty="0"/>
              <a:t>Low in energy value</a:t>
            </a:r>
          </a:p>
          <a:p>
            <a:r>
              <a:rPr lang="en-US" dirty="0"/>
              <a:t>Contains vitamin B complex and calcium</a:t>
            </a:r>
          </a:p>
          <a:p>
            <a:r>
              <a:rPr lang="en-US" dirty="0"/>
              <a:t>Nutrient composition of yoghurt in general:</a:t>
            </a:r>
          </a:p>
          <a:p>
            <a:pPr lvl="1"/>
            <a:r>
              <a:rPr lang="en-US" dirty="0"/>
              <a:t>Fat: 0.5-3.0% </a:t>
            </a:r>
          </a:p>
          <a:p>
            <a:pPr lvl="1"/>
            <a:r>
              <a:rPr lang="en-US" dirty="0"/>
              <a:t>Lactose: 3-4.5% </a:t>
            </a:r>
          </a:p>
          <a:p>
            <a:pPr lvl="1"/>
            <a:r>
              <a:rPr lang="en-US" dirty="0"/>
              <a:t>Milk-Solid-Not-Fat: 11-13% </a:t>
            </a:r>
          </a:p>
          <a:p>
            <a:pPr lvl="1"/>
            <a:r>
              <a:rPr lang="en-US" dirty="0" err="1"/>
              <a:t>Stabiliser</a:t>
            </a:r>
            <a:r>
              <a:rPr lang="en-US" dirty="0"/>
              <a:t>: </a:t>
            </a:r>
            <a:r>
              <a:rPr lang="en-US"/>
              <a:t>0.3-0.5%</a:t>
            </a:r>
            <a:endParaRPr lang="en-US" dirty="0"/>
          </a:p>
          <a:p>
            <a:pPr lvl="1"/>
            <a:r>
              <a:rPr lang="en-US" dirty="0"/>
              <a:t>Fruit: 12-18%</a:t>
            </a:r>
          </a:p>
          <a:p>
            <a:pPr lvl="1"/>
            <a:r>
              <a:rPr lang="en-US" dirty="0"/>
              <a:t>Acidity (as Lactic Acid): 0.9% </a:t>
            </a:r>
          </a:p>
          <a:p>
            <a:r>
              <a:rPr lang="en-US" dirty="0"/>
              <a:t>Lactic acid bacteria in yoghurt are examples of probiotics which offer health benefits such as immune stimulation and positive balance to the gastrointestinal </a:t>
            </a:r>
            <a:r>
              <a:rPr lang="en-US" dirty="0" err="1"/>
              <a:t>microflora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and Storage of Yoghurt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Choosing yoghurt</a:t>
            </a:r>
          </a:p>
          <a:p>
            <a:r>
              <a:rPr lang="en-US" dirty="0"/>
              <a:t>Check the expiry date</a:t>
            </a:r>
          </a:p>
          <a:p>
            <a:r>
              <a:rPr lang="en-US" dirty="0"/>
              <a:t>Check that the package is intact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Storing yoghurt</a:t>
            </a:r>
          </a:p>
          <a:p>
            <a:r>
              <a:rPr lang="en-US" dirty="0"/>
              <a:t>Store in refrigerator according to </a:t>
            </a:r>
            <a:r>
              <a:rPr lang="en-US" dirty="0" err="1"/>
              <a:t>labelling</a:t>
            </a:r>
            <a:r>
              <a:rPr lang="en-US" dirty="0"/>
              <a:t> instruction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Yoghurt in Cooking / Diet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Plain yoghurt or Greek yoghurt can be </a:t>
            </a:r>
          </a:p>
          <a:p>
            <a:pPr lvl="1"/>
            <a:r>
              <a:rPr lang="en-US" dirty="0"/>
              <a:t>combined with fruit or other ingredients (such as nuts) and eaten as a meal or dessert</a:t>
            </a:r>
          </a:p>
          <a:p>
            <a:pPr lvl="1"/>
            <a:r>
              <a:rPr lang="en-US" dirty="0"/>
              <a:t>used as an ingredient to make smoothies</a:t>
            </a:r>
          </a:p>
          <a:p>
            <a:pPr lvl="1"/>
            <a:r>
              <a:rPr lang="en-US" dirty="0"/>
              <a:t>used as a base for low/nonfat dressing for salads</a:t>
            </a:r>
          </a:p>
          <a:p>
            <a:pPr lvl="1"/>
            <a:r>
              <a:rPr lang="en-US" dirty="0"/>
              <a:t>used as a topping for potatoes and vegetables</a:t>
            </a:r>
          </a:p>
          <a:p>
            <a:pPr lvl="1"/>
            <a:r>
              <a:rPr lang="en-US" dirty="0"/>
              <a:t>used as a substitute of cream or sour cream in making sauces for a meal</a:t>
            </a:r>
          </a:p>
          <a:p>
            <a:r>
              <a:rPr lang="en-US" dirty="0" err="1"/>
              <a:t>Flavoured</a:t>
            </a:r>
            <a:r>
              <a:rPr lang="en-US" dirty="0"/>
              <a:t> yoghurt may be served with  breakfast cereals</a:t>
            </a:r>
          </a:p>
          <a:p>
            <a:r>
              <a:rPr lang="en-US" dirty="0"/>
              <a:t>Yoghurt drink and frozen yoghurt can be eaten as snacks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8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Nutrition </a:t>
            </a:r>
            <a:r>
              <a:rPr lang="en-US" dirty="0" err="1"/>
              <a:t>Labelling</a:t>
            </a:r>
            <a:r>
              <a:rPr lang="en-US" dirty="0"/>
              <a:t> of Yoghurt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[Similar to milk; refer to the section on “Food and Nutrition </a:t>
            </a:r>
            <a:r>
              <a:rPr lang="en-US" dirty="0" err="1"/>
              <a:t>Labelling</a:t>
            </a:r>
            <a:r>
              <a:rPr lang="en-US" dirty="0"/>
              <a:t> of Milk”]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6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8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Dairy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many products made from milk, the most commonly used dairy products include:</a:t>
            </a:r>
          </a:p>
          <a:p>
            <a:r>
              <a:rPr lang="en-US" dirty="0"/>
              <a:t>Milk</a:t>
            </a:r>
          </a:p>
          <a:p>
            <a:r>
              <a:rPr lang="en-US" dirty="0"/>
              <a:t>Cheese</a:t>
            </a:r>
          </a:p>
          <a:p>
            <a:r>
              <a:rPr lang="en-US" dirty="0"/>
              <a:t>Yoghurt</a:t>
            </a:r>
          </a:p>
          <a:p>
            <a:r>
              <a:rPr lang="en-US" dirty="0"/>
              <a:t>Cream</a:t>
            </a:r>
          </a:p>
          <a:p>
            <a:r>
              <a:rPr lang="en-US" dirty="0"/>
              <a:t>Butter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4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of Cream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Cream is the high-fat component separated from whole milk </a:t>
            </a:r>
          </a:p>
          <a:p>
            <a:r>
              <a:rPr lang="en-US" dirty="0"/>
              <a:t>It has a higher proportion of fat droplets to milk than regular fluid milk</a:t>
            </a:r>
          </a:p>
          <a:p>
            <a:r>
              <a:rPr lang="en-US" dirty="0"/>
              <a:t>Due to this high fat content, some yellow, fat-soluble pigments may be seen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2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Liquid creams available for use in foods include the following: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746638"/>
              </p:ext>
            </p:extLst>
          </p:nvPr>
        </p:nvGraphicFramePr>
        <p:xfrm>
          <a:off x="1066800" y="2103120"/>
          <a:ext cx="70104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Types of 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</a:t>
                      </a:r>
                      <a:r>
                        <a:rPr lang="en-US" baseline="0" dirty="0"/>
                        <a:t> of butterfat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Light (single) 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Whipping 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Heavy (double)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“Half-and-half” cream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Diluted with nonfat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Whipping cream packaged under pressure in aerosol cans</a:t>
                      </a:r>
                    </a:p>
                    <a:p>
                      <a:pPr marL="285750" marR="0" indent="-285750" algn="l" defTabSz="914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/>
                        <a:t>Contains</a:t>
                      </a:r>
                      <a:r>
                        <a:rPr lang="en-US" baseline="0" dirty="0"/>
                        <a:t> fat, </a:t>
                      </a:r>
                      <a:r>
                        <a:rPr lang="en-US" dirty="0"/>
                        <a:t>sugar, flavoring, emulsifiers, and stabilizer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be nonfat or contain various levels of fat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Sour cream</a:t>
                      </a:r>
                    </a:p>
                    <a:p>
                      <a:pPr marL="285750" marR="0" indent="-285750" algn="l" defTabSz="914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/>
                        <a:t>Fermented cream with lactic acid 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 – 20 %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2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Cream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Legislative requirement on composition of milk and milk products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C811FD-43D1-4101-A27B-3BC4EC85D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117886"/>
              </p:ext>
            </p:extLst>
          </p:nvPr>
        </p:nvGraphicFramePr>
        <p:xfrm>
          <a:off x="914400" y="2286000"/>
          <a:ext cx="73152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69154479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973645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HK" dirty="0"/>
                        <a:t>Milk and milk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Legal requirement on fat 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786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Sterilized cream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23% milk fat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30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Half cream and sterilized half cream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12% milk fat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907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Whipping cream and whipped cream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35% milk fat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48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Double cream and thick cream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48% milk fat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295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product known as “half and half” consisting of a mixture of milk and cream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</a:t>
                      </a:r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11.5% milk fat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16301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Nutritive Value of Cream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in animal protein content</a:t>
            </a:r>
          </a:p>
          <a:p>
            <a:r>
              <a:rPr lang="en-US" dirty="0"/>
              <a:t>Rich in fats</a:t>
            </a:r>
          </a:p>
          <a:p>
            <a:r>
              <a:rPr lang="en-US" dirty="0"/>
              <a:t>Contains a good amount of vitamin A</a:t>
            </a:r>
          </a:p>
          <a:p>
            <a:r>
              <a:rPr lang="en-US" dirty="0"/>
              <a:t>Nutrient composition of cream in general:</a:t>
            </a:r>
          </a:p>
          <a:p>
            <a:pPr lvl="1"/>
            <a:r>
              <a:rPr lang="en-US" dirty="0"/>
              <a:t>Animal protein: 2.4%</a:t>
            </a:r>
          </a:p>
          <a:p>
            <a:pPr lvl="1"/>
            <a:r>
              <a:rPr lang="en-US" dirty="0"/>
              <a:t>Fats: 21.2%</a:t>
            </a:r>
          </a:p>
          <a:p>
            <a:pPr lvl="1"/>
            <a:r>
              <a:rPr lang="en-US" dirty="0"/>
              <a:t>Milk sugar: 3.0%</a:t>
            </a:r>
          </a:p>
          <a:p>
            <a:pPr lvl="1"/>
            <a:r>
              <a:rPr lang="en-US" dirty="0"/>
              <a:t>Vitamins and minerals: 1.4%</a:t>
            </a:r>
          </a:p>
          <a:p>
            <a:pPr lvl="1"/>
            <a:r>
              <a:rPr lang="en-US" dirty="0"/>
              <a:t>Water: 72%</a:t>
            </a:r>
          </a:p>
          <a:p>
            <a:pPr marL="338269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7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and Storage of Cream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Choosing cream</a:t>
            </a:r>
          </a:p>
          <a:p>
            <a:r>
              <a:rPr lang="en-US" dirty="0"/>
              <a:t>Check the expiry date</a:t>
            </a:r>
          </a:p>
          <a:p>
            <a:r>
              <a:rPr lang="en-US" dirty="0"/>
              <a:t>Check that the package is intact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Storing cream</a:t>
            </a:r>
          </a:p>
          <a:p>
            <a:r>
              <a:rPr lang="en-US" dirty="0"/>
              <a:t>Store in refrigerator according to labelling instruction</a:t>
            </a:r>
          </a:p>
          <a:p>
            <a:r>
              <a:rPr lang="en-US" dirty="0"/>
              <a:t>Keep opened cream refrigerated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6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Cream in Cooking / Diet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Cream with lower fat percentage can be used in sweet or </a:t>
            </a:r>
            <a:r>
              <a:rPr lang="en-US" dirty="0" err="1"/>
              <a:t>savoury</a:t>
            </a:r>
            <a:r>
              <a:rPr lang="en-US" dirty="0"/>
              <a:t> dishes</a:t>
            </a:r>
          </a:p>
          <a:p>
            <a:r>
              <a:rPr lang="en-US" dirty="0"/>
              <a:t>Cream with higher fat percentage is commonly used in dessert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060059"/>
              </p:ext>
            </p:extLst>
          </p:nvPr>
        </p:nvGraphicFramePr>
        <p:xfrm>
          <a:off x="1066800" y="3124200"/>
          <a:ext cx="70104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Types of 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Common</a:t>
                      </a:r>
                      <a:r>
                        <a:rPr lang="en-US" sz="1400" baseline="0" dirty="0"/>
                        <a:t> Uses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Light (single) 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Added to coffee, fruits, soups, </a:t>
                      </a:r>
                      <a:r>
                        <a:rPr lang="en-US" sz="1400" dirty="0" err="1"/>
                        <a:t>savoury</a:t>
                      </a:r>
                      <a:r>
                        <a:rPr lang="en-US" sz="1400" dirty="0"/>
                        <a:t> meat</a:t>
                      </a:r>
                      <a:r>
                        <a:rPr lang="en-US" sz="1400" baseline="0" dirty="0"/>
                        <a:t> dishes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Light whipping 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</a:t>
                      </a:r>
                      <a:r>
                        <a:rPr lang="en-US" sz="1400" baseline="0" dirty="0"/>
                        <a:t> decorate cake, and frozen confectionery, to make mousse cake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Heavy (double)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 decorate cake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“Half-and-half” 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Added to coffee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Whipping cream in aerosol cans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</a:t>
                      </a:r>
                      <a:r>
                        <a:rPr lang="en-US" sz="1400" baseline="0" dirty="0"/>
                        <a:t> decorate cold drinks or desserts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Sour 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Added to meat dishes,</a:t>
                      </a:r>
                      <a:r>
                        <a:rPr lang="en-US" sz="1400" baseline="0" dirty="0"/>
                        <a:t> soup and salad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Clotted 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Used like butter on scones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Nutrition Labelling of Cream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[Similar to milk; refer to the section on “Food and Nutrition </a:t>
            </a:r>
            <a:r>
              <a:rPr lang="en-US" dirty="0" err="1"/>
              <a:t>Labelling</a:t>
            </a:r>
            <a:r>
              <a:rPr lang="en-US" dirty="0"/>
              <a:t> of Milk”]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8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8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of Butter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Butter is a concentrated form of fluid milk produced through churning of </a:t>
            </a:r>
            <a:r>
              <a:rPr lang="en-US" dirty="0" err="1"/>
              <a:t>pasteurised</a:t>
            </a:r>
            <a:r>
              <a:rPr lang="en-US" dirty="0"/>
              <a:t> cream</a:t>
            </a:r>
          </a:p>
          <a:p>
            <a:r>
              <a:rPr lang="en-US" dirty="0"/>
              <a:t>Churning involves agitation </a:t>
            </a:r>
            <a:r>
              <a:rPr lang="en-US" altLang="zh-TW" dirty="0"/>
              <a:t>of cream </a:t>
            </a:r>
            <a:r>
              <a:rPr lang="en-US" dirty="0"/>
              <a:t>that causes fat and water to separate</a:t>
            </a:r>
          </a:p>
          <a:p>
            <a:r>
              <a:rPr lang="en-US" dirty="0"/>
              <a:t>Milk is churned to form butter and the watery buttermilk</a:t>
            </a:r>
          </a:p>
          <a:p>
            <a:r>
              <a:rPr lang="en-US" dirty="0"/>
              <a:t>Butter may have a yellow </a:t>
            </a:r>
            <a:r>
              <a:rPr lang="en-US" dirty="0" err="1"/>
              <a:t>colour</a:t>
            </a:r>
            <a:r>
              <a:rPr lang="en-US" dirty="0"/>
              <a:t> due to carotene or additives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0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Salted butter</a:t>
            </a:r>
          </a:p>
          <a:p>
            <a:r>
              <a:rPr lang="en-US" dirty="0"/>
              <a:t>Unsalted butter</a:t>
            </a:r>
          </a:p>
          <a:p>
            <a:r>
              <a:rPr lang="en-US" dirty="0"/>
              <a:t>Clarified butter (Ghee)</a:t>
            </a:r>
          </a:p>
          <a:p>
            <a:pPr lvl="1"/>
            <a:r>
              <a:rPr lang="en-US" dirty="0"/>
              <a:t>Made from simmering butter, the water in butter evaporates, and the milk solids float to the surface and are skimmed off</a:t>
            </a:r>
          </a:p>
          <a:p>
            <a:pPr lvl="1"/>
            <a:r>
              <a:rPr lang="en-US" dirty="0"/>
              <a:t>Higher smoke point than regular butter because of the lack of easily burnable milk solids (250</a:t>
            </a:r>
            <a:r>
              <a:rPr lang="en-US" baseline="30000" dirty="0"/>
              <a:t>o</a:t>
            </a:r>
            <a:r>
              <a:rPr lang="en-US" dirty="0"/>
              <a:t>C vs. 163 - 190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), therefore it can be used in frying</a:t>
            </a:r>
          </a:p>
          <a:p>
            <a:pPr lvl="1"/>
            <a:r>
              <a:rPr lang="en-US" dirty="0"/>
              <a:t>Commonly used in Indian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Dairy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Non-dairy</a:t>
            </a:r>
          </a:p>
          <a:p>
            <a:r>
              <a:rPr lang="en-HK" dirty="0"/>
              <a:t>More economical than real dairy products because it does not contain the costly butterfat</a:t>
            </a:r>
          </a:p>
          <a:p>
            <a:r>
              <a:rPr lang="en-HK" dirty="0"/>
              <a:t>It consists of a vegetable</a:t>
            </a:r>
            <a:r>
              <a:rPr lang="en-HK" i="1" dirty="0"/>
              <a:t> </a:t>
            </a:r>
            <a:r>
              <a:rPr lang="en-HK" dirty="0"/>
              <a:t>fat or oil and </a:t>
            </a:r>
            <a:r>
              <a:rPr lang="en-HK" dirty="0" err="1"/>
              <a:t>nonfat</a:t>
            </a:r>
            <a:r>
              <a:rPr lang="en-HK" dirty="0"/>
              <a:t> milk solids</a:t>
            </a:r>
          </a:p>
          <a:p>
            <a:r>
              <a:rPr lang="en-HK" dirty="0"/>
              <a:t>The vegetable fat has traditionally been coconut oil, but it may be partially hydrogenated corn, cottonseed, palm, or soy oil</a:t>
            </a:r>
          </a:p>
          <a:p>
            <a:r>
              <a:rPr lang="en-HK" dirty="0"/>
              <a:t>Does not contain cholesterol</a:t>
            </a:r>
          </a:p>
          <a:p>
            <a:pPr marL="0" indent="0">
              <a:buNone/>
            </a:pPr>
            <a:r>
              <a:rPr lang="en-US" dirty="0"/>
              <a:t>Non-Bovine Milk</a:t>
            </a:r>
          </a:p>
          <a:p>
            <a:r>
              <a:rPr lang="en-US" dirty="0"/>
              <a:t>Includes milk from </a:t>
            </a:r>
            <a:r>
              <a:rPr lang="en-HK" dirty="0"/>
              <a:t>goats (Mediterranean countries), sheep (southern Europe), and reindeer (northern Europe)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8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DD4B-8C4C-48F6-A9F4-8B5BFB5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Butter</a:t>
            </a:r>
            <a:endParaRPr lang="en-HK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6013-FAD8-48D7-9945-0037A5E0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Legislative requirement on composition of milk and milk products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C811FD-43D1-4101-A27B-3BC4EC85D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791676"/>
              </p:ext>
            </p:extLst>
          </p:nvPr>
        </p:nvGraphicFramePr>
        <p:xfrm>
          <a:off x="914400" y="2600960"/>
          <a:ext cx="73152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69154479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973645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HK" dirty="0"/>
                        <a:t>Milk and milk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Legal requirement on fat 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786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Clotted cream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Not less than 55% milk fat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/>
                        <a:t>Butter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Shall contain not less than 80% of milk fat, not more than 16% of water and not more than 4% of salt (sodium chloride)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00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Margarine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Shall contain neither more than 16% moisture nor more than 10% butter fat.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09651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Nutritive Value of Butter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in calorie and saturated fat</a:t>
            </a:r>
          </a:p>
          <a:p>
            <a:r>
              <a:rPr lang="en-US" dirty="0"/>
              <a:t>Low in protein</a:t>
            </a:r>
          </a:p>
          <a:p>
            <a:r>
              <a:rPr lang="en-US" dirty="0"/>
              <a:t>Contains cholesterol</a:t>
            </a:r>
          </a:p>
          <a:p>
            <a:r>
              <a:rPr lang="en-US" dirty="0"/>
              <a:t>Contains vitamin A and D</a:t>
            </a:r>
          </a:p>
          <a:p>
            <a:r>
              <a:rPr lang="en-US" dirty="0"/>
              <a:t>Nutrient composition of butter in general:</a:t>
            </a:r>
          </a:p>
          <a:p>
            <a:pPr lvl="1"/>
            <a:r>
              <a:rPr lang="en-US" dirty="0"/>
              <a:t>Animal protein: 0.5%</a:t>
            </a:r>
          </a:p>
          <a:p>
            <a:pPr lvl="1"/>
            <a:r>
              <a:rPr lang="en-US" dirty="0"/>
              <a:t>Fats: 82.0%</a:t>
            </a:r>
          </a:p>
          <a:p>
            <a:pPr lvl="1"/>
            <a:r>
              <a:rPr lang="en-US" dirty="0"/>
              <a:t>Vitamins and minerals: 2.1%</a:t>
            </a:r>
          </a:p>
          <a:p>
            <a:pPr lvl="1"/>
            <a:r>
              <a:rPr lang="en-US" dirty="0"/>
              <a:t>Water: 15.4%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and Storage of Butter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Choosing butter</a:t>
            </a:r>
          </a:p>
          <a:p>
            <a:r>
              <a:rPr lang="en-US" dirty="0"/>
              <a:t>Check the expiry date</a:t>
            </a:r>
          </a:p>
          <a:p>
            <a:r>
              <a:rPr lang="en-US" dirty="0"/>
              <a:t>Check that the package is intact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Storing butter</a:t>
            </a:r>
          </a:p>
          <a:p>
            <a:r>
              <a:rPr lang="en-US" dirty="0"/>
              <a:t>Cover and store in refrigerator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Butter in Cooking / Diet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Butter commonly used in:</a:t>
            </a:r>
          </a:p>
          <a:p>
            <a:r>
              <a:rPr lang="en-US" dirty="0"/>
              <a:t>Spreading on bread</a:t>
            </a:r>
          </a:p>
          <a:p>
            <a:r>
              <a:rPr lang="en-US" dirty="0"/>
              <a:t>Making cakes, biscuits and pastries</a:t>
            </a:r>
          </a:p>
          <a:p>
            <a:r>
              <a:rPr lang="en-US" dirty="0"/>
              <a:t>Making </a:t>
            </a:r>
            <a:r>
              <a:rPr lang="en-US" dirty="0" err="1"/>
              <a:t>savoury</a:t>
            </a:r>
            <a:r>
              <a:rPr lang="en-US" dirty="0"/>
              <a:t> sauces </a:t>
            </a:r>
          </a:p>
          <a:p>
            <a:r>
              <a:rPr lang="en-US" dirty="0"/>
              <a:t>Shallow frying, grilling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7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Nutrition Labelling of Butter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[Similar to milk; refer to the section on “Food and Nutrition </a:t>
            </a:r>
            <a:r>
              <a:rPr lang="en-US" dirty="0" err="1"/>
              <a:t>Labelling</a:t>
            </a:r>
            <a:r>
              <a:rPr lang="en-US" dirty="0"/>
              <a:t> of Milk”]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5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Chandan</a:t>
            </a:r>
            <a:r>
              <a:rPr lang="en-US" dirty="0"/>
              <a:t>, R. C., &amp; </a:t>
            </a:r>
            <a:r>
              <a:rPr lang="en-US" dirty="0" err="1"/>
              <a:t>Kilara</a:t>
            </a:r>
            <a:r>
              <a:rPr lang="en-US" dirty="0"/>
              <a:t>, A. (2013). </a:t>
            </a:r>
            <a:r>
              <a:rPr lang="en-US" i="1" dirty="0"/>
              <a:t>Manufacturing yogurt and fermented milks</a:t>
            </a:r>
            <a:r>
              <a:rPr lang="en-US" dirty="0"/>
              <a:t>. Ames: Wiley-Blackwell.</a:t>
            </a:r>
            <a:endParaRPr lang="en-HK" dirty="0"/>
          </a:p>
          <a:p>
            <a:r>
              <a:rPr lang="en-HK" dirty="0" err="1"/>
              <a:t>Garlough</a:t>
            </a:r>
            <a:r>
              <a:rPr lang="en-HK" dirty="0"/>
              <a:t>, R. (2011). </a:t>
            </a:r>
            <a:r>
              <a:rPr lang="en-HK" i="1" dirty="0"/>
              <a:t>Modern food service purchasing</a:t>
            </a:r>
            <a:r>
              <a:rPr lang="en-HK" dirty="0"/>
              <a:t>. Clifton Park, NY: Delmar Cengage Learning. </a:t>
            </a:r>
          </a:p>
          <a:p>
            <a:r>
              <a:rPr lang="en-HK" dirty="0"/>
              <a:t>Hong Kong Legislation, Food and Drugs (Composition and Labelling) Regulations., Cap. 132W.</a:t>
            </a:r>
          </a:p>
          <a:p>
            <a:r>
              <a:rPr lang="en-HK" dirty="0"/>
              <a:t>Hong Kong Legislation, Dried Milk Regulations., Cap. 132R.</a:t>
            </a:r>
          </a:p>
          <a:p>
            <a:r>
              <a:rPr lang="en-HK" dirty="0"/>
              <a:t>Park, Y. W., &amp; </a:t>
            </a:r>
            <a:r>
              <a:rPr lang="en-HK" dirty="0" err="1"/>
              <a:t>Haenlein</a:t>
            </a:r>
            <a:r>
              <a:rPr lang="en-HK" dirty="0"/>
              <a:t>, G. F. (2013). </a:t>
            </a:r>
            <a:r>
              <a:rPr lang="en-HK" i="1" dirty="0"/>
              <a:t>Milk and dairy products in human nutrition: production, composition and health</a:t>
            </a:r>
            <a:r>
              <a:rPr lang="en-HK" dirty="0"/>
              <a:t>. Oxford: </a:t>
            </a:r>
            <a:r>
              <a:rPr lang="en-HK" dirty="0" err="1"/>
              <a:t>Wley</a:t>
            </a:r>
            <a:r>
              <a:rPr lang="en-HK" dirty="0"/>
              <a:t>-Blackwell.</a:t>
            </a:r>
          </a:p>
          <a:p>
            <a:r>
              <a:rPr lang="en-US" dirty="0"/>
              <a:t>Provost, J., Kelly, B., </a:t>
            </a:r>
            <a:r>
              <a:rPr lang="en-US" dirty="0" err="1"/>
              <a:t>Bodwin</a:t>
            </a:r>
            <a:r>
              <a:rPr lang="en-US" dirty="0"/>
              <a:t>, J., &amp; </a:t>
            </a:r>
            <a:r>
              <a:rPr lang="en-US" dirty="0" err="1"/>
              <a:t>Wallert</a:t>
            </a:r>
            <a:r>
              <a:rPr lang="en-US" dirty="0"/>
              <a:t>, M. (2016). </a:t>
            </a:r>
            <a:r>
              <a:rPr lang="en-US" i="1" dirty="0"/>
              <a:t>The Science of Cooking.</a:t>
            </a:r>
            <a:r>
              <a:rPr lang="en-US" dirty="0"/>
              <a:t> John Wiley &amp; Sons.</a:t>
            </a:r>
          </a:p>
          <a:p>
            <a:r>
              <a:rPr lang="en-US" dirty="0"/>
              <a:t>Vickie A. </a:t>
            </a:r>
            <a:r>
              <a:rPr lang="en-US" dirty="0" err="1"/>
              <a:t>Vaclavik</a:t>
            </a:r>
            <a:r>
              <a:rPr lang="en-US" dirty="0"/>
              <a:t>, Elizabeth W. Christian. </a:t>
            </a:r>
            <a:r>
              <a:rPr lang="en-US" i="1" dirty="0"/>
              <a:t>Essentials of food science.</a:t>
            </a:r>
            <a:r>
              <a:rPr lang="en-US" dirty="0"/>
              <a:t> New York, NY: Springer, c2008.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87EB5-38F9-4692-946A-90E2C9CAB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en-US" sz="2300" dirty="0"/>
              <a:t>The following chart shows that raw milk can be manufactured into different dairy products:</a:t>
            </a:r>
            <a:endParaRPr lang="en-HK" sz="23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C75994-0F86-4271-A5EB-898CAB57A4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984304"/>
              </p:ext>
            </p:extLst>
          </p:nvPr>
        </p:nvGraphicFramePr>
        <p:xfrm>
          <a:off x="914400" y="1600200"/>
          <a:ext cx="7315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50FFAB54-D954-4F81-B223-1CBA8391DA08}"/>
              </a:ext>
            </a:extLst>
          </p:cNvPr>
          <p:cNvGrpSpPr/>
          <p:nvPr/>
        </p:nvGrpSpPr>
        <p:grpSpPr>
          <a:xfrm rot="1828861">
            <a:off x="6426501" y="5226055"/>
            <a:ext cx="254611" cy="408658"/>
            <a:chOff x="4252526" y="2498651"/>
            <a:chExt cx="254611" cy="408658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0C0DA913-FA1B-466F-87E8-AF0AFFB86D4C}"/>
                </a:ext>
              </a:extLst>
            </p:cNvPr>
            <p:cNvSpPr/>
            <p:nvPr/>
          </p:nvSpPr>
          <p:spPr>
            <a:xfrm rot="1800000">
              <a:off x="4252526" y="2498651"/>
              <a:ext cx="254611" cy="4086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rrow: Right 4">
              <a:extLst>
                <a:ext uri="{FF2B5EF4-FFF2-40B4-BE49-F238E27FC236}">
                  <a16:creationId xmlns:a16="http://schemas.microsoft.com/office/drawing/2014/main" id="{0FC23553-2FC9-4F96-914E-77EDEF484AEA}"/>
                </a:ext>
              </a:extLst>
            </p:cNvPr>
            <p:cNvSpPr txBox="1"/>
            <p:nvPr/>
          </p:nvSpPr>
          <p:spPr>
            <a:xfrm rot="1800000">
              <a:off x="4257643" y="2561287"/>
              <a:ext cx="178228" cy="245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3B6D783-FECA-4D1A-A43A-B5E728FD790A}"/>
              </a:ext>
            </a:extLst>
          </p:cNvPr>
          <p:cNvGrpSpPr/>
          <p:nvPr/>
        </p:nvGrpSpPr>
        <p:grpSpPr>
          <a:xfrm>
            <a:off x="6467563" y="5571232"/>
            <a:ext cx="1201935" cy="1201935"/>
            <a:chOff x="4513576" y="2526199"/>
            <a:chExt cx="1201935" cy="120193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A588BC2-4B54-4C98-AF7E-98FC67D5A114}"/>
                </a:ext>
              </a:extLst>
            </p:cNvPr>
            <p:cNvSpPr/>
            <p:nvPr/>
          </p:nvSpPr>
          <p:spPr>
            <a:xfrm>
              <a:off x="4513576" y="2526199"/>
              <a:ext cx="1201935" cy="1201935"/>
            </a:xfrm>
            <a:prstGeom prst="ellipse">
              <a:avLst/>
            </a:prstGeom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Oval 4">
              <a:extLst>
                <a:ext uri="{FF2B5EF4-FFF2-40B4-BE49-F238E27FC236}">
                  <a16:creationId xmlns:a16="http://schemas.microsoft.com/office/drawing/2014/main" id="{D2885F28-D721-493F-B614-F0E41DEA52FC}"/>
                </a:ext>
              </a:extLst>
            </p:cNvPr>
            <p:cNvSpPr txBox="1"/>
            <p:nvPr/>
          </p:nvSpPr>
          <p:spPr>
            <a:xfrm>
              <a:off x="4689595" y="2702218"/>
              <a:ext cx="849897" cy="849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Condensed </a:t>
              </a:r>
              <a:br>
                <a:rPr lang="en-US" sz="1600" kern="1200" dirty="0"/>
              </a:br>
              <a:r>
                <a:rPr lang="en-US" sz="1600" kern="1200" dirty="0"/>
                <a:t>milk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96D156F-3670-4B77-A1A9-26ABE9114102}"/>
              </a:ext>
            </a:extLst>
          </p:cNvPr>
          <p:cNvGrpSpPr/>
          <p:nvPr/>
        </p:nvGrpSpPr>
        <p:grpSpPr>
          <a:xfrm>
            <a:off x="7068531" y="4396943"/>
            <a:ext cx="1201935" cy="1201935"/>
            <a:chOff x="4513576" y="2526199"/>
            <a:chExt cx="1201935" cy="120193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6D8A864-0DCE-466E-8F44-0F5AEF7B2C7F}"/>
                </a:ext>
              </a:extLst>
            </p:cNvPr>
            <p:cNvSpPr/>
            <p:nvPr/>
          </p:nvSpPr>
          <p:spPr>
            <a:xfrm>
              <a:off x="4513576" y="2526199"/>
              <a:ext cx="1201935" cy="1201935"/>
            </a:xfrm>
            <a:prstGeom prst="ellipse">
              <a:avLst/>
            </a:prstGeom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Oval 4">
              <a:extLst>
                <a:ext uri="{FF2B5EF4-FFF2-40B4-BE49-F238E27FC236}">
                  <a16:creationId xmlns:a16="http://schemas.microsoft.com/office/drawing/2014/main" id="{D0848E7E-8603-4B8C-8925-13B37D83F12C}"/>
                </a:ext>
              </a:extLst>
            </p:cNvPr>
            <p:cNvSpPr txBox="1"/>
            <p:nvPr/>
          </p:nvSpPr>
          <p:spPr>
            <a:xfrm>
              <a:off x="4689595" y="2702218"/>
              <a:ext cx="849897" cy="849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Evaporated </a:t>
              </a:r>
              <a:br>
                <a:rPr lang="en-US" sz="1600" kern="1200" dirty="0"/>
              </a:br>
              <a:r>
                <a:rPr lang="en-US" sz="1600" kern="1200" dirty="0"/>
                <a:t>milk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0E67C2B-B5E4-4AEC-80EF-D1C66C3F3B8A}"/>
              </a:ext>
            </a:extLst>
          </p:cNvPr>
          <p:cNvGrpSpPr/>
          <p:nvPr/>
        </p:nvGrpSpPr>
        <p:grpSpPr>
          <a:xfrm rot="20278241">
            <a:off x="6731840" y="4642689"/>
            <a:ext cx="254611" cy="408658"/>
            <a:chOff x="4252526" y="2498651"/>
            <a:chExt cx="254611" cy="408658"/>
          </a:xfrm>
        </p:grpSpPr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FFDA7812-BFC0-403F-86FD-A297158E93A9}"/>
                </a:ext>
              </a:extLst>
            </p:cNvPr>
            <p:cNvSpPr/>
            <p:nvPr/>
          </p:nvSpPr>
          <p:spPr>
            <a:xfrm rot="1800000">
              <a:off x="4252526" y="2498651"/>
              <a:ext cx="254611" cy="4086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Arrow: Right 4">
              <a:extLst>
                <a:ext uri="{FF2B5EF4-FFF2-40B4-BE49-F238E27FC236}">
                  <a16:creationId xmlns:a16="http://schemas.microsoft.com/office/drawing/2014/main" id="{5AEAE495-D7DC-4B23-B46A-2BB5375DBCD5}"/>
                </a:ext>
              </a:extLst>
            </p:cNvPr>
            <p:cNvSpPr txBox="1"/>
            <p:nvPr/>
          </p:nvSpPr>
          <p:spPr>
            <a:xfrm rot="1800000">
              <a:off x="4257643" y="2561287"/>
              <a:ext cx="178228" cy="245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E462B9B-5861-4ABF-B825-00F934BEE956}"/>
              </a:ext>
            </a:extLst>
          </p:cNvPr>
          <p:cNvGrpSpPr/>
          <p:nvPr/>
        </p:nvGrpSpPr>
        <p:grpSpPr>
          <a:xfrm>
            <a:off x="914400" y="4398794"/>
            <a:ext cx="1201935" cy="1201935"/>
            <a:chOff x="1599687" y="2526199"/>
            <a:chExt cx="1201935" cy="120193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3703E8-086E-4A07-9EAF-379D5770E342}"/>
                </a:ext>
              </a:extLst>
            </p:cNvPr>
            <p:cNvSpPr/>
            <p:nvPr/>
          </p:nvSpPr>
          <p:spPr>
            <a:xfrm>
              <a:off x="1599687" y="2526199"/>
              <a:ext cx="1201935" cy="1201935"/>
            </a:xfrm>
            <a:prstGeom prst="ellipse">
              <a:avLst/>
            </a:prstGeom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Oval 4">
              <a:extLst>
                <a:ext uri="{FF2B5EF4-FFF2-40B4-BE49-F238E27FC236}">
                  <a16:creationId xmlns:a16="http://schemas.microsoft.com/office/drawing/2014/main" id="{FDCAC4D2-C47B-44A1-AA1F-31346C4A592C}"/>
                </a:ext>
              </a:extLst>
            </p:cNvPr>
            <p:cNvSpPr txBox="1"/>
            <p:nvPr/>
          </p:nvSpPr>
          <p:spPr>
            <a:xfrm>
              <a:off x="1775706" y="2702218"/>
              <a:ext cx="849897" cy="849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Butter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E3F76D-4A39-42A0-B0A5-60718FD9DDC4}"/>
              </a:ext>
            </a:extLst>
          </p:cNvPr>
          <p:cNvGrpSpPr/>
          <p:nvPr/>
        </p:nvGrpSpPr>
        <p:grpSpPr>
          <a:xfrm>
            <a:off x="1908361" y="5571232"/>
            <a:ext cx="1201935" cy="1201935"/>
            <a:chOff x="1599687" y="2526199"/>
            <a:chExt cx="1201935" cy="1201935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3A79DD7-D5ED-41F6-8179-EF37C28A54D1}"/>
                </a:ext>
              </a:extLst>
            </p:cNvPr>
            <p:cNvSpPr/>
            <p:nvPr/>
          </p:nvSpPr>
          <p:spPr>
            <a:xfrm>
              <a:off x="1599687" y="2526199"/>
              <a:ext cx="1201935" cy="1201935"/>
            </a:xfrm>
            <a:prstGeom prst="ellipse">
              <a:avLst/>
            </a:prstGeom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Oval 4">
              <a:extLst>
                <a:ext uri="{FF2B5EF4-FFF2-40B4-BE49-F238E27FC236}">
                  <a16:creationId xmlns:a16="http://schemas.microsoft.com/office/drawing/2014/main" id="{89D8D1D1-AED0-4001-9E6F-378D9CCA7967}"/>
                </a:ext>
              </a:extLst>
            </p:cNvPr>
            <p:cNvSpPr txBox="1"/>
            <p:nvPr/>
          </p:nvSpPr>
          <p:spPr>
            <a:xfrm>
              <a:off x="1775706" y="2702218"/>
              <a:ext cx="849897" cy="849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Buttermilk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8747AFA-C1A4-48E2-9641-9D502970FE37}"/>
              </a:ext>
            </a:extLst>
          </p:cNvPr>
          <p:cNvGrpSpPr/>
          <p:nvPr/>
        </p:nvGrpSpPr>
        <p:grpSpPr>
          <a:xfrm>
            <a:off x="2990396" y="4576355"/>
            <a:ext cx="254611" cy="408658"/>
            <a:chOff x="2808062" y="2498651"/>
            <a:chExt cx="254611" cy="408658"/>
          </a:xfrm>
        </p:grpSpPr>
        <p:sp>
          <p:nvSpPr>
            <p:cNvPr id="26" name="Arrow: Right 25">
              <a:extLst>
                <a:ext uri="{FF2B5EF4-FFF2-40B4-BE49-F238E27FC236}">
                  <a16:creationId xmlns:a16="http://schemas.microsoft.com/office/drawing/2014/main" id="{FE906213-FCAD-4654-8907-131B5F9A5785}"/>
                </a:ext>
              </a:extLst>
            </p:cNvPr>
            <p:cNvSpPr/>
            <p:nvPr/>
          </p:nvSpPr>
          <p:spPr>
            <a:xfrm rot="9000000">
              <a:off x="2808062" y="2498651"/>
              <a:ext cx="254611" cy="4086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Arrow: Right 4">
              <a:extLst>
                <a:ext uri="{FF2B5EF4-FFF2-40B4-BE49-F238E27FC236}">
                  <a16:creationId xmlns:a16="http://schemas.microsoft.com/office/drawing/2014/main" id="{CE08E5F2-2AB7-45D0-B410-A950D27B66F3}"/>
                </a:ext>
              </a:extLst>
            </p:cNvPr>
            <p:cNvSpPr txBox="1"/>
            <p:nvPr/>
          </p:nvSpPr>
          <p:spPr>
            <a:xfrm rot="19800000">
              <a:off x="2879328" y="2561287"/>
              <a:ext cx="178228" cy="245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3396402-99AD-4E41-9FE4-965AC4F7BF12}"/>
              </a:ext>
            </a:extLst>
          </p:cNvPr>
          <p:cNvGrpSpPr/>
          <p:nvPr/>
        </p:nvGrpSpPr>
        <p:grpSpPr>
          <a:xfrm>
            <a:off x="3377894" y="4348575"/>
            <a:ext cx="254611" cy="408658"/>
            <a:chOff x="2808062" y="2498651"/>
            <a:chExt cx="254611" cy="408658"/>
          </a:xfrm>
        </p:grpSpPr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id="{1153178B-9F5A-40A1-BB4B-24BC648E1740}"/>
                </a:ext>
              </a:extLst>
            </p:cNvPr>
            <p:cNvSpPr/>
            <p:nvPr/>
          </p:nvSpPr>
          <p:spPr>
            <a:xfrm rot="9000000">
              <a:off x="2808062" y="2498651"/>
              <a:ext cx="254611" cy="4086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Arrow: Right 4">
              <a:extLst>
                <a:ext uri="{FF2B5EF4-FFF2-40B4-BE49-F238E27FC236}">
                  <a16:creationId xmlns:a16="http://schemas.microsoft.com/office/drawing/2014/main" id="{7F264668-962B-4E1D-A52F-56C9E9F82983}"/>
                </a:ext>
              </a:extLst>
            </p:cNvPr>
            <p:cNvSpPr txBox="1"/>
            <p:nvPr/>
          </p:nvSpPr>
          <p:spPr>
            <a:xfrm rot="19800000">
              <a:off x="2879328" y="2561287"/>
              <a:ext cx="178228" cy="245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17A81C9-684C-4152-A47D-58777B6F82E6}"/>
              </a:ext>
            </a:extLst>
          </p:cNvPr>
          <p:cNvGrpSpPr/>
          <p:nvPr/>
        </p:nvGrpSpPr>
        <p:grpSpPr>
          <a:xfrm rot="1539812">
            <a:off x="2362995" y="4696748"/>
            <a:ext cx="254611" cy="408658"/>
            <a:chOff x="2808062" y="2498651"/>
            <a:chExt cx="254611" cy="408658"/>
          </a:xfrm>
        </p:grpSpPr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2B9D6C3F-829A-4D71-A2AC-86F332D07B21}"/>
                </a:ext>
              </a:extLst>
            </p:cNvPr>
            <p:cNvSpPr/>
            <p:nvPr/>
          </p:nvSpPr>
          <p:spPr>
            <a:xfrm rot="9000000">
              <a:off x="2808062" y="2498651"/>
              <a:ext cx="254611" cy="4086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Arrow: Right 4">
              <a:extLst>
                <a:ext uri="{FF2B5EF4-FFF2-40B4-BE49-F238E27FC236}">
                  <a16:creationId xmlns:a16="http://schemas.microsoft.com/office/drawing/2014/main" id="{C1E89EC4-4DBD-42D8-99B5-17B93E3FFF64}"/>
                </a:ext>
              </a:extLst>
            </p:cNvPr>
            <p:cNvSpPr txBox="1"/>
            <p:nvPr/>
          </p:nvSpPr>
          <p:spPr>
            <a:xfrm rot="19800000">
              <a:off x="2879328" y="2561287"/>
              <a:ext cx="178228" cy="245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5378670-30F4-4C4B-B695-EA22D485B0A3}"/>
              </a:ext>
            </a:extLst>
          </p:cNvPr>
          <p:cNvGrpSpPr/>
          <p:nvPr/>
        </p:nvGrpSpPr>
        <p:grpSpPr>
          <a:xfrm rot="19248373">
            <a:off x="2703780" y="5101506"/>
            <a:ext cx="254611" cy="408658"/>
            <a:chOff x="2808062" y="2498651"/>
            <a:chExt cx="254611" cy="408658"/>
          </a:xfrm>
        </p:grpSpPr>
        <p:sp>
          <p:nvSpPr>
            <p:cNvPr id="37" name="Arrow: Right 36">
              <a:extLst>
                <a:ext uri="{FF2B5EF4-FFF2-40B4-BE49-F238E27FC236}">
                  <a16:creationId xmlns:a16="http://schemas.microsoft.com/office/drawing/2014/main" id="{405F6956-2026-41D1-B829-0B188DE0102F}"/>
                </a:ext>
              </a:extLst>
            </p:cNvPr>
            <p:cNvSpPr/>
            <p:nvPr/>
          </p:nvSpPr>
          <p:spPr>
            <a:xfrm rot="9000000">
              <a:off x="2808062" y="2498651"/>
              <a:ext cx="254611" cy="4086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Arrow: Right 4">
              <a:extLst>
                <a:ext uri="{FF2B5EF4-FFF2-40B4-BE49-F238E27FC236}">
                  <a16:creationId xmlns:a16="http://schemas.microsoft.com/office/drawing/2014/main" id="{32A126E6-2A57-4666-A71F-EEC3705AB64D}"/>
                </a:ext>
              </a:extLst>
            </p:cNvPr>
            <p:cNvSpPr txBox="1"/>
            <p:nvPr/>
          </p:nvSpPr>
          <p:spPr>
            <a:xfrm rot="19800000">
              <a:off x="2879328" y="2561287"/>
              <a:ext cx="178228" cy="245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51ADE83-3B49-4FBF-BA94-714407E6D4E5}"/>
              </a:ext>
            </a:extLst>
          </p:cNvPr>
          <p:cNvGrpSpPr/>
          <p:nvPr/>
        </p:nvGrpSpPr>
        <p:grpSpPr>
          <a:xfrm>
            <a:off x="2367912" y="1527857"/>
            <a:ext cx="1201935" cy="1201935"/>
            <a:chOff x="1599687" y="2526199"/>
            <a:chExt cx="1201935" cy="1201935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5195D3D-1075-447F-A67A-1DD58C1B811D}"/>
                </a:ext>
              </a:extLst>
            </p:cNvPr>
            <p:cNvSpPr/>
            <p:nvPr/>
          </p:nvSpPr>
          <p:spPr>
            <a:xfrm>
              <a:off x="1599687" y="2526199"/>
              <a:ext cx="1201935" cy="1201935"/>
            </a:xfrm>
            <a:prstGeom prst="ellipse">
              <a:avLst/>
            </a:prstGeom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Oval 4">
              <a:extLst>
                <a:ext uri="{FF2B5EF4-FFF2-40B4-BE49-F238E27FC236}">
                  <a16:creationId xmlns:a16="http://schemas.microsoft.com/office/drawing/2014/main" id="{950D2C2B-736F-4DBF-A009-D00315350477}"/>
                </a:ext>
              </a:extLst>
            </p:cNvPr>
            <p:cNvSpPr txBox="1"/>
            <p:nvPr/>
          </p:nvSpPr>
          <p:spPr>
            <a:xfrm>
              <a:off x="1775706" y="2702218"/>
              <a:ext cx="849897" cy="849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Whey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6B2249C-8DED-4C1A-A11C-24A63A8FD073}"/>
              </a:ext>
            </a:extLst>
          </p:cNvPr>
          <p:cNvGrpSpPr/>
          <p:nvPr/>
        </p:nvGrpSpPr>
        <p:grpSpPr>
          <a:xfrm>
            <a:off x="1741318" y="2730527"/>
            <a:ext cx="1201935" cy="1201935"/>
            <a:chOff x="1599687" y="2526199"/>
            <a:chExt cx="1201935" cy="1201935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61D823A-1D60-4D19-98C7-410FF55844C4}"/>
                </a:ext>
              </a:extLst>
            </p:cNvPr>
            <p:cNvSpPr/>
            <p:nvPr/>
          </p:nvSpPr>
          <p:spPr>
            <a:xfrm>
              <a:off x="1599687" y="2526199"/>
              <a:ext cx="1201935" cy="1201935"/>
            </a:xfrm>
            <a:prstGeom prst="ellipse">
              <a:avLst/>
            </a:prstGeom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Oval 4">
              <a:extLst>
                <a:ext uri="{FF2B5EF4-FFF2-40B4-BE49-F238E27FC236}">
                  <a16:creationId xmlns:a16="http://schemas.microsoft.com/office/drawing/2014/main" id="{9E4123D9-D484-466B-B780-1D87C1C63750}"/>
                </a:ext>
              </a:extLst>
            </p:cNvPr>
            <p:cNvSpPr txBox="1"/>
            <p:nvPr/>
          </p:nvSpPr>
          <p:spPr>
            <a:xfrm>
              <a:off x="1775706" y="2702218"/>
              <a:ext cx="849897" cy="849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Casein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BF069E7-5828-428A-8F64-AD33A15AE926}"/>
              </a:ext>
            </a:extLst>
          </p:cNvPr>
          <p:cNvGrpSpPr/>
          <p:nvPr/>
        </p:nvGrpSpPr>
        <p:grpSpPr>
          <a:xfrm>
            <a:off x="363364" y="2077798"/>
            <a:ext cx="1201935" cy="1201935"/>
            <a:chOff x="1599687" y="2526199"/>
            <a:chExt cx="1201935" cy="1201935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64BEC47-7453-4A13-84A3-E718C5043B9F}"/>
                </a:ext>
              </a:extLst>
            </p:cNvPr>
            <p:cNvSpPr/>
            <p:nvPr/>
          </p:nvSpPr>
          <p:spPr>
            <a:xfrm>
              <a:off x="1599687" y="2526199"/>
              <a:ext cx="1201935" cy="1201935"/>
            </a:xfrm>
            <a:prstGeom prst="ellipse">
              <a:avLst/>
            </a:prstGeom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Oval 4">
              <a:extLst>
                <a:ext uri="{FF2B5EF4-FFF2-40B4-BE49-F238E27FC236}">
                  <a16:creationId xmlns:a16="http://schemas.microsoft.com/office/drawing/2014/main" id="{9F679CDE-B619-4752-AEEE-7F1819C330A2}"/>
                </a:ext>
              </a:extLst>
            </p:cNvPr>
            <p:cNvSpPr txBox="1"/>
            <p:nvPr/>
          </p:nvSpPr>
          <p:spPr>
            <a:xfrm>
              <a:off x="1775706" y="2702218"/>
              <a:ext cx="849897" cy="849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Cheese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71DE60E-AA36-4F16-A469-46D556A1DDC4}"/>
              </a:ext>
            </a:extLst>
          </p:cNvPr>
          <p:cNvGrpSpPr/>
          <p:nvPr/>
        </p:nvGrpSpPr>
        <p:grpSpPr>
          <a:xfrm rot="21425465">
            <a:off x="1510582" y="2805756"/>
            <a:ext cx="254611" cy="408658"/>
            <a:chOff x="2808062" y="1664690"/>
            <a:chExt cx="254611" cy="408658"/>
          </a:xfrm>
        </p:grpSpPr>
        <p:sp>
          <p:nvSpPr>
            <p:cNvPr id="54" name="Arrow: Right 53">
              <a:extLst>
                <a:ext uri="{FF2B5EF4-FFF2-40B4-BE49-F238E27FC236}">
                  <a16:creationId xmlns:a16="http://schemas.microsoft.com/office/drawing/2014/main" id="{EE2E9231-F27C-40A6-A73B-417426D254D9}"/>
                </a:ext>
              </a:extLst>
            </p:cNvPr>
            <p:cNvSpPr/>
            <p:nvPr/>
          </p:nvSpPr>
          <p:spPr>
            <a:xfrm rot="12600000">
              <a:off x="2808062" y="1664690"/>
              <a:ext cx="254611" cy="4086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Arrow: Right 4">
              <a:extLst>
                <a:ext uri="{FF2B5EF4-FFF2-40B4-BE49-F238E27FC236}">
                  <a16:creationId xmlns:a16="http://schemas.microsoft.com/office/drawing/2014/main" id="{3A875226-9765-455E-B60A-B461920CB2B3}"/>
                </a:ext>
              </a:extLst>
            </p:cNvPr>
            <p:cNvSpPr txBox="1"/>
            <p:nvPr/>
          </p:nvSpPr>
          <p:spPr>
            <a:xfrm rot="23400000">
              <a:off x="2879328" y="1765518"/>
              <a:ext cx="178228" cy="245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004ECD5-B5D3-48B1-AE80-99844FC475BE}"/>
              </a:ext>
            </a:extLst>
          </p:cNvPr>
          <p:cNvGrpSpPr/>
          <p:nvPr/>
        </p:nvGrpSpPr>
        <p:grpSpPr>
          <a:xfrm>
            <a:off x="3409467" y="3034868"/>
            <a:ext cx="254611" cy="408658"/>
            <a:chOff x="2808062" y="1664690"/>
            <a:chExt cx="254611" cy="408658"/>
          </a:xfrm>
        </p:grpSpPr>
        <p:sp>
          <p:nvSpPr>
            <p:cNvPr id="57" name="Arrow: Right 56">
              <a:extLst>
                <a:ext uri="{FF2B5EF4-FFF2-40B4-BE49-F238E27FC236}">
                  <a16:creationId xmlns:a16="http://schemas.microsoft.com/office/drawing/2014/main" id="{84947D96-DE70-44B6-BFF7-B9B47029129E}"/>
                </a:ext>
              </a:extLst>
            </p:cNvPr>
            <p:cNvSpPr/>
            <p:nvPr/>
          </p:nvSpPr>
          <p:spPr>
            <a:xfrm rot="12600000">
              <a:off x="2808062" y="1664690"/>
              <a:ext cx="254611" cy="4086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Arrow: Right 4">
              <a:extLst>
                <a:ext uri="{FF2B5EF4-FFF2-40B4-BE49-F238E27FC236}">
                  <a16:creationId xmlns:a16="http://schemas.microsoft.com/office/drawing/2014/main" id="{D6210F00-BA80-4498-A6D7-79DB916DDC5C}"/>
                </a:ext>
              </a:extLst>
            </p:cNvPr>
            <p:cNvSpPr txBox="1"/>
            <p:nvPr/>
          </p:nvSpPr>
          <p:spPr>
            <a:xfrm rot="23400000">
              <a:off x="2879328" y="1765518"/>
              <a:ext cx="178228" cy="245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31A2D54-1F85-47D8-B297-B161B75BF7DD}"/>
              </a:ext>
            </a:extLst>
          </p:cNvPr>
          <p:cNvGrpSpPr/>
          <p:nvPr/>
        </p:nvGrpSpPr>
        <p:grpSpPr>
          <a:xfrm rot="19289368">
            <a:off x="3002637" y="3029543"/>
            <a:ext cx="254611" cy="408658"/>
            <a:chOff x="2808062" y="1664690"/>
            <a:chExt cx="254611" cy="408658"/>
          </a:xfrm>
        </p:grpSpPr>
        <p:sp>
          <p:nvSpPr>
            <p:cNvPr id="60" name="Arrow: Right 59">
              <a:extLst>
                <a:ext uri="{FF2B5EF4-FFF2-40B4-BE49-F238E27FC236}">
                  <a16:creationId xmlns:a16="http://schemas.microsoft.com/office/drawing/2014/main" id="{DE2276E4-F8A2-4287-A2AE-BA74C142147F}"/>
                </a:ext>
              </a:extLst>
            </p:cNvPr>
            <p:cNvSpPr/>
            <p:nvPr/>
          </p:nvSpPr>
          <p:spPr>
            <a:xfrm rot="12600000">
              <a:off x="2808062" y="1664690"/>
              <a:ext cx="254611" cy="4086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Arrow: Right 4">
              <a:extLst>
                <a:ext uri="{FF2B5EF4-FFF2-40B4-BE49-F238E27FC236}">
                  <a16:creationId xmlns:a16="http://schemas.microsoft.com/office/drawing/2014/main" id="{1777114B-7CF2-42AD-A146-52D83141A9F0}"/>
                </a:ext>
              </a:extLst>
            </p:cNvPr>
            <p:cNvSpPr txBox="1"/>
            <p:nvPr/>
          </p:nvSpPr>
          <p:spPr>
            <a:xfrm rot="23400000">
              <a:off x="2879328" y="1765518"/>
              <a:ext cx="178228" cy="245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CEF9F84-686B-4CA9-A385-57C90D6FC20A}"/>
              </a:ext>
            </a:extLst>
          </p:cNvPr>
          <p:cNvGrpSpPr/>
          <p:nvPr/>
        </p:nvGrpSpPr>
        <p:grpSpPr>
          <a:xfrm rot="2151974">
            <a:off x="3177139" y="2684685"/>
            <a:ext cx="254611" cy="408658"/>
            <a:chOff x="2808062" y="1664690"/>
            <a:chExt cx="254611" cy="408658"/>
          </a:xfrm>
        </p:grpSpPr>
        <p:sp>
          <p:nvSpPr>
            <p:cNvPr id="63" name="Arrow: Right 62">
              <a:extLst>
                <a:ext uri="{FF2B5EF4-FFF2-40B4-BE49-F238E27FC236}">
                  <a16:creationId xmlns:a16="http://schemas.microsoft.com/office/drawing/2014/main" id="{FD4187CD-1D73-4A9F-A582-EAB5D2F13731}"/>
                </a:ext>
              </a:extLst>
            </p:cNvPr>
            <p:cNvSpPr/>
            <p:nvPr/>
          </p:nvSpPr>
          <p:spPr>
            <a:xfrm rot="12600000">
              <a:off x="2808062" y="1664690"/>
              <a:ext cx="254611" cy="4086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Arrow: Right 4">
              <a:extLst>
                <a:ext uri="{FF2B5EF4-FFF2-40B4-BE49-F238E27FC236}">
                  <a16:creationId xmlns:a16="http://schemas.microsoft.com/office/drawing/2014/main" id="{D21E0F7D-26BE-4675-9031-EA6AC50A2C13}"/>
                </a:ext>
              </a:extLst>
            </p:cNvPr>
            <p:cNvSpPr txBox="1"/>
            <p:nvPr/>
          </p:nvSpPr>
          <p:spPr>
            <a:xfrm rot="23400000">
              <a:off x="2879328" y="1765518"/>
              <a:ext cx="178228" cy="245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68DAA61-3371-44EE-933C-DCA48D5458EC}"/>
              </a:ext>
            </a:extLst>
          </p:cNvPr>
          <p:cNvGrpSpPr/>
          <p:nvPr/>
        </p:nvGrpSpPr>
        <p:grpSpPr>
          <a:xfrm>
            <a:off x="6434658" y="1111934"/>
            <a:ext cx="1201935" cy="1201935"/>
            <a:chOff x="4513576" y="2526199"/>
            <a:chExt cx="1201935" cy="1201935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1F6F3A3A-9A44-4468-8528-77EBBBD7C9D3}"/>
                </a:ext>
              </a:extLst>
            </p:cNvPr>
            <p:cNvSpPr/>
            <p:nvPr/>
          </p:nvSpPr>
          <p:spPr>
            <a:xfrm>
              <a:off x="4513576" y="2526199"/>
              <a:ext cx="1201935" cy="1201935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9" name="Oval 4">
              <a:extLst>
                <a:ext uri="{FF2B5EF4-FFF2-40B4-BE49-F238E27FC236}">
                  <a16:creationId xmlns:a16="http://schemas.microsoft.com/office/drawing/2014/main" id="{B46E6BD2-8CE7-476A-B202-22472C7B3413}"/>
                </a:ext>
              </a:extLst>
            </p:cNvPr>
            <p:cNvSpPr txBox="1"/>
            <p:nvPr/>
          </p:nvSpPr>
          <p:spPr>
            <a:xfrm>
              <a:off x="4689595" y="2702218"/>
              <a:ext cx="849897" cy="849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Skimmed </a:t>
              </a:r>
              <a:br>
                <a:rPr lang="en-US" sz="1600" kern="1200" dirty="0"/>
              </a:br>
              <a:r>
                <a:rPr lang="en-US" sz="1600" kern="1200" dirty="0"/>
                <a:t>milk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EF166AC-6E5C-45E1-82DA-F62E479A0229}"/>
              </a:ext>
            </a:extLst>
          </p:cNvPr>
          <p:cNvGrpSpPr/>
          <p:nvPr/>
        </p:nvGrpSpPr>
        <p:grpSpPr>
          <a:xfrm>
            <a:off x="7043585" y="2576240"/>
            <a:ext cx="1201935" cy="1201935"/>
            <a:chOff x="4513576" y="2526199"/>
            <a:chExt cx="1201935" cy="1201935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982E5F2E-EC74-40AA-ADE8-5274B792C6D1}"/>
                </a:ext>
              </a:extLst>
            </p:cNvPr>
            <p:cNvSpPr/>
            <p:nvPr/>
          </p:nvSpPr>
          <p:spPr>
            <a:xfrm>
              <a:off x="4513576" y="2526199"/>
              <a:ext cx="1201935" cy="1201935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2" name="Oval 4">
              <a:extLst>
                <a:ext uri="{FF2B5EF4-FFF2-40B4-BE49-F238E27FC236}">
                  <a16:creationId xmlns:a16="http://schemas.microsoft.com/office/drawing/2014/main" id="{C3A39DAC-C67C-4DD4-8E23-6DF6BE562414}"/>
                </a:ext>
              </a:extLst>
            </p:cNvPr>
            <p:cNvSpPr txBox="1"/>
            <p:nvPr/>
          </p:nvSpPr>
          <p:spPr>
            <a:xfrm>
              <a:off x="4689595" y="2702218"/>
              <a:ext cx="849897" cy="849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dirty="0"/>
                <a:t>Cream</a:t>
              </a:r>
              <a:endParaRPr lang="en-US" sz="1600" kern="1200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5A51D9F-BB7A-4ECD-A500-5725FAC1958D}"/>
              </a:ext>
            </a:extLst>
          </p:cNvPr>
          <p:cNvGrpSpPr/>
          <p:nvPr/>
        </p:nvGrpSpPr>
        <p:grpSpPr>
          <a:xfrm rot="16660253">
            <a:off x="6415569" y="2178872"/>
            <a:ext cx="254611" cy="466922"/>
            <a:chOff x="4252526" y="2498651"/>
            <a:chExt cx="254611" cy="408658"/>
          </a:xfrm>
        </p:grpSpPr>
        <p:sp>
          <p:nvSpPr>
            <p:cNvPr id="92" name="Arrow: Right 91">
              <a:extLst>
                <a:ext uri="{FF2B5EF4-FFF2-40B4-BE49-F238E27FC236}">
                  <a16:creationId xmlns:a16="http://schemas.microsoft.com/office/drawing/2014/main" id="{87CF5DEC-3046-42BF-AFA1-2ED4851882EF}"/>
                </a:ext>
              </a:extLst>
            </p:cNvPr>
            <p:cNvSpPr/>
            <p:nvPr/>
          </p:nvSpPr>
          <p:spPr>
            <a:xfrm rot="1800000">
              <a:off x="4252526" y="2498651"/>
              <a:ext cx="254611" cy="4086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3" name="Arrow: Right 4">
              <a:extLst>
                <a:ext uri="{FF2B5EF4-FFF2-40B4-BE49-F238E27FC236}">
                  <a16:creationId xmlns:a16="http://schemas.microsoft.com/office/drawing/2014/main" id="{538B97B2-CDB3-42A5-B392-97DD744812D8}"/>
                </a:ext>
              </a:extLst>
            </p:cNvPr>
            <p:cNvSpPr txBox="1"/>
            <p:nvPr/>
          </p:nvSpPr>
          <p:spPr>
            <a:xfrm rot="1800000">
              <a:off x="4257643" y="2561287"/>
              <a:ext cx="178228" cy="245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9C38C6B-6F80-4A8D-BFE9-287AE0423462}"/>
              </a:ext>
            </a:extLst>
          </p:cNvPr>
          <p:cNvGrpSpPr/>
          <p:nvPr/>
        </p:nvGrpSpPr>
        <p:grpSpPr>
          <a:xfrm rot="20230147">
            <a:off x="6730865" y="2917434"/>
            <a:ext cx="254611" cy="408658"/>
            <a:chOff x="4252526" y="2498651"/>
            <a:chExt cx="254611" cy="408658"/>
          </a:xfrm>
        </p:grpSpPr>
        <p:sp>
          <p:nvSpPr>
            <p:cNvPr id="95" name="Arrow: Right 94">
              <a:extLst>
                <a:ext uri="{FF2B5EF4-FFF2-40B4-BE49-F238E27FC236}">
                  <a16:creationId xmlns:a16="http://schemas.microsoft.com/office/drawing/2014/main" id="{BEB6E13B-3596-4A9A-A6AF-9507EC631C57}"/>
                </a:ext>
              </a:extLst>
            </p:cNvPr>
            <p:cNvSpPr/>
            <p:nvPr/>
          </p:nvSpPr>
          <p:spPr>
            <a:xfrm rot="1800000">
              <a:off x="4252526" y="2498651"/>
              <a:ext cx="254611" cy="4086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6" name="Arrow: Right 4">
              <a:extLst>
                <a:ext uri="{FF2B5EF4-FFF2-40B4-BE49-F238E27FC236}">
                  <a16:creationId xmlns:a16="http://schemas.microsoft.com/office/drawing/2014/main" id="{F0532E51-0278-49A9-8187-5B5320B303A1}"/>
                </a:ext>
              </a:extLst>
            </p:cNvPr>
            <p:cNvSpPr txBox="1"/>
            <p:nvPr/>
          </p:nvSpPr>
          <p:spPr>
            <a:xfrm rot="1800000">
              <a:off x="4257643" y="2561287"/>
              <a:ext cx="178228" cy="245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kern="120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8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00CCB-20BA-4760-AB9F-AC3B63ED32E0}">
  <ds:schemaRefs>
    <ds:schemaRef ds:uri="http://schemas.microsoft.com/office/2006/metadata/properties"/>
    <ds:schemaRef ds:uri="a4f35948-e619-41b3-aa29-22878b09cfd2"/>
    <ds:schemaRef ds:uri="http://purl.org/dc/elements/1.1/"/>
    <ds:schemaRef ds:uri="http://www.w3.org/XML/1998/namespace"/>
    <ds:schemaRef ds:uri="http://purl.org/dc/terms/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3801</TotalTime>
  <Words>4148</Words>
  <Application>Microsoft Office PowerPoint</Application>
  <PresentationFormat>如螢幕大小 (4:3)</PresentationFormat>
  <Paragraphs>646</Paragraphs>
  <Slides>75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75</vt:i4>
      </vt:variant>
    </vt:vector>
  </HeadingPairs>
  <TitlesOfParts>
    <vt:vector size="79" baseType="lpstr">
      <vt:lpstr>微軟正黑體</vt:lpstr>
      <vt:lpstr>Arial</vt:lpstr>
      <vt:lpstr>Constantia</vt:lpstr>
      <vt:lpstr>Cooking 16x9</vt:lpstr>
      <vt:lpstr>Understanding Ingredients</vt:lpstr>
      <vt:lpstr>Topics</vt:lpstr>
      <vt:lpstr>Introduction</vt:lpstr>
      <vt:lpstr>Introduction</vt:lpstr>
      <vt:lpstr>Types of Dairy Products</vt:lpstr>
      <vt:lpstr>Types of Dairy Products</vt:lpstr>
      <vt:lpstr>Types of Dairy Products</vt:lpstr>
      <vt:lpstr>The following chart shows that raw milk can be manufactured into different dairy products:</vt:lpstr>
      <vt:lpstr>Milk</vt:lpstr>
      <vt:lpstr>Types of Milk</vt:lpstr>
      <vt:lpstr>Types of Milk</vt:lpstr>
      <vt:lpstr>Types of Milk</vt:lpstr>
      <vt:lpstr>Types of Milk</vt:lpstr>
      <vt:lpstr>Types of Milk</vt:lpstr>
      <vt:lpstr>Types of Milk</vt:lpstr>
      <vt:lpstr>Types of Milk</vt:lpstr>
      <vt:lpstr>Types of Milk</vt:lpstr>
      <vt:lpstr>Types of Milk</vt:lpstr>
      <vt:lpstr>Types of Milk</vt:lpstr>
      <vt:lpstr>Types of Milk</vt:lpstr>
      <vt:lpstr>Structures of Milk</vt:lpstr>
      <vt:lpstr>Structures of Milk</vt:lpstr>
      <vt:lpstr>Structures of Milk</vt:lpstr>
      <vt:lpstr>Nutritive Value of Milk</vt:lpstr>
      <vt:lpstr>Nutritive Value of Milk</vt:lpstr>
      <vt:lpstr>Nutritive Value of Milk</vt:lpstr>
      <vt:lpstr>Nutritive Value of Milk</vt:lpstr>
      <vt:lpstr>Nutritive Value of Milk</vt:lpstr>
      <vt:lpstr>Choice and Storage of Milk</vt:lpstr>
      <vt:lpstr>Choice and Storage of Milk</vt:lpstr>
      <vt:lpstr>Uses of Milk in Cooking / Diet </vt:lpstr>
      <vt:lpstr>Food and Nutrition Labelling of Milk</vt:lpstr>
      <vt:lpstr>Food and Nutrition Labelling of Milk</vt:lpstr>
      <vt:lpstr>Cheese</vt:lpstr>
      <vt:lpstr>Introduction of Cheese</vt:lpstr>
      <vt:lpstr>Introduction of Cheese</vt:lpstr>
      <vt:lpstr>Introduction of Cheese</vt:lpstr>
      <vt:lpstr>Introduction of Cheese</vt:lpstr>
      <vt:lpstr>A Simple Flow Chart for Cheese-Making</vt:lpstr>
      <vt:lpstr>Types of Cheese</vt:lpstr>
      <vt:lpstr>Types of Cheese</vt:lpstr>
      <vt:lpstr>Types of Cheese</vt:lpstr>
      <vt:lpstr>Types of Cheese</vt:lpstr>
      <vt:lpstr>Types of Cheese</vt:lpstr>
      <vt:lpstr>Types of Cheese</vt:lpstr>
      <vt:lpstr>Nutritive Value of Cheese</vt:lpstr>
      <vt:lpstr>Nutritive Value of Cheese</vt:lpstr>
      <vt:lpstr>Choice and Storage of Cheese</vt:lpstr>
      <vt:lpstr>Choice and Storage of Cheese</vt:lpstr>
      <vt:lpstr>Uses of Cheese in Cooking / Diet </vt:lpstr>
      <vt:lpstr>Food and Nutrition Labelling of Cheese</vt:lpstr>
      <vt:lpstr>Yoghurt</vt:lpstr>
      <vt:lpstr>Introduction of Yoghurt</vt:lpstr>
      <vt:lpstr>Types of Yoghurt</vt:lpstr>
      <vt:lpstr>Nutritive Value of Yoghurt</vt:lpstr>
      <vt:lpstr>Choice and Storage of Yoghurt</vt:lpstr>
      <vt:lpstr>Uses of Yoghurt in Cooking / Diet </vt:lpstr>
      <vt:lpstr>Food and Nutrition Labelling of Yoghurt</vt:lpstr>
      <vt:lpstr>Cream</vt:lpstr>
      <vt:lpstr>Introduction of Cream</vt:lpstr>
      <vt:lpstr>Types of Cream</vt:lpstr>
      <vt:lpstr>Types of Cream</vt:lpstr>
      <vt:lpstr>Nutritive Value of Cream</vt:lpstr>
      <vt:lpstr>Choice and Storage of Cream</vt:lpstr>
      <vt:lpstr>Uses of Cream in Cooking / Diet </vt:lpstr>
      <vt:lpstr>Food and Nutrition Labelling of Cream</vt:lpstr>
      <vt:lpstr>Butter</vt:lpstr>
      <vt:lpstr>Introduction of Butter</vt:lpstr>
      <vt:lpstr>Types of Butter</vt:lpstr>
      <vt:lpstr>Types of Butter</vt:lpstr>
      <vt:lpstr>Nutritive Value of Butter</vt:lpstr>
      <vt:lpstr>Choice and Storage of Butter</vt:lpstr>
      <vt:lpstr>Uses of Butter in Cooking / Diet </vt:lpstr>
      <vt:lpstr>Food and Nutrition Labelling of Butter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tuunc06-p04</dc:creator>
  <cp:lastModifiedBy>LOK, Kwan-wai</cp:lastModifiedBy>
  <cp:revision>291</cp:revision>
  <dcterms:created xsi:type="dcterms:W3CDTF">2017-09-14T05:33:51Z</dcterms:created>
  <dcterms:modified xsi:type="dcterms:W3CDTF">2019-10-28T10:00:25Z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