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0" r:id="rId3"/>
    <p:sldId id="270" r:id="rId4"/>
    <p:sldId id="272" r:id="rId5"/>
    <p:sldId id="273" r:id="rId6"/>
    <p:sldId id="274" r:id="rId7"/>
    <p:sldId id="259" r:id="rId8"/>
    <p:sldId id="276" r:id="rId9"/>
    <p:sldId id="277" r:id="rId10"/>
    <p:sldId id="278" r:id="rId11"/>
    <p:sldId id="256" r:id="rId12"/>
    <p:sldId id="258" r:id="rId13"/>
    <p:sldId id="279" r:id="rId14"/>
    <p:sldId id="280" r:id="rId15"/>
    <p:sldId id="281" r:id="rId16"/>
    <p:sldId id="282" r:id="rId17"/>
    <p:sldId id="283" r:id="rId18"/>
    <p:sldId id="284" r:id="rId19"/>
    <p:sldId id="285" r:id="rId20"/>
    <p:sldId id="288" r:id="rId21"/>
    <p:sldId id="287" r:id="rId22"/>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190"/>
    <a:srgbClr val="000000"/>
    <a:srgbClr val="0000CC"/>
    <a:srgbClr val="CC00FF"/>
    <a:srgbClr val="41AFAF"/>
    <a:srgbClr val="FF6699"/>
    <a:srgbClr val="996633"/>
    <a:srgbClr val="663300"/>
    <a:srgbClr val="FF7C80"/>
    <a:srgbClr val="F7C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414C2-D250-401B-A6C8-5045B88F3B06}" v="4" dt="2024-08-08T04:40:31.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5" autoAdjust="0"/>
    <p:restoredTop sz="96229" autoAdjust="0"/>
  </p:normalViewPr>
  <p:slideViewPr>
    <p:cSldViewPr snapToGrid="0">
      <p:cViewPr varScale="1">
        <p:scale>
          <a:sx n="80" d="100"/>
          <a:sy n="80" d="100"/>
        </p:scale>
        <p:origin x="102"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Lau" userId="cc84c22b-9dd9-47eb-bf72-afae3689f386" providerId="ADAL" clId="{BC6414C2-D250-401B-A6C8-5045B88F3B06}"/>
    <pc:docChg chg="undo custSel addSld modSld">
      <pc:chgData name="Anna Lau" userId="cc84c22b-9dd9-47eb-bf72-afae3689f386" providerId="ADAL" clId="{BC6414C2-D250-401B-A6C8-5045B88F3B06}" dt="2024-08-13T01:09:42.839" v="124" actId="313"/>
      <pc:docMkLst>
        <pc:docMk/>
      </pc:docMkLst>
      <pc:sldChg chg="delSp mod">
        <pc:chgData name="Anna Lau" userId="cc84c22b-9dd9-47eb-bf72-afae3689f386" providerId="ADAL" clId="{BC6414C2-D250-401B-A6C8-5045B88F3B06}" dt="2024-08-08T04:29:44.382" v="0" actId="478"/>
        <pc:sldMkLst>
          <pc:docMk/>
          <pc:sldMk cId="2937262384" sldId="276"/>
        </pc:sldMkLst>
        <pc:picChg chg="del">
          <ac:chgData name="Anna Lau" userId="cc84c22b-9dd9-47eb-bf72-afae3689f386" providerId="ADAL" clId="{BC6414C2-D250-401B-A6C8-5045B88F3B06}" dt="2024-08-08T04:29:44.382" v="0" actId="478"/>
          <ac:picMkLst>
            <pc:docMk/>
            <pc:sldMk cId="2937262384" sldId="276"/>
            <ac:picMk id="2" creationId="{CB3FD0FE-6953-3ACA-C974-7688B8F97992}"/>
          </ac:picMkLst>
        </pc:picChg>
      </pc:sldChg>
      <pc:sldChg chg="delSp mod">
        <pc:chgData name="Anna Lau" userId="cc84c22b-9dd9-47eb-bf72-afae3689f386" providerId="ADAL" clId="{BC6414C2-D250-401B-A6C8-5045B88F3B06}" dt="2024-08-08T04:32:26.646" v="3" actId="478"/>
        <pc:sldMkLst>
          <pc:docMk/>
          <pc:sldMk cId="3002017864" sldId="277"/>
        </pc:sldMkLst>
        <pc:picChg chg="del">
          <ac:chgData name="Anna Lau" userId="cc84c22b-9dd9-47eb-bf72-afae3689f386" providerId="ADAL" clId="{BC6414C2-D250-401B-A6C8-5045B88F3B06}" dt="2024-08-08T04:32:26.646" v="3" actId="478"/>
          <ac:picMkLst>
            <pc:docMk/>
            <pc:sldMk cId="3002017864" sldId="277"/>
            <ac:picMk id="2" creationId="{CB3FD0FE-6953-3ACA-C974-7688B8F97992}"/>
          </ac:picMkLst>
        </pc:picChg>
      </pc:sldChg>
      <pc:sldChg chg="delSp mod">
        <pc:chgData name="Anna Lau" userId="cc84c22b-9dd9-47eb-bf72-afae3689f386" providerId="ADAL" clId="{BC6414C2-D250-401B-A6C8-5045B88F3B06}" dt="2024-08-08T04:29:46.803" v="1" actId="478"/>
        <pc:sldMkLst>
          <pc:docMk/>
          <pc:sldMk cId="235135521" sldId="278"/>
        </pc:sldMkLst>
        <pc:picChg chg="del">
          <ac:chgData name="Anna Lau" userId="cc84c22b-9dd9-47eb-bf72-afae3689f386" providerId="ADAL" clId="{BC6414C2-D250-401B-A6C8-5045B88F3B06}" dt="2024-08-08T04:29:46.803" v="1" actId="478"/>
          <ac:picMkLst>
            <pc:docMk/>
            <pc:sldMk cId="235135521" sldId="278"/>
            <ac:picMk id="2" creationId="{CB3FD0FE-6953-3ACA-C974-7688B8F97992}"/>
          </ac:picMkLst>
        </pc:picChg>
      </pc:sldChg>
      <pc:sldChg chg="delSp modSp mod">
        <pc:chgData name="Anna Lau" userId="cc84c22b-9dd9-47eb-bf72-afae3689f386" providerId="ADAL" clId="{BC6414C2-D250-401B-A6C8-5045B88F3B06}" dt="2024-08-13T01:09:42.839" v="124" actId="313"/>
        <pc:sldMkLst>
          <pc:docMk/>
          <pc:sldMk cId="2583402536" sldId="285"/>
        </pc:sldMkLst>
        <pc:spChg chg="mod">
          <ac:chgData name="Anna Lau" userId="cc84c22b-9dd9-47eb-bf72-afae3689f386" providerId="ADAL" clId="{BC6414C2-D250-401B-A6C8-5045B88F3B06}" dt="2024-08-13T01:09:42.839" v="124" actId="313"/>
          <ac:spMkLst>
            <pc:docMk/>
            <pc:sldMk cId="2583402536" sldId="285"/>
            <ac:spMk id="20" creationId="{B720D19A-F384-3964-1B2A-3F009FEE4E64}"/>
          </ac:spMkLst>
        </pc:spChg>
        <pc:spChg chg="del">
          <ac:chgData name="Anna Lau" userId="cc84c22b-9dd9-47eb-bf72-afae3689f386" providerId="ADAL" clId="{BC6414C2-D250-401B-A6C8-5045B88F3B06}" dt="2024-08-13T01:09:11.782" v="119" actId="478"/>
          <ac:spMkLst>
            <pc:docMk/>
            <pc:sldMk cId="2583402536" sldId="285"/>
            <ac:spMk id="77" creationId="{5DC8D6C5-A61D-57D5-E961-72BB135D3990}"/>
          </ac:spMkLst>
        </pc:spChg>
        <pc:spChg chg="del">
          <ac:chgData name="Anna Lau" userId="cc84c22b-9dd9-47eb-bf72-afae3689f386" providerId="ADAL" clId="{BC6414C2-D250-401B-A6C8-5045B88F3B06}" dt="2024-08-13T01:09:21.831" v="122" actId="478"/>
          <ac:spMkLst>
            <pc:docMk/>
            <pc:sldMk cId="2583402536" sldId="285"/>
            <ac:spMk id="78" creationId="{BAAD0C38-8C0B-1ACA-7FAF-9B4357E5F965}"/>
          </ac:spMkLst>
        </pc:spChg>
        <pc:spChg chg="del mod">
          <ac:chgData name="Anna Lau" userId="cc84c22b-9dd9-47eb-bf72-afae3689f386" providerId="ADAL" clId="{BC6414C2-D250-401B-A6C8-5045B88F3B06}" dt="2024-08-13T01:09:16.430" v="121" actId="478"/>
          <ac:spMkLst>
            <pc:docMk/>
            <pc:sldMk cId="2583402536" sldId="285"/>
            <ac:spMk id="79" creationId="{19221354-57E8-F9DE-5A47-9D11A6B6A37E}"/>
          </ac:spMkLst>
        </pc:spChg>
        <pc:spChg chg="mod">
          <ac:chgData name="Anna Lau" userId="cc84c22b-9dd9-47eb-bf72-afae3689f386" providerId="ADAL" clId="{BC6414C2-D250-401B-A6C8-5045B88F3B06}" dt="2024-08-13T01:09:34.026" v="123" actId="313"/>
          <ac:spMkLst>
            <pc:docMk/>
            <pc:sldMk cId="2583402536" sldId="285"/>
            <ac:spMk id="87" creationId="{7D4E04FE-6A3E-17DD-CD0B-4B88E6086BDC}"/>
          </ac:spMkLst>
        </pc:spChg>
      </pc:sldChg>
      <pc:sldChg chg="addSp delSp modSp new mod">
        <pc:chgData name="Anna Lau" userId="cc84c22b-9dd9-47eb-bf72-afae3689f386" providerId="ADAL" clId="{BC6414C2-D250-401B-A6C8-5045B88F3B06}" dt="2024-08-08T04:42:14.561" v="118" actId="6549"/>
        <pc:sldMkLst>
          <pc:docMk/>
          <pc:sldMk cId="39298057" sldId="286"/>
        </pc:sldMkLst>
        <pc:spChg chg="add mod">
          <ac:chgData name="Anna Lau" userId="cc84c22b-9dd9-47eb-bf72-afae3689f386" providerId="ADAL" clId="{BC6414C2-D250-401B-A6C8-5045B88F3B06}" dt="2024-08-08T04:42:14.561" v="118" actId="6549"/>
          <ac:spMkLst>
            <pc:docMk/>
            <pc:sldMk cId="39298057" sldId="286"/>
            <ac:spMk id="16" creationId="{F4023A0B-C612-BE1A-8E01-0A9C533E6E87}"/>
          </ac:spMkLst>
        </pc:spChg>
        <pc:picChg chg="add mod modCrop">
          <ac:chgData name="Anna Lau" userId="cc84c22b-9dd9-47eb-bf72-afae3689f386" providerId="ADAL" clId="{BC6414C2-D250-401B-A6C8-5045B88F3B06}" dt="2024-08-08T04:35:38.980" v="17" actId="1076"/>
          <ac:picMkLst>
            <pc:docMk/>
            <pc:sldMk cId="39298057" sldId="286"/>
            <ac:picMk id="3" creationId="{C7620B3D-7DCE-B91D-92EE-E06BFD631FEB}"/>
          </ac:picMkLst>
        </pc:picChg>
        <pc:picChg chg="add del">
          <ac:chgData name="Anna Lau" userId="cc84c22b-9dd9-47eb-bf72-afae3689f386" providerId="ADAL" clId="{BC6414C2-D250-401B-A6C8-5045B88F3B06}" dt="2024-08-08T04:34:47.445" v="10" actId="478"/>
          <ac:picMkLst>
            <pc:docMk/>
            <pc:sldMk cId="39298057" sldId="286"/>
            <ac:picMk id="5" creationId="{AC04465C-0F89-644D-7DC4-4E5932674448}"/>
          </ac:picMkLst>
        </pc:picChg>
        <pc:picChg chg="add del mod ord">
          <ac:chgData name="Anna Lau" userId="cc84c22b-9dd9-47eb-bf72-afae3689f386" providerId="ADAL" clId="{BC6414C2-D250-401B-A6C8-5045B88F3B06}" dt="2024-08-08T04:39:16.852" v="44" actId="1076"/>
          <ac:picMkLst>
            <pc:docMk/>
            <pc:sldMk cId="39298057" sldId="286"/>
            <ac:picMk id="7" creationId="{5EF91A4D-2DEA-91DB-707F-2323E211EA4D}"/>
          </ac:picMkLst>
        </pc:picChg>
        <pc:picChg chg="add mod">
          <ac:chgData name="Anna Lau" userId="cc84c22b-9dd9-47eb-bf72-afae3689f386" providerId="ADAL" clId="{BC6414C2-D250-401B-A6C8-5045B88F3B06}" dt="2024-08-08T04:39:36.154" v="48" actId="1076"/>
          <ac:picMkLst>
            <pc:docMk/>
            <pc:sldMk cId="39298057" sldId="286"/>
            <ac:picMk id="9" creationId="{B2283573-3431-34C0-1E16-55F0D03C3FE4}"/>
          </ac:picMkLst>
        </pc:picChg>
        <pc:picChg chg="add mod modCrop">
          <ac:chgData name="Anna Lau" userId="cc84c22b-9dd9-47eb-bf72-afae3689f386" providerId="ADAL" clId="{BC6414C2-D250-401B-A6C8-5045B88F3B06}" dt="2024-08-08T04:39:39.650" v="49" actId="1076"/>
          <ac:picMkLst>
            <pc:docMk/>
            <pc:sldMk cId="39298057" sldId="286"/>
            <ac:picMk id="11" creationId="{9E05EF10-41B4-DCCB-331A-EBF8BCBB5095}"/>
          </ac:picMkLst>
        </pc:picChg>
        <pc:picChg chg="add mod ord modCrop">
          <ac:chgData name="Anna Lau" userId="cc84c22b-9dd9-47eb-bf72-afae3689f386" providerId="ADAL" clId="{BC6414C2-D250-401B-A6C8-5045B88F3B06}" dt="2024-08-08T04:39:33.487" v="47" actId="1076"/>
          <ac:picMkLst>
            <pc:docMk/>
            <pc:sldMk cId="39298057" sldId="286"/>
            <ac:picMk id="13" creationId="{58A0F60C-B564-E380-F5DF-62C86CE98973}"/>
          </ac:picMkLst>
        </pc:picChg>
        <pc:picChg chg="add mod modCrop">
          <ac:chgData name="Anna Lau" userId="cc84c22b-9dd9-47eb-bf72-afae3689f386" providerId="ADAL" clId="{BC6414C2-D250-401B-A6C8-5045B88F3B06}" dt="2024-08-08T04:40:18.028" v="58" actId="1076"/>
          <ac:picMkLst>
            <pc:docMk/>
            <pc:sldMk cId="39298057" sldId="286"/>
            <ac:picMk id="15" creationId="{8AC94210-AFFC-A22B-D198-B596BAB899D1}"/>
          </ac:picMkLst>
        </pc:picChg>
      </pc:sldChg>
    </pc:docChg>
  </pc:docChgLst>
  <pc:docChgLst>
    <pc:chgData name="Anna Lau" userId="cc84c22b-9dd9-47eb-bf72-afae3689f386" providerId="ADAL" clId="{BEA60B7D-C0FC-4DE4-A7B5-AF972EA2912E}"/>
    <pc:docChg chg="undo redo custSel addSld delSld modSld sldOrd">
      <pc:chgData name="Anna Lau" userId="cc84c22b-9dd9-47eb-bf72-afae3689f386" providerId="ADAL" clId="{BEA60B7D-C0FC-4DE4-A7B5-AF972EA2912E}" dt="2024-07-16T08:45:43.316" v="10607" actId="47"/>
      <pc:docMkLst>
        <pc:docMk/>
      </pc:docMkLst>
      <pc:sldChg chg="ord">
        <pc:chgData name="Anna Lau" userId="cc84c22b-9dd9-47eb-bf72-afae3689f386" providerId="ADAL" clId="{BEA60B7D-C0FC-4DE4-A7B5-AF972EA2912E}" dt="2024-07-16T04:36:01.136" v="7178"/>
        <pc:sldMkLst>
          <pc:docMk/>
          <pc:sldMk cId="343863776" sldId="256"/>
        </pc:sldMkLst>
      </pc:sldChg>
      <pc:sldChg chg="delSp modSp mod ord">
        <pc:chgData name="Anna Lau" userId="cc84c22b-9dd9-47eb-bf72-afae3689f386" providerId="ADAL" clId="{BEA60B7D-C0FC-4DE4-A7B5-AF972EA2912E}" dt="2024-07-16T04:36:01.136" v="7178"/>
        <pc:sldMkLst>
          <pc:docMk/>
          <pc:sldMk cId="783419133" sldId="258"/>
        </pc:sldMkLst>
        <pc:spChg chg="del">
          <ac:chgData name="Anna Lau" userId="cc84c22b-9dd9-47eb-bf72-afae3689f386" providerId="ADAL" clId="{BEA60B7D-C0FC-4DE4-A7B5-AF972EA2912E}" dt="2024-07-15T08:20:50.305" v="12" actId="478"/>
          <ac:spMkLst>
            <pc:docMk/>
            <pc:sldMk cId="783419133" sldId="258"/>
            <ac:spMk id="3" creationId="{B77AE39B-3E63-C4BF-306D-22D88F69EADE}"/>
          </ac:spMkLst>
        </pc:spChg>
        <pc:graphicFrameChg chg="mod modGraphic">
          <ac:chgData name="Anna Lau" userId="cc84c22b-9dd9-47eb-bf72-afae3689f386" providerId="ADAL" clId="{BEA60B7D-C0FC-4DE4-A7B5-AF972EA2912E}" dt="2024-07-15T08:22:07.809" v="15" actId="207"/>
          <ac:graphicFrameMkLst>
            <pc:docMk/>
            <pc:sldMk cId="783419133" sldId="258"/>
            <ac:graphicFrameMk id="4" creationId="{B251B704-A95D-8B61-3560-039D4643015F}"/>
          </ac:graphicFrameMkLst>
        </pc:graphicFrameChg>
      </pc:sldChg>
      <pc:sldChg chg="addSp delSp modSp mod">
        <pc:chgData name="Anna Lau" userId="cc84c22b-9dd9-47eb-bf72-afae3689f386" providerId="ADAL" clId="{BEA60B7D-C0FC-4DE4-A7B5-AF972EA2912E}" dt="2024-07-16T06:22:30.923" v="8915" actId="478"/>
        <pc:sldMkLst>
          <pc:docMk/>
          <pc:sldMk cId="1142925476" sldId="259"/>
        </pc:sldMkLst>
        <pc:spChg chg="add mod">
          <ac:chgData name="Anna Lau" userId="cc84c22b-9dd9-47eb-bf72-afae3689f386" providerId="ADAL" clId="{BEA60B7D-C0FC-4DE4-A7B5-AF972EA2912E}" dt="2024-07-16T02:41:44.400" v="4507" actId="1076"/>
          <ac:spMkLst>
            <pc:docMk/>
            <pc:sldMk cId="1142925476" sldId="259"/>
            <ac:spMk id="3" creationId="{332D35A3-7067-800A-8762-A0F7EACD5702}"/>
          </ac:spMkLst>
        </pc:spChg>
        <pc:graphicFrameChg chg="add mod modGraphic">
          <ac:chgData name="Anna Lau" userId="cc84c22b-9dd9-47eb-bf72-afae3689f386" providerId="ADAL" clId="{BEA60B7D-C0FC-4DE4-A7B5-AF972EA2912E}" dt="2024-07-16T03:27:29.679" v="5099" actId="20577"/>
          <ac:graphicFrameMkLst>
            <pc:docMk/>
            <pc:sldMk cId="1142925476" sldId="259"/>
            <ac:graphicFrameMk id="4" creationId="{01F4BD15-D290-E51F-9E89-3C7782A6FAA4}"/>
          </ac:graphicFrameMkLst>
        </pc:graphicFrameChg>
        <pc:picChg chg="add del mod modCrop">
          <ac:chgData name="Anna Lau" userId="cc84c22b-9dd9-47eb-bf72-afae3689f386" providerId="ADAL" clId="{BEA60B7D-C0FC-4DE4-A7B5-AF972EA2912E}" dt="2024-07-16T06:22:30.923" v="8915" actId="478"/>
          <ac:picMkLst>
            <pc:docMk/>
            <pc:sldMk cId="1142925476" sldId="259"/>
            <ac:picMk id="2" creationId="{CB3FD0FE-6953-3ACA-C974-7688B8F97992}"/>
          </ac:picMkLst>
        </pc:picChg>
      </pc:sldChg>
      <pc:sldChg chg="addSp delSp modSp mod ord">
        <pc:chgData name="Anna Lau" userId="cc84c22b-9dd9-47eb-bf72-afae3689f386" providerId="ADAL" clId="{BEA60B7D-C0FC-4DE4-A7B5-AF972EA2912E}" dt="2024-07-16T06:25:52.606" v="8946" actId="164"/>
        <pc:sldMkLst>
          <pc:docMk/>
          <pc:sldMk cId="2453784966" sldId="260"/>
        </pc:sldMkLst>
        <pc:spChg chg="del mod">
          <ac:chgData name="Anna Lau" userId="cc84c22b-9dd9-47eb-bf72-afae3689f386" providerId="ADAL" clId="{BEA60B7D-C0FC-4DE4-A7B5-AF972EA2912E}" dt="2024-07-15T08:22:27.430" v="18" actId="478"/>
          <ac:spMkLst>
            <pc:docMk/>
            <pc:sldMk cId="2453784966" sldId="260"/>
            <ac:spMk id="2" creationId="{5F3E5ECD-DE64-23CD-9D9D-3CF22BF76F66}"/>
          </ac:spMkLst>
        </pc:spChg>
        <pc:spChg chg="mod">
          <ac:chgData name="Anna Lau" userId="cc84c22b-9dd9-47eb-bf72-afae3689f386" providerId="ADAL" clId="{BEA60B7D-C0FC-4DE4-A7B5-AF972EA2912E}" dt="2024-07-15T08:24:17.327" v="166" actId="1076"/>
          <ac:spMkLst>
            <pc:docMk/>
            <pc:sldMk cId="2453784966" sldId="260"/>
            <ac:spMk id="3" creationId="{0B81C903-643B-6FBF-DCCE-D9F24720B5F9}"/>
          </ac:spMkLst>
        </pc:spChg>
        <pc:spChg chg="add del mod">
          <ac:chgData name="Anna Lau" userId="cc84c22b-9dd9-47eb-bf72-afae3689f386" providerId="ADAL" clId="{BEA60B7D-C0FC-4DE4-A7B5-AF972EA2912E}" dt="2024-07-15T08:29:24.739" v="190" actId="478"/>
          <ac:spMkLst>
            <pc:docMk/>
            <pc:sldMk cId="2453784966" sldId="260"/>
            <ac:spMk id="5" creationId="{F3DFD0F0-23FB-8158-1A97-370311F104D9}"/>
          </ac:spMkLst>
        </pc:spChg>
        <pc:spChg chg="add mod">
          <ac:chgData name="Anna Lau" userId="cc84c22b-9dd9-47eb-bf72-afae3689f386" providerId="ADAL" clId="{BEA60B7D-C0FC-4DE4-A7B5-AF972EA2912E}" dt="2024-07-15T09:39:24.723" v="707" actId="20577"/>
          <ac:spMkLst>
            <pc:docMk/>
            <pc:sldMk cId="2453784966" sldId="260"/>
            <ac:spMk id="7" creationId="{9DBB5060-40CF-1A2E-9411-743F0AC85301}"/>
          </ac:spMkLst>
        </pc:spChg>
        <pc:spChg chg="add mod">
          <ac:chgData name="Anna Lau" userId="cc84c22b-9dd9-47eb-bf72-afae3689f386" providerId="ADAL" clId="{BEA60B7D-C0FC-4DE4-A7B5-AF972EA2912E}" dt="2024-07-15T09:39:35.631" v="713" actId="20577"/>
          <ac:spMkLst>
            <pc:docMk/>
            <pc:sldMk cId="2453784966" sldId="260"/>
            <ac:spMk id="9" creationId="{39BEE8F3-FBBD-2B85-FCF6-9B476324CB1D}"/>
          </ac:spMkLst>
        </pc:spChg>
        <pc:spChg chg="add mod">
          <ac:chgData name="Anna Lau" userId="cc84c22b-9dd9-47eb-bf72-afae3689f386" providerId="ADAL" clId="{BEA60B7D-C0FC-4DE4-A7B5-AF972EA2912E}" dt="2024-07-15T09:39:51.213" v="719" actId="20577"/>
          <ac:spMkLst>
            <pc:docMk/>
            <pc:sldMk cId="2453784966" sldId="260"/>
            <ac:spMk id="11" creationId="{ABFD276B-B927-26E8-26E6-8F7D71DBBD3A}"/>
          </ac:spMkLst>
        </pc:spChg>
        <pc:spChg chg="add mod">
          <ac:chgData name="Anna Lau" userId="cc84c22b-9dd9-47eb-bf72-afae3689f386" providerId="ADAL" clId="{BEA60B7D-C0FC-4DE4-A7B5-AF972EA2912E}" dt="2024-07-15T09:40:01.131" v="725" actId="20577"/>
          <ac:spMkLst>
            <pc:docMk/>
            <pc:sldMk cId="2453784966" sldId="260"/>
            <ac:spMk id="13" creationId="{90A06A6E-C1AC-9C0C-5FE4-511881641279}"/>
          </ac:spMkLst>
        </pc:spChg>
        <pc:spChg chg="add mod topLvl">
          <ac:chgData name="Anna Lau" userId="cc84c22b-9dd9-47eb-bf72-afae3689f386" providerId="ADAL" clId="{BEA60B7D-C0FC-4DE4-A7B5-AF972EA2912E}" dt="2024-07-15T09:38:18.843" v="694" actId="164"/>
          <ac:spMkLst>
            <pc:docMk/>
            <pc:sldMk cId="2453784966" sldId="260"/>
            <ac:spMk id="15" creationId="{F2AEA452-A6B8-5A96-872B-74220F41C240}"/>
          </ac:spMkLst>
        </pc:spChg>
        <pc:spChg chg="add mod topLvl">
          <ac:chgData name="Anna Lau" userId="cc84c22b-9dd9-47eb-bf72-afae3689f386" providerId="ADAL" clId="{BEA60B7D-C0FC-4DE4-A7B5-AF972EA2912E}" dt="2024-07-15T09:38:18.843" v="694" actId="164"/>
          <ac:spMkLst>
            <pc:docMk/>
            <pc:sldMk cId="2453784966" sldId="260"/>
            <ac:spMk id="17" creationId="{A0FB344A-B361-945B-8475-D33618E3FC24}"/>
          </ac:spMkLst>
        </pc:spChg>
        <pc:spChg chg="add mod topLvl">
          <ac:chgData name="Anna Lau" userId="cc84c22b-9dd9-47eb-bf72-afae3689f386" providerId="ADAL" clId="{BEA60B7D-C0FC-4DE4-A7B5-AF972EA2912E}" dt="2024-07-15T09:38:18.843" v="694" actId="164"/>
          <ac:spMkLst>
            <pc:docMk/>
            <pc:sldMk cId="2453784966" sldId="260"/>
            <ac:spMk id="18" creationId="{46553895-B93C-580E-2AD3-241AD6C16AB3}"/>
          </ac:spMkLst>
        </pc:spChg>
        <pc:spChg chg="add del mod">
          <ac:chgData name="Anna Lau" userId="cc84c22b-9dd9-47eb-bf72-afae3689f386" providerId="ADAL" clId="{BEA60B7D-C0FC-4DE4-A7B5-AF972EA2912E}" dt="2024-07-15T08:50:41.321" v="314" actId="478"/>
          <ac:spMkLst>
            <pc:docMk/>
            <pc:sldMk cId="2453784966" sldId="260"/>
            <ac:spMk id="19" creationId="{987AE29A-D0C4-4AB4-F75A-58EF45AF8708}"/>
          </ac:spMkLst>
        </pc:spChg>
        <pc:spChg chg="add mod topLvl">
          <ac:chgData name="Anna Lau" userId="cc84c22b-9dd9-47eb-bf72-afae3689f386" providerId="ADAL" clId="{BEA60B7D-C0FC-4DE4-A7B5-AF972EA2912E}" dt="2024-07-15T09:38:18.843" v="694" actId="164"/>
          <ac:spMkLst>
            <pc:docMk/>
            <pc:sldMk cId="2453784966" sldId="260"/>
            <ac:spMk id="20" creationId="{64F8652C-4FD8-0CDA-8A9D-7B10A686E4E4}"/>
          </ac:spMkLst>
        </pc:spChg>
        <pc:spChg chg="add mod topLvl">
          <ac:chgData name="Anna Lau" userId="cc84c22b-9dd9-47eb-bf72-afae3689f386" providerId="ADAL" clId="{BEA60B7D-C0FC-4DE4-A7B5-AF972EA2912E}" dt="2024-07-15T09:38:18.843" v="694" actId="164"/>
          <ac:spMkLst>
            <pc:docMk/>
            <pc:sldMk cId="2453784966" sldId="260"/>
            <ac:spMk id="21" creationId="{B5C490B7-C947-4337-BE52-C38FD583B55A}"/>
          </ac:spMkLst>
        </pc:spChg>
        <pc:spChg chg="add del mod">
          <ac:chgData name="Anna Lau" userId="cc84c22b-9dd9-47eb-bf72-afae3689f386" providerId="ADAL" clId="{BEA60B7D-C0FC-4DE4-A7B5-AF972EA2912E}" dt="2024-07-15T09:02:42.538" v="400" actId="478"/>
          <ac:spMkLst>
            <pc:docMk/>
            <pc:sldMk cId="2453784966" sldId="260"/>
            <ac:spMk id="22" creationId="{9F65F254-4FB6-FB2F-567E-67632BBD7B21}"/>
          </ac:spMkLst>
        </pc:spChg>
        <pc:spChg chg="add del mod">
          <ac:chgData name="Anna Lau" userId="cc84c22b-9dd9-47eb-bf72-afae3689f386" providerId="ADAL" clId="{BEA60B7D-C0FC-4DE4-A7B5-AF972EA2912E}" dt="2024-07-15T09:02:43.797" v="401" actId="478"/>
          <ac:spMkLst>
            <pc:docMk/>
            <pc:sldMk cId="2453784966" sldId="260"/>
            <ac:spMk id="23" creationId="{825C5BC9-2E2E-8DD6-E43B-37D8B00F9CF1}"/>
          </ac:spMkLst>
        </pc:spChg>
        <pc:spChg chg="add del mod">
          <ac:chgData name="Anna Lau" userId="cc84c22b-9dd9-47eb-bf72-afae3689f386" providerId="ADAL" clId="{BEA60B7D-C0FC-4DE4-A7B5-AF972EA2912E}" dt="2024-07-15T09:02:44.901" v="402" actId="478"/>
          <ac:spMkLst>
            <pc:docMk/>
            <pc:sldMk cId="2453784966" sldId="260"/>
            <ac:spMk id="24" creationId="{1F66AE0B-C333-B07F-1874-D5977B6CA6CF}"/>
          </ac:spMkLst>
        </pc:spChg>
        <pc:spChg chg="add mod topLvl">
          <ac:chgData name="Anna Lau" userId="cc84c22b-9dd9-47eb-bf72-afae3689f386" providerId="ADAL" clId="{BEA60B7D-C0FC-4DE4-A7B5-AF972EA2912E}" dt="2024-07-15T09:38:18.843" v="694" actId="164"/>
          <ac:spMkLst>
            <pc:docMk/>
            <pc:sldMk cId="2453784966" sldId="260"/>
            <ac:spMk id="25" creationId="{F1F6B1DC-364A-99AD-C177-A3547163CDDF}"/>
          </ac:spMkLst>
        </pc:spChg>
        <pc:spChg chg="add del mod">
          <ac:chgData name="Anna Lau" userId="cc84c22b-9dd9-47eb-bf72-afae3689f386" providerId="ADAL" clId="{BEA60B7D-C0FC-4DE4-A7B5-AF972EA2912E}" dt="2024-07-15T09:01:50.566" v="396" actId="478"/>
          <ac:spMkLst>
            <pc:docMk/>
            <pc:sldMk cId="2453784966" sldId="260"/>
            <ac:spMk id="26" creationId="{9BF85C0C-F3E1-41AF-A31F-323B4FCDE457}"/>
          </ac:spMkLst>
        </pc:spChg>
        <pc:spChg chg="add del mod">
          <ac:chgData name="Anna Lau" userId="cc84c22b-9dd9-47eb-bf72-afae3689f386" providerId="ADAL" clId="{BEA60B7D-C0FC-4DE4-A7B5-AF972EA2912E}" dt="2024-07-15T09:01:51.934" v="397" actId="478"/>
          <ac:spMkLst>
            <pc:docMk/>
            <pc:sldMk cId="2453784966" sldId="260"/>
            <ac:spMk id="27" creationId="{2CCC09F1-54CC-4736-4DCF-8929306AB49A}"/>
          </ac:spMkLst>
        </pc:spChg>
        <pc:spChg chg="add mod topLvl">
          <ac:chgData name="Anna Lau" userId="cc84c22b-9dd9-47eb-bf72-afae3689f386" providerId="ADAL" clId="{BEA60B7D-C0FC-4DE4-A7B5-AF972EA2912E}" dt="2024-07-15T09:38:18.843" v="694" actId="164"/>
          <ac:spMkLst>
            <pc:docMk/>
            <pc:sldMk cId="2453784966" sldId="260"/>
            <ac:spMk id="28" creationId="{CE7B246B-04CF-70A0-A3BB-FDC1EAAE1829}"/>
          </ac:spMkLst>
        </pc:spChg>
        <pc:spChg chg="add mod topLvl">
          <ac:chgData name="Anna Lau" userId="cc84c22b-9dd9-47eb-bf72-afae3689f386" providerId="ADAL" clId="{BEA60B7D-C0FC-4DE4-A7B5-AF972EA2912E}" dt="2024-07-15T09:38:18.843" v="694" actId="164"/>
          <ac:spMkLst>
            <pc:docMk/>
            <pc:sldMk cId="2453784966" sldId="260"/>
            <ac:spMk id="29" creationId="{19485B4B-4A23-93CC-63EF-6796027B90B1}"/>
          </ac:spMkLst>
        </pc:spChg>
        <pc:spChg chg="add mod ord">
          <ac:chgData name="Anna Lau" userId="cc84c22b-9dd9-47eb-bf72-afae3689f386" providerId="ADAL" clId="{BEA60B7D-C0FC-4DE4-A7B5-AF972EA2912E}" dt="2024-07-15T09:38:18.843" v="694" actId="164"/>
          <ac:spMkLst>
            <pc:docMk/>
            <pc:sldMk cId="2453784966" sldId="260"/>
            <ac:spMk id="30" creationId="{7918F8B0-D5C7-24EE-3A87-7E01F1A53331}"/>
          </ac:spMkLst>
        </pc:spChg>
        <pc:spChg chg="add mod">
          <ac:chgData name="Anna Lau" userId="cc84c22b-9dd9-47eb-bf72-afae3689f386" providerId="ADAL" clId="{BEA60B7D-C0FC-4DE4-A7B5-AF972EA2912E}" dt="2024-07-15T09:38:18.843" v="694" actId="164"/>
          <ac:spMkLst>
            <pc:docMk/>
            <pc:sldMk cId="2453784966" sldId="260"/>
            <ac:spMk id="32" creationId="{B33FE6D0-7F5E-F1E0-B165-0DCB3AEE866B}"/>
          </ac:spMkLst>
        </pc:spChg>
        <pc:spChg chg="add mod ord">
          <ac:chgData name="Anna Lau" userId="cc84c22b-9dd9-47eb-bf72-afae3689f386" providerId="ADAL" clId="{BEA60B7D-C0FC-4DE4-A7B5-AF972EA2912E}" dt="2024-07-15T09:38:18.843" v="694" actId="164"/>
          <ac:spMkLst>
            <pc:docMk/>
            <pc:sldMk cId="2453784966" sldId="260"/>
            <ac:spMk id="33" creationId="{97FB940C-7A6F-6BC0-7F9D-D1C65C9EBD4E}"/>
          </ac:spMkLst>
        </pc:spChg>
        <pc:spChg chg="add mod">
          <ac:chgData name="Anna Lau" userId="cc84c22b-9dd9-47eb-bf72-afae3689f386" providerId="ADAL" clId="{BEA60B7D-C0FC-4DE4-A7B5-AF972EA2912E}" dt="2024-07-15T09:38:18.843" v="694" actId="164"/>
          <ac:spMkLst>
            <pc:docMk/>
            <pc:sldMk cId="2453784966" sldId="260"/>
            <ac:spMk id="34" creationId="{AB7C933F-26DA-2158-6B58-CA7510D20E2D}"/>
          </ac:spMkLst>
        </pc:spChg>
        <pc:spChg chg="add mod">
          <ac:chgData name="Anna Lau" userId="cc84c22b-9dd9-47eb-bf72-afae3689f386" providerId="ADAL" clId="{BEA60B7D-C0FC-4DE4-A7B5-AF972EA2912E}" dt="2024-07-15T09:38:18.843" v="694" actId="164"/>
          <ac:spMkLst>
            <pc:docMk/>
            <pc:sldMk cId="2453784966" sldId="260"/>
            <ac:spMk id="35" creationId="{3EB67268-9CDB-2731-2AF8-21EB1D9886A9}"/>
          </ac:spMkLst>
        </pc:spChg>
        <pc:spChg chg="add mod">
          <ac:chgData name="Anna Lau" userId="cc84c22b-9dd9-47eb-bf72-afae3689f386" providerId="ADAL" clId="{BEA60B7D-C0FC-4DE4-A7B5-AF972EA2912E}" dt="2024-07-15T09:38:18.843" v="694" actId="164"/>
          <ac:spMkLst>
            <pc:docMk/>
            <pc:sldMk cId="2453784966" sldId="260"/>
            <ac:spMk id="36" creationId="{0683A7F2-3F6D-E447-C45B-D33036C35FF5}"/>
          </ac:spMkLst>
        </pc:spChg>
        <pc:spChg chg="add mod ord">
          <ac:chgData name="Anna Lau" userId="cc84c22b-9dd9-47eb-bf72-afae3689f386" providerId="ADAL" clId="{BEA60B7D-C0FC-4DE4-A7B5-AF972EA2912E}" dt="2024-07-15T09:38:18.843" v="694" actId="164"/>
          <ac:spMkLst>
            <pc:docMk/>
            <pc:sldMk cId="2453784966" sldId="260"/>
            <ac:spMk id="37" creationId="{713F376A-E5E9-BA8B-B801-44A08CEB0723}"/>
          </ac:spMkLst>
        </pc:spChg>
        <pc:spChg chg="add del mod">
          <ac:chgData name="Anna Lau" userId="cc84c22b-9dd9-47eb-bf72-afae3689f386" providerId="ADAL" clId="{BEA60B7D-C0FC-4DE4-A7B5-AF972EA2912E}" dt="2024-07-15T08:58:57.211" v="372" actId="478"/>
          <ac:spMkLst>
            <pc:docMk/>
            <pc:sldMk cId="2453784966" sldId="260"/>
            <ac:spMk id="38" creationId="{A0F412BF-030B-2839-A677-9AA5D1C48199}"/>
          </ac:spMkLst>
        </pc:spChg>
        <pc:spChg chg="add mod">
          <ac:chgData name="Anna Lau" userId="cc84c22b-9dd9-47eb-bf72-afae3689f386" providerId="ADAL" clId="{BEA60B7D-C0FC-4DE4-A7B5-AF972EA2912E}" dt="2024-07-15T09:38:18.843" v="694" actId="164"/>
          <ac:spMkLst>
            <pc:docMk/>
            <pc:sldMk cId="2453784966" sldId="260"/>
            <ac:spMk id="39" creationId="{213E2F33-02B5-2FA4-44F0-D821A232FE23}"/>
          </ac:spMkLst>
        </pc:spChg>
        <pc:spChg chg="add del">
          <ac:chgData name="Anna Lau" userId="cc84c22b-9dd9-47eb-bf72-afae3689f386" providerId="ADAL" clId="{BEA60B7D-C0FC-4DE4-A7B5-AF972EA2912E}" dt="2024-07-15T08:58:39.857" v="367" actId="11529"/>
          <ac:spMkLst>
            <pc:docMk/>
            <pc:sldMk cId="2453784966" sldId="260"/>
            <ac:spMk id="40" creationId="{C947A4B6-5612-824F-9E25-9AB0DDB4BF54}"/>
          </ac:spMkLst>
        </pc:spChg>
        <pc:spChg chg="add mod">
          <ac:chgData name="Anna Lau" userId="cc84c22b-9dd9-47eb-bf72-afae3689f386" providerId="ADAL" clId="{BEA60B7D-C0FC-4DE4-A7B5-AF972EA2912E}" dt="2024-07-15T09:38:18.843" v="694" actId="164"/>
          <ac:spMkLst>
            <pc:docMk/>
            <pc:sldMk cId="2453784966" sldId="260"/>
            <ac:spMk id="41" creationId="{95621B13-7D03-43FF-1DCB-971C9AB77614}"/>
          </ac:spMkLst>
        </pc:spChg>
        <pc:spChg chg="add del">
          <ac:chgData name="Anna Lau" userId="cc84c22b-9dd9-47eb-bf72-afae3689f386" providerId="ADAL" clId="{BEA60B7D-C0FC-4DE4-A7B5-AF972EA2912E}" dt="2024-07-15T09:00:07.636" v="380" actId="11529"/>
          <ac:spMkLst>
            <pc:docMk/>
            <pc:sldMk cId="2453784966" sldId="260"/>
            <ac:spMk id="42" creationId="{0A47438C-EB37-80DE-29DB-D69140268F49}"/>
          </ac:spMkLst>
        </pc:spChg>
        <pc:spChg chg="add mod">
          <ac:chgData name="Anna Lau" userId="cc84c22b-9dd9-47eb-bf72-afae3689f386" providerId="ADAL" clId="{BEA60B7D-C0FC-4DE4-A7B5-AF972EA2912E}" dt="2024-07-15T09:38:18.843" v="694" actId="164"/>
          <ac:spMkLst>
            <pc:docMk/>
            <pc:sldMk cId="2453784966" sldId="260"/>
            <ac:spMk id="43" creationId="{8256356F-3999-ADE7-E783-39FB8041579F}"/>
          </ac:spMkLst>
        </pc:spChg>
        <pc:spChg chg="add mod ord">
          <ac:chgData name="Anna Lau" userId="cc84c22b-9dd9-47eb-bf72-afae3689f386" providerId="ADAL" clId="{BEA60B7D-C0FC-4DE4-A7B5-AF972EA2912E}" dt="2024-07-15T09:38:33.941" v="696" actId="164"/>
          <ac:spMkLst>
            <pc:docMk/>
            <pc:sldMk cId="2453784966" sldId="260"/>
            <ac:spMk id="44" creationId="{305696A8-E540-784E-94A7-CB68C3E74AE0}"/>
          </ac:spMkLst>
        </pc:spChg>
        <pc:spChg chg="add mod ord">
          <ac:chgData name="Anna Lau" userId="cc84c22b-9dd9-47eb-bf72-afae3689f386" providerId="ADAL" clId="{BEA60B7D-C0FC-4DE4-A7B5-AF972EA2912E}" dt="2024-07-15T09:38:33.941" v="696" actId="164"/>
          <ac:spMkLst>
            <pc:docMk/>
            <pc:sldMk cId="2453784966" sldId="260"/>
            <ac:spMk id="45" creationId="{C924F62B-47BE-9FE7-E757-E4F9D2CAC1AB}"/>
          </ac:spMkLst>
        </pc:spChg>
        <pc:spChg chg="add del mod">
          <ac:chgData name="Anna Lau" userId="cc84c22b-9dd9-47eb-bf72-afae3689f386" providerId="ADAL" clId="{BEA60B7D-C0FC-4DE4-A7B5-AF972EA2912E}" dt="2024-07-15T09:03:20.634" v="410" actId="478"/>
          <ac:spMkLst>
            <pc:docMk/>
            <pc:sldMk cId="2453784966" sldId="260"/>
            <ac:spMk id="46" creationId="{429D5E18-616B-CB6B-1618-FA5CF8875D80}"/>
          </ac:spMkLst>
        </pc:spChg>
        <pc:spChg chg="add del mod">
          <ac:chgData name="Anna Lau" userId="cc84c22b-9dd9-47eb-bf72-afae3689f386" providerId="ADAL" clId="{BEA60B7D-C0FC-4DE4-A7B5-AF972EA2912E}" dt="2024-07-15T09:03:17.906" v="409" actId="478"/>
          <ac:spMkLst>
            <pc:docMk/>
            <pc:sldMk cId="2453784966" sldId="260"/>
            <ac:spMk id="47" creationId="{51CCE2CD-6BA1-2A17-5EEB-2D9439379C3E}"/>
          </ac:spMkLst>
        </pc:spChg>
        <pc:spChg chg="add mod">
          <ac:chgData name="Anna Lau" userId="cc84c22b-9dd9-47eb-bf72-afae3689f386" providerId="ADAL" clId="{BEA60B7D-C0FC-4DE4-A7B5-AF972EA2912E}" dt="2024-07-15T09:38:33.941" v="696" actId="164"/>
          <ac:spMkLst>
            <pc:docMk/>
            <pc:sldMk cId="2453784966" sldId="260"/>
            <ac:spMk id="48" creationId="{43776A75-3E77-B47E-0BF2-AB1FAAAF612B}"/>
          </ac:spMkLst>
        </pc:spChg>
        <pc:spChg chg="add mod">
          <ac:chgData name="Anna Lau" userId="cc84c22b-9dd9-47eb-bf72-afae3689f386" providerId="ADAL" clId="{BEA60B7D-C0FC-4DE4-A7B5-AF972EA2912E}" dt="2024-07-15T09:38:33.941" v="696" actId="164"/>
          <ac:spMkLst>
            <pc:docMk/>
            <pc:sldMk cId="2453784966" sldId="260"/>
            <ac:spMk id="49" creationId="{3BCE1915-09F3-6E9A-D1AB-3765479A356C}"/>
          </ac:spMkLst>
        </pc:spChg>
        <pc:spChg chg="add del mod">
          <ac:chgData name="Anna Lau" userId="cc84c22b-9dd9-47eb-bf72-afae3689f386" providerId="ADAL" clId="{BEA60B7D-C0FC-4DE4-A7B5-AF972EA2912E}" dt="2024-07-15T09:03:22.318" v="411" actId="478"/>
          <ac:spMkLst>
            <pc:docMk/>
            <pc:sldMk cId="2453784966" sldId="260"/>
            <ac:spMk id="50" creationId="{8FD2D38A-68DF-E5B9-AE52-5A29624E2B5C}"/>
          </ac:spMkLst>
        </pc:spChg>
        <pc:spChg chg="add del mod">
          <ac:chgData name="Anna Lau" userId="cc84c22b-9dd9-47eb-bf72-afae3689f386" providerId="ADAL" clId="{BEA60B7D-C0FC-4DE4-A7B5-AF972EA2912E}" dt="2024-07-15T09:08:28.777" v="453" actId="478"/>
          <ac:spMkLst>
            <pc:docMk/>
            <pc:sldMk cId="2453784966" sldId="260"/>
            <ac:spMk id="51" creationId="{A79EF957-B653-5A29-35A1-245E706C34A5}"/>
          </ac:spMkLst>
        </pc:spChg>
        <pc:spChg chg="add del mod">
          <ac:chgData name="Anna Lau" userId="cc84c22b-9dd9-47eb-bf72-afae3689f386" providerId="ADAL" clId="{BEA60B7D-C0FC-4DE4-A7B5-AF972EA2912E}" dt="2024-07-15T09:08:25.908" v="452" actId="478"/>
          <ac:spMkLst>
            <pc:docMk/>
            <pc:sldMk cId="2453784966" sldId="260"/>
            <ac:spMk id="52" creationId="{B1308617-F86C-2EE3-C869-759CB296D501}"/>
          </ac:spMkLst>
        </pc:spChg>
        <pc:spChg chg="add del mod ord">
          <ac:chgData name="Anna Lau" userId="cc84c22b-9dd9-47eb-bf72-afae3689f386" providerId="ADAL" clId="{BEA60B7D-C0FC-4DE4-A7B5-AF972EA2912E}" dt="2024-07-15T09:38:33.941" v="696" actId="164"/>
          <ac:spMkLst>
            <pc:docMk/>
            <pc:sldMk cId="2453784966" sldId="260"/>
            <ac:spMk id="53" creationId="{3180B5B6-CF44-D2EA-32B1-CC77377D6CF7}"/>
          </ac:spMkLst>
        </pc:spChg>
        <pc:spChg chg="add del mod">
          <ac:chgData name="Anna Lau" userId="cc84c22b-9dd9-47eb-bf72-afae3689f386" providerId="ADAL" clId="{BEA60B7D-C0FC-4DE4-A7B5-AF972EA2912E}" dt="2024-07-15T09:03:26.033" v="413" actId="478"/>
          <ac:spMkLst>
            <pc:docMk/>
            <pc:sldMk cId="2453784966" sldId="260"/>
            <ac:spMk id="54" creationId="{A515E215-9366-B389-47BF-03F89D777AF1}"/>
          </ac:spMkLst>
        </pc:spChg>
        <pc:spChg chg="add mod">
          <ac:chgData name="Anna Lau" userId="cc84c22b-9dd9-47eb-bf72-afae3689f386" providerId="ADAL" clId="{BEA60B7D-C0FC-4DE4-A7B5-AF972EA2912E}" dt="2024-07-15T09:38:33.941" v="696" actId="164"/>
          <ac:spMkLst>
            <pc:docMk/>
            <pc:sldMk cId="2453784966" sldId="260"/>
            <ac:spMk id="55" creationId="{12BC030A-9EFC-DDEC-C665-8AE238817BE2}"/>
          </ac:spMkLst>
        </pc:spChg>
        <pc:spChg chg="add mod">
          <ac:chgData name="Anna Lau" userId="cc84c22b-9dd9-47eb-bf72-afae3689f386" providerId="ADAL" clId="{BEA60B7D-C0FC-4DE4-A7B5-AF972EA2912E}" dt="2024-07-15T09:38:33.941" v="696" actId="164"/>
          <ac:spMkLst>
            <pc:docMk/>
            <pc:sldMk cId="2453784966" sldId="260"/>
            <ac:spMk id="56" creationId="{056C66DC-984C-3D82-93FB-C1CC4C43779C}"/>
          </ac:spMkLst>
        </pc:spChg>
        <pc:spChg chg="add mod ord">
          <ac:chgData name="Anna Lau" userId="cc84c22b-9dd9-47eb-bf72-afae3689f386" providerId="ADAL" clId="{BEA60B7D-C0FC-4DE4-A7B5-AF972EA2912E}" dt="2024-07-15T09:38:33.941" v="696" actId="164"/>
          <ac:spMkLst>
            <pc:docMk/>
            <pc:sldMk cId="2453784966" sldId="260"/>
            <ac:spMk id="57" creationId="{590D515E-FF1B-263F-293A-16EC01FE1EB7}"/>
          </ac:spMkLst>
        </pc:spChg>
        <pc:spChg chg="add mod ord">
          <ac:chgData name="Anna Lau" userId="cc84c22b-9dd9-47eb-bf72-afae3689f386" providerId="ADAL" clId="{BEA60B7D-C0FC-4DE4-A7B5-AF972EA2912E}" dt="2024-07-15T09:38:33.941" v="696" actId="164"/>
          <ac:spMkLst>
            <pc:docMk/>
            <pc:sldMk cId="2453784966" sldId="260"/>
            <ac:spMk id="58" creationId="{EBDE50BC-7610-BF0C-17A3-C683F78ABAB6}"/>
          </ac:spMkLst>
        </pc:spChg>
        <pc:spChg chg="add del mod">
          <ac:chgData name="Anna Lau" userId="cc84c22b-9dd9-47eb-bf72-afae3689f386" providerId="ADAL" clId="{BEA60B7D-C0FC-4DE4-A7B5-AF972EA2912E}" dt="2024-07-15T09:03:44.940" v="417" actId="478"/>
          <ac:spMkLst>
            <pc:docMk/>
            <pc:sldMk cId="2453784966" sldId="260"/>
            <ac:spMk id="59" creationId="{B3EF52A0-4075-9B38-1EB7-650C79FF1C33}"/>
          </ac:spMkLst>
        </pc:spChg>
        <pc:spChg chg="add del mod">
          <ac:chgData name="Anna Lau" userId="cc84c22b-9dd9-47eb-bf72-afae3689f386" providerId="ADAL" clId="{BEA60B7D-C0FC-4DE4-A7B5-AF972EA2912E}" dt="2024-07-15T09:03:24.217" v="412" actId="478"/>
          <ac:spMkLst>
            <pc:docMk/>
            <pc:sldMk cId="2453784966" sldId="260"/>
            <ac:spMk id="60" creationId="{95CF615B-0754-2A19-5605-308C3AAD8311}"/>
          </ac:spMkLst>
        </pc:spChg>
        <pc:spChg chg="add del mod">
          <ac:chgData name="Anna Lau" userId="cc84c22b-9dd9-47eb-bf72-afae3689f386" providerId="ADAL" clId="{BEA60B7D-C0FC-4DE4-A7B5-AF972EA2912E}" dt="2024-07-15T09:03:31.849" v="416" actId="478"/>
          <ac:spMkLst>
            <pc:docMk/>
            <pc:sldMk cId="2453784966" sldId="260"/>
            <ac:spMk id="61" creationId="{CFAE457A-2436-5258-A0D2-96467B9B911B}"/>
          </ac:spMkLst>
        </pc:spChg>
        <pc:spChg chg="add del mod ord">
          <ac:chgData name="Anna Lau" userId="cc84c22b-9dd9-47eb-bf72-afae3689f386" providerId="ADAL" clId="{BEA60B7D-C0FC-4DE4-A7B5-AF972EA2912E}" dt="2024-07-15T09:07:47.779" v="448" actId="478"/>
          <ac:spMkLst>
            <pc:docMk/>
            <pc:sldMk cId="2453784966" sldId="260"/>
            <ac:spMk id="62" creationId="{3420FCCA-FE10-394E-DFC8-DA116AA04D68}"/>
          </ac:spMkLst>
        </pc:spChg>
        <pc:spChg chg="add del mod ord">
          <ac:chgData name="Anna Lau" userId="cc84c22b-9dd9-47eb-bf72-afae3689f386" providerId="ADAL" clId="{BEA60B7D-C0FC-4DE4-A7B5-AF972EA2912E}" dt="2024-07-15T09:37:32.511" v="681" actId="164"/>
          <ac:spMkLst>
            <pc:docMk/>
            <pc:sldMk cId="2453784966" sldId="260"/>
            <ac:spMk id="63" creationId="{C827EB82-CAF3-DCB3-BC5F-C94B79C51209}"/>
          </ac:spMkLst>
        </pc:spChg>
        <pc:spChg chg="add del mod">
          <ac:chgData name="Anna Lau" userId="cc84c22b-9dd9-47eb-bf72-afae3689f386" providerId="ADAL" clId="{BEA60B7D-C0FC-4DE4-A7B5-AF972EA2912E}" dt="2024-07-15T09:10:06.380" v="464" actId="478"/>
          <ac:spMkLst>
            <pc:docMk/>
            <pc:sldMk cId="2453784966" sldId="260"/>
            <ac:spMk id="64" creationId="{E2894091-9983-9B19-0FAF-DFD6D0C96FAD}"/>
          </ac:spMkLst>
        </pc:spChg>
        <pc:spChg chg="add mod ord">
          <ac:chgData name="Anna Lau" userId="cc84c22b-9dd9-47eb-bf72-afae3689f386" providerId="ADAL" clId="{BEA60B7D-C0FC-4DE4-A7B5-AF972EA2912E}" dt="2024-07-15T09:38:33.941" v="696" actId="164"/>
          <ac:spMkLst>
            <pc:docMk/>
            <pc:sldMk cId="2453784966" sldId="260"/>
            <ac:spMk id="65" creationId="{F762240D-B272-A990-FA88-92C24AA45447}"/>
          </ac:spMkLst>
        </pc:spChg>
        <pc:spChg chg="add mod">
          <ac:chgData name="Anna Lau" userId="cc84c22b-9dd9-47eb-bf72-afae3689f386" providerId="ADAL" clId="{BEA60B7D-C0FC-4DE4-A7B5-AF972EA2912E}" dt="2024-07-15T09:38:33.941" v="696" actId="164"/>
          <ac:spMkLst>
            <pc:docMk/>
            <pc:sldMk cId="2453784966" sldId="260"/>
            <ac:spMk id="66" creationId="{0CC6AACD-A1F1-7486-D934-BE5E10052BD2}"/>
          </ac:spMkLst>
        </pc:spChg>
        <pc:spChg chg="add mod ord">
          <ac:chgData name="Anna Lau" userId="cc84c22b-9dd9-47eb-bf72-afae3689f386" providerId="ADAL" clId="{BEA60B7D-C0FC-4DE4-A7B5-AF972EA2912E}" dt="2024-07-15T09:38:33.941" v="696" actId="164"/>
          <ac:spMkLst>
            <pc:docMk/>
            <pc:sldMk cId="2453784966" sldId="260"/>
            <ac:spMk id="67" creationId="{51F4DA1B-9FB5-358E-CB34-CC3A42923289}"/>
          </ac:spMkLst>
        </pc:spChg>
        <pc:spChg chg="add mod ord">
          <ac:chgData name="Anna Lau" userId="cc84c22b-9dd9-47eb-bf72-afae3689f386" providerId="ADAL" clId="{BEA60B7D-C0FC-4DE4-A7B5-AF972EA2912E}" dt="2024-07-15T09:38:33.941" v="696" actId="164"/>
          <ac:spMkLst>
            <pc:docMk/>
            <pc:sldMk cId="2453784966" sldId="260"/>
            <ac:spMk id="68" creationId="{9DF6C1AA-DCC0-3729-E835-8DC78811E0E9}"/>
          </ac:spMkLst>
        </pc:spChg>
        <pc:spChg chg="add del mod ord">
          <ac:chgData name="Anna Lau" userId="cc84c22b-9dd9-47eb-bf72-afae3689f386" providerId="ADAL" clId="{BEA60B7D-C0FC-4DE4-A7B5-AF972EA2912E}" dt="2024-07-16T06:25:39.986" v="8943" actId="478"/>
          <ac:spMkLst>
            <pc:docMk/>
            <pc:sldMk cId="2453784966" sldId="260"/>
            <ac:spMk id="69" creationId="{FDE7C169-0F65-7EE7-E4F8-ED61AF682BB3}"/>
          </ac:spMkLst>
        </pc:spChg>
        <pc:spChg chg="add del mod">
          <ac:chgData name="Anna Lau" userId="cc84c22b-9dd9-47eb-bf72-afae3689f386" providerId="ADAL" clId="{BEA60B7D-C0FC-4DE4-A7B5-AF972EA2912E}" dt="2024-07-15T09:17:30.678" v="517" actId="478"/>
          <ac:spMkLst>
            <pc:docMk/>
            <pc:sldMk cId="2453784966" sldId="260"/>
            <ac:spMk id="70" creationId="{335F80F0-AA81-23EF-6928-C4CD66DD0EA5}"/>
          </ac:spMkLst>
        </pc:spChg>
        <pc:spChg chg="add mod">
          <ac:chgData name="Anna Lau" userId="cc84c22b-9dd9-47eb-bf72-afae3689f386" providerId="ADAL" clId="{BEA60B7D-C0FC-4DE4-A7B5-AF972EA2912E}" dt="2024-07-15T09:38:33.941" v="696" actId="164"/>
          <ac:spMkLst>
            <pc:docMk/>
            <pc:sldMk cId="2453784966" sldId="260"/>
            <ac:spMk id="71" creationId="{8618050E-7C84-4F0D-1294-CF7807949FDD}"/>
          </ac:spMkLst>
        </pc:spChg>
        <pc:spChg chg="add mod ord">
          <ac:chgData name="Anna Lau" userId="cc84c22b-9dd9-47eb-bf72-afae3689f386" providerId="ADAL" clId="{BEA60B7D-C0FC-4DE4-A7B5-AF972EA2912E}" dt="2024-07-15T09:37:32.511" v="681" actId="164"/>
          <ac:spMkLst>
            <pc:docMk/>
            <pc:sldMk cId="2453784966" sldId="260"/>
            <ac:spMk id="72" creationId="{A1E98122-46AA-451B-6C7A-F1C65003C963}"/>
          </ac:spMkLst>
        </pc:spChg>
        <pc:spChg chg="add mod">
          <ac:chgData name="Anna Lau" userId="cc84c22b-9dd9-47eb-bf72-afae3689f386" providerId="ADAL" clId="{BEA60B7D-C0FC-4DE4-A7B5-AF972EA2912E}" dt="2024-07-15T09:37:32.511" v="681" actId="164"/>
          <ac:spMkLst>
            <pc:docMk/>
            <pc:sldMk cId="2453784966" sldId="260"/>
            <ac:spMk id="73" creationId="{292C1C36-E76A-A6C3-D481-31EC85DB6941}"/>
          </ac:spMkLst>
        </pc:spChg>
        <pc:spChg chg="add del mod">
          <ac:chgData name="Anna Lau" userId="cc84c22b-9dd9-47eb-bf72-afae3689f386" providerId="ADAL" clId="{BEA60B7D-C0FC-4DE4-A7B5-AF972EA2912E}" dt="2024-07-15T09:26:03.524" v="573" actId="478"/>
          <ac:spMkLst>
            <pc:docMk/>
            <pc:sldMk cId="2453784966" sldId="260"/>
            <ac:spMk id="74" creationId="{54989EBD-7F0A-FC76-208A-F06F86EFF32D}"/>
          </ac:spMkLst>
        </pc:spChg>
        <pc:spChg chg="add mod">
          <ac:chgData name="Anna Lau" userId="cc84c22b-9dd9-47eb-bf72-afae3689f386" providerId="ADAL" clId="{BEA60B7D-C0FC-4DE4-A7B5-AF972EA2912E}" dt="2024-07-15T09:37:32.511" v="681" actId="164"/>
          <ac:spMkLst>
            <pc:docMk/>
            <pc:sldMk cId="2453784966" sldId="260"/>
            <ac:spMk id="75" creationId="{6E85320E-1424-DF9F-98F1-6322A1B20761}"/>
          </ac:spMkLst>
        </pc:spChg>
        <pc:spChg chg="add mod">
          <ac:chgData name="Anna Lau" userId="cc84c22b-9dd9-47eb-bf72-afae3689f386" providerId="ADAL" clId="{BEA60B7D-C0FC-4DE4-A7B5-AF972EA2912E}" dt="2024-07-15T09:37:32.511" v="681" actId="164"/>
          <ac:spMkLst>
            <pc:docMk/>
            <pc:sldMk cId="2453784966" sldId="260"/>
            <ac:spMk id="76" creationId="{F63B7498-4728-1D8A-6D9D-9D9183541B7B}"/>
          </ac:spMkLst>
        </pc:spChg>
        <pc:spChg chg="add mod">
          <ac:chgData name="Anna Lau" userId="cc84c22b-9dd9-47eb-bf72-afae3689f386" providerId="ADAL" clId="{BEA60B7D-C0FC-4DE4-A7B5-AF972EA2912E}" dt="2024-07-15T09:37:32.511" v="681" actId="164"/>
          <ac:spMkLst>
            <pc:docMk/>
            <pc:sldMk cId="2453784966" sldId="260"/>
            <ac:spMk id="77" creationId="{7629FED5-EA78-7E48-98B7-2F635276102B}"/>
          </ac:spMkLst>
        </pc:spChg>
        <pc:spChg chg="add mod">
          <ac:chgData name="Anna Lau" userId="cc84c22b-9dd9-47eb-bf72-afae3689f386" providerId="ADAL" clId="{BEA60B7D-C0FC-4DE4-A7B5-AF972EA2912E}" dt="2024-07-15T09:37:32.511" v="681" actId="164"/>
          <ac:spMkLst>
            <pc:docMk/>
            <pc:sldMk cId="2453784966" sldId="260"/>
            <ac:spMk id="78" creationId="{0F394FBD-533D-A569-789E-31D5FC5127AB}"/>
          </ac:spMkLst>
        </pc:spChg>
        <pc:spChg chg="add mod">
          <ac:chgData name="Anna Lau" userId="cc84c22b-9dd9-47eb-bf72-afae3689f386" providerId="ADAL" clId="{BEA60B7D-C0FC-4DE4-A7B5-AF972EA2912E}" dt="2024-07-15T09:37:32.511" v="681" actId="164"/>
          <ac:spMkLst>
            <pc:docMk/>
            <pc:sldMk cId="2453784966" sldId="260"/>
            <ac:spMk id="79" creationId="{7C73BF39-3EE4-2043-8412-4167C7A5235F}"/>
          </ac:spMkLst>
        </pc:spChg>
        <pc:spChg chg="add del mod">
          <ac:chgData name="Anna Lau" userId="cc84c22b-9dd9-47eb-bf72-afae3689f386" providerId="ADAL" clId="{BEA60B7D-C0FC-4DE4-A7B5-AF972EA2912E}" dt="2024-07-15T09:29:52.419" v="613" actId="478"/>
          <ac:spMkLst>
            <pc:docMk/>
            <pc:sldMk cId="2453784966" sldId="260"/>
            <ac:spMk id="80" creationId="{AAE7A37A-8DE3-6E51-32C6-CF4D40A0DBF9}"/>
          </ac:spMkLst>
        </pc:spChg>
        <pc:spChg chg="add del mod">
          <ac:chgData name="Anna Lau" userId="cc84c22b-9dd9-47eb-bf72-afae3689f386" providerId="ADAL" clId="{BEA60B7D-C0FC-4DE4-A7B5-AF972EA2912E}" dt="2024-07-15T09:29:51.445" v="612" actId="478"/>
          <ac:spMkLst>
            <pc:docMk/>
            <pc:sldMk cId="2453784966" sldId="260"/>
            <ac:spMk id="81" creationId="{16FCA4B9-ED65-7FED-5EC0-E321F512FF48}"/>
          </ac:spMkLst>
        </pc:spChg>
        <pc:spChg chg="add mod">
          <ac:chgData name="Anna Lau" userId="cc84c22b-9dd9-47eb-bf72-afae3689f386" providerId="ADAL" clId="{BEA60B7D-C0FC-4DE4-A7B5-AF972EA2912E}" dt="2024-07-15T09:37:32.511" v="681" actId="164"/>
          <ac:spMkLst>
            <pc:docMk/>
            <pc:sldMk cId="2453784966" sldId="260"/>
            <ac:spMk id="82" creationId="{6C2A5267-35DD-36CE-421C-2D18CB170D50}"/>
          </ac:spMkLst>
        </pc:spChg>
        <pc:spChg chg="add del mod">
          <ac:chgData name="Anna Lau" userId="cc84c22b-9dd9-47eb-bf72-afae3689f386" providerId="ADAL" clId="{BEA60B7D-C0FC-4DE4-A7B5-AF972EA2912E}" dt="2024-07-15T09:25:01.908" v="569" actId="478"/>
          <ac:spMkLst>
            <pc:docMk/>
            <pc:sldMk cId="2453784966" sldId="260"/>
            <ac:spMk id="83" creationId="{EB5FB8FF-9FC7-5EAA-606C-BA9CD8164700}"/>
          </ac:spMkLst>
        </pc:spChg>
        <pc:spChg chg="add mod">
          <ac:chgData name="Anna Lau" userId="cc84c22b-9dd9-47eb-bf72-afae3689f386" providerId="ADAL" clId="{BEA60B7D-C0FC-4DE4-A7B5-AF972EA2912E}" dt="2024-07-15T09:37:32.511" v="681" actId="164"/>
          <ac:spMkLst>
            <pc:docMk/>
            <pc:sldMk cId="2453784966" sldId="260"/>
            <ac:spMk id="84" creationId="{328FDA71-6AF3-EB7E-B227-B5A5F4B8C433}"/>
          </ac:spMkLst>
        </pc:spChg>
        <pc:spChg chg="add mod">
          <ac:chgData name="Anna Lau" userId="cc84c22b-9dd9-47eb-bf72-afae3689f386" providerId="ADAL" clId="{BEA60B7D-C0FC-4DE4-A7B5-AF972EA2912E}" dt="2024-07-15T09:37:32.511" v="681" actId="164"/>
          <ac:spMkLst>
            <pc:docMk/>
            <pc:sldMk cId="2453784966" sldId="260"/>
            <ac:spMk id="85" creationId="{E10D7CF5-DB31-F9C0-7BA0-D7043BA128C8}"/>
          </ac:spMkLst>
        </pc:spChg>
        <pc:spChg chg="add mod">
          <ac:chgData name="Anna Lau" userId="cc84c22b-9dd9-47eb-bf72-afae3689f386" providerId="ADAL" clId="{BEA60B7D-C0FC-4DE4-A7B5-AF972EA2912E}" dt="2024-07-15T09:37:32.511" v="681" actId="164"/>
          <ac:spMkLst>
            <pc:docMk/>
            <pc:sldMk cId="2453784966" sldId="260"/>
            <ac:spMk id="86" creationId="{02571400-1107-79D4-E64E-1E1B96F0A54F}"/>
          </ac:spMkLst>
        </pc:spChg>
        <pc:spChg chg="add mod">
          <ac:chgData name="Anna Lau" userId="cc84c22b-9dd9-47eb-bf72-afae3689f386" providerId="ADAL" clId="{BEA60B7D-C0FC-4DE4-A7B5-AF972EA2912E}" dt="2024-07-15T09:37:32.511" v="681" actId="164"/>
          <ac:spMkLst>
            <pc:docMk/>
            <pc:sldMk cId="2453784966" sldId="260"/>
            <ac:spMk id="87" creationId="{4ABE567A-9C6E-B946-CDA4-D9F6559B9B38}"/>
          </ac:spMkLst>
        </pc:spChg>
        <pc:spChg chg="add mod">
          <ac:chgData name="Anna Lau" userId="cc84c22b-9dd9-47eb-bf72-afae3689f386" providerId="ADAL" clId="{BEA60B7D-C0FC-4DE4-A7B5-AF972EA2912E}" dt="2024-07-15T09:37:32.511" v="681" actId="164"/>
          <ac:spMkLst>
            <pc:docMk/>
            <pc:sldMk cId="2453784966" sldId="260"/>
            <ac:spMk id="88" creationId="{5F62FC80-0107-7C1E-360C-EBB0123630F0}"/>
          </ac:spMkLst>
        </pc:spChg>
        <pc:spChg chg="add mod">
          <ac:chgData name="Anna Lau" userId="cc84c22b-9dd9-47eb-bf72-afae3689f386" providerId="ADAL" clId="{BEA60B7D-C0FC-4DE4-A7B5-AF972EA2912E}" dt="2024-07-15T09:37:32.511" v="681" actId="164"/>
          <ac:spMkLst>
            <pc:docMk/>
            <pc:sldMk cId="2453784966" sldId="260"/>
            <ac:spMk id="89" creationId="{8E0379BE-286D-AE03-1D06-AFB91DB52898}"/>
          </ac:spMkLst>
        </pc:spChg>
        <pc:spChg chg="add del mod">
          <ac:chgData name="Anna Lau" userId="cc84c22b-9dd9-47eb-bf72-afae3689f386" providerId="ADAL" clId="{BEA60B7D-C0FC-4DE4-A7B5-AF972EA2912E}" dt="2024-07-15T09:24:58.638" v="568" actId="478"/>
          <ac:spMkLst>
            <pc:docMk/>
            <pc:sldMk cId="2453784966" sldId="260"/>
            <ac:spMk id="90" creationId="{F68547B3-D729-95E2-FDFF-0A07369718F8}"/>
          </ac:spMkLst>
        </pc:spChg>
        <pc:spChg chg="add del mod">
          <ac:chgData name="Anna Lau" userId="cc84c22b-9dd9-47eb-bf72-afae3689f386" providerId="ADAL" clId="{BEA60B7D-C0FC-4DE4-A7B5-AF972EA2912E}" dt="2024-07-15T09:24:57.015" v="567" actId="478"/>
          <ac:spMkLst>
            <pc:docMk/>
            <pc:sldMk cId="2453784966" sldId="260"/>
            <ac:spMk id="91" creationId="{82056A7F-FEFE-4882-C43B-3D269E330947}"/>
          </ac:spMkLst>
        </pc:spChg>
        <pc:spChg chg="add del mod">
          <ac:chgData name="Anna Lau" userId="cc84c22b-9dd9-47eb-bf72-afae3689f386" providerId="ADAL" clId="{BEA60B7D-C0FC-4DE4-A7B5-AF972EA2912E}" dt="2024-07-15T09:24:54.501" v="566" actId="478"/>
          <ac:spMkLst>
            <pc:docMk/>
            <pc:sldMk cId="2453784966" sldId="260"/>
            <ac:spMk id="92" creationId="{86455BDE-10A5-98D0-C852-71CBB8FB99EE}"/>
          </ac:spMkLst>
        </pc:spChg>
        <pc:spChg chg="add del mod">
          <ac:chgData name="Anna Lau" userId="cc84c22b-9dd9-47eb-bf72-afae3689f386" providerId="ADAL" clId="{BEA60B7D-C0FC-4DE4-A7B5-AF972EA2912E}" dt="2024-07-15T09:24:52.196" v="565" actId="478"/>
          <ac:spMkLst>
            <pc:docMk/>
            <pc:sldMk cId="2453784966" sldId="260"/>
            <ac:spMk id="93" creationId="{9E85F1C1-9CAB-F910-AEFF-3C68B5ADB3DD}"/>
          </ac:spMkLst>
        </pc:spChg>
        <pc:spChg chg="add del mod">
          <ac:chgData name="Anna Lau" userId="cc84c22b-9dd9-47eb-bf72-afae3689f386" providerId="ADAL" clId="{BEA60B7D-C0FC-4DE4-A7B5-AF972EA2912E}" dt="2024-07-15T09:24:52.196" v="565" actId="478"/>
          <ac:spMkLst>
            <pc:docMk/>
            <pc:sldMk cId="2453784966" sldId="260"/>
            <ac:spMk id="94" creationId="{F9CD0FF4-9F1F-AC4B-1693-B5508B931BCC}"/>
          </ac:spMkLst>
        </pc:spChg>
        <pc:spChg chg="add del mod">
          <ac:chgData name="Anna Lau" userId="cc84c22b-9dd9-47eb-bf72-afae3689f386" providerId="ADAL" clId="{BEA60B7D-C0FC-4DE4-A7B5-AF972EA2912E}" dt="2024-07-15T09:24:52.196" v="565" actId="478"/>
          <ac:spMkLst>
            <pc:docMk/>
            <pc:sldMk cId="2453784966" sldId="260"/>
            <ac:spMk id="95" creationId="{739B0E70-CBDB-1277-A0A2-F8655384BB80}"/>
          </ac:spMkLst>
        </pc:spChg>
        <pc:spChg chg="add del mod">
          <ac:chgData name="Anna Lau" userId="cc84c22b-9dd9-47eb-bf72-afae3689f386" providerId="ADAL" clId="{BEA60B7D-C0FC-4DE4-A7B5-AF972EA2912E}" dt="2024-07-15T09:26:42.835" v="580" actId="478"/>
          <ac:spMkLst>
            <pc:docMk/>
            <pc:sldMk cId="2453784966" sldId="260"/>
            <ac:spMk id="96" creationId="{51C40E83-EFA1-A6BF-BF90-3397DA97D95A}"/>
          </ac:spMkLst>
        </pc:spChg>
        <pc:spChg chg="add mod">
          <ac:chgData name="Anna Lau" userId="cc84c22b-9dd9-47eb-bf72-afae3689f386" providerId="ADAL" clId="{BEA60B7D-C0FC-4DE4-A7B5-AF972EA2912E}" dt="2024-07-15T09:38:33.941" v="696" actId="164"/>
          <ac:spMkLst>
            <pc:docMk/>
            <pc:sldMk cId="2453784966" sldId="260"/>
            <ac:spMk id="97" creationId="{3B4125B7-D533-BAAC-52F5-455BF6768648}"/>
          </ac:spMkLst>
        </pc:spChg>
        <pc:spChg chg="add mod">
          <ac:chgData name="Anna Lau" userId="cc84c22b-9dd9-47eb-bf72-afae3689f386" providerId="ADAL" clId="{BEA60B7D-C0FC-4DE4-A7B5-AF972EA2912E}" dt="2024-07-15T09:37:32.511" v="681" actId="164"/>
          <ac:spMkLst>
            <pc:docMk/>
            <pc:sldMk cId="2453784966" sldId="260"/>
            <ac:spMk id="98" creationId="{F0698665-DF2D-E3EB-656B-07F172BF7EE3}"/>
          </ac:spMkLst>
        </pc:spChg>
        <pc:spChg chg="add mod">
          <ac:chgData name="Anna Lau" userId="cc84c22b-9dd9-47eb-bf72-afae3689f386" providerId="ADAL" clId="{BEA60B7D-C0FC-4DE4-A7B5-AF972EA2912E}" dt="2024-07-15T09:37:21.390" v="679" actId="164"/>
          <ac:spMkLst>
            <pc:docMk/>
            <pc:sldMk cId="2453784966" sldId="260"/>
            <ac:spMk id="99" creationId="{CC982A31-DC6A-8981-1581-72A8D97837FD}"/>
          </ac:spMkLst>
        </pc:spChg>
        <pc:spChg chg="add mod">
          <ac:chgData name="Anna Lau" userId="cc84c22b-9dd9-47eb-bf72-afae3689f386" providerId="ADAL" clId="{BEA60B7D-C0FC-4DE4-A7B5-AF972EA2912E}" dt="2024-07-15T09:37:21.390" v="679" actId="164"/>
          <ac:spMkLst>
            <pc:docMk/>
            <pc:sldMk cId="2453784966" sldId="260"/>
            <ac:spMk id="100" creationId="{5ADCF107-5B95-C913-EC8C-DD3664317419}"/>
          </ac:spMkLst>
        </pc:spChg>
        <pc:spChg chg="add mod">
          <ac:chgData name="Anna Lau" userId="cc84c22b-9dd9-47eb-bf72-afae3689f386" providerId="ADAL" clId="{BEA60B7D-C0FC-4DE4-A7B5-AF972EA2912E}" dt="2024-07-15T09:37:21.390" v="679" actId="164"/>
          <ac:spMkLst>
            <pc:docMk/>
            <pc:sldMk cId="2453784966" sldId="260"/>
            <ac:spMk id="101" creationId="{F835DBE5-6291-A148-7187-60BB73E1EADF}"/>
          </ac:spMkLst>
        </pc:spChg>
        <pc:spChg chg="add mod">
          <ac:chgData name="Anna Lau" userId="cc84c22b-9dd9-47eb-bf72-afae3689f386" providerId="ADAL" clId="{BEA60B7D-C0FC-4DE4-A7B5-AF972EA2912E}" dt="2024-07-15T09:37:21.390" v="679" actId="164"/>
          <ac:spMkLst>
            <pc:docMk/>
            <pc:sldMk cId="2453784966" sldId="260"/>
            <ac:spMk id="102" creationId="{F44AE809-8647-E3F5-0AEA-75EB0D1240FF}"/>
          </ac:spMkLst>
        </pc:spChg>
        <pc:spChg chg="add mod">
          <ac:chgData name="Anna Lau" userId="cc84c22b-9dd9-47eb-bf72-afae3689f386" providerId="ADAL" clId="{BEA60B7D-C0FC-4DE4-A7B5-AF972EA2912E}" dt="2024-07-15T09:37:21.390" v="679" actId="164"/>
          <ac:spMkLst>
            <pc:docMk/>
            <pc:sldMk cId="2453784966" sldId="260"/>
            <ac:spMk id="103" creationId="{B4D4F09C-00AA-5A7A-C9F8-8F3CCF131642}"/>
          </ac:spMkLst>
        </pc:spChg>
        <pc:spChg chg="add del mod">
          <ac:chgData name="Anna Lau" userId="cc84c22b-9dd9-47eb-bf72-afae3689f386" providerId="ADAL" clId="{BEA60B7D-C0FC-4DE4-A7B5-AF972EA2912E}" dt="2024-07-15T09:32:29.880" v="630" actId="478"/>
          <ac:spMkLst>
            <pc:docMk/>
            <pc:sldMk cId="2453784966" sldId="260"/>
            <ac:spMk id="104" creationId="{6E0EC792-E056-8425-8DB1-E0662B6A2A83}"/>
          </ac:spMkLst>
        </pc:spChg>
        <pc:spChg chg="add del mod">
          <ac:chgData name="Anna Lau" userId="cc84c22b-9dd9-47eb-bf72-afae3689f386" providerId="ADAL" clId="{BEA60B7D-C0FC-4DE4-A7B5-AF972EA2912E}" dt="2024-07-15T09:32:31.505" v="631" actId="478"/>
          <ac:spMkLst>
            <pc:docMk/>
            <pc:sldMk cId="2453784966" sldId="260"/>
            <ac:spMk id="105" creationId="{FF2BE186-C60E-8DB3-F40C-ABFE8D323343}"/>
          </ac:spMkLst>
        </pc:spChg>
        <pc:spChg chg="add mod">
          <ac:chgData name="Anna Lau" userId="cc84c22b-9dd9-47eb-bf72-afae3689f386" providerId="ADAL" clId="{BEA60B7D-C0FC-4DE4-A7B5-AF972EA2912E}" dt="2024-07-15T09:37:21.390" v="679" actId="164"/>
          <ac:spMkLst>
            <pc:docMk/>
            <pc:sldMk cId="2453784966" sldId="260"/>
            <ac:spMk id="106" creationId="{C5581F84-AA24-D321-96E3-BBA7ED86F790}"/>
          </ac:spMkLst>
        </pc:spChg>
        <pc:spChg chg="add mod">
          <ac:chgData name="Anna Lau" userId="cc84c22b-9dd9-47eb-bf72-afae3689f386" providerId="ADAL" clId="{BEA60B7D-C0FC-4DE4-A7B5-AF972EA2912E}" dt="2024-07-15T09:37:21.390" v="679" actId="164"/>
          <ac:spMkLst>
            <pc:docMk/>
            <pc:sldMk cId="2453784966" sldId="260"/>
            <ac:spMk id="107" creationId="{2A31DE37-6E36-43B6-4080-9DAF9904740C}"/>
          </ac:spMkLst>
        </pc:spChg>
        <pc:spChg chg="add mod">
          <ac:chgData name="Anna Lau" userId="cc84c22b-9dd9-47eb-bf72-afae3689f386" providerId="ADAL" clId="{BEA60B7D-C0FC-4DE4-A7B5-AF972EA2912E}" dt="2024-07-15T09:37:21.390" v="679" actId="164"/>
          <ac:spMkLst>
            <pc:docMk/>
            <pc:sldMk cId="2453784966" sldId="260"/>
            <ac:spMk id="108" creationId="{7EFF1015-2987-B06A-96AB-C48C4ED38D0B}"/>
          </ac:spMkLst>
        </pc:spChg>
        <pc:spChg chg="add mod">
          <ac:chgData name="Anna Lau" userId="cc84c22b-9dd9-47eb-bf72-afae3689f386" providerId="ADAL" clId="{BEA60B7D-C0FC-4DE4-A7B5-AF972EA2912E}" dt="2024-07-15T09:37:21.390" v="679" actId="164"/>
          <ac:spMkLst>
            <pc:docMk/>
            <pc:sldMk cId="2453784966" sldId="260"/>
            <ac:spMk id="109" creationId="{3A04FBD7-0F58-16CE-C27B-706FDF1C185F}"/>
          </ac:spMkLst>
        </pc:spChg>
        <pc:spChg chg="add del mod">
          <ac:chgData name="Anna Lau" userId="cc84c22b-9dd9-47eb-bf72-afae3689f386" providerId="ADAL" clId="{BEA60B7D-C0FC-4DE4-A7B5-AF972EA2912E}" dt="2024-07-15T09:32:08.520" v="627" actId="478"/>
          <ac:spMkLst>
            <pc:docMk/>
            <pc:sldMk cId="2453784966" sldId="260"/>
            <ac:spMk id="110" creationId="{100E3D5B-8A7B-EC79-76CD-CD99EB4409C4}"/>
          </ac:spMkLst>
        </pc:spChg>
        <pc:spChg chg="add mod">
          <ac:chgData name="Anna Lau" userId="cc84c22b-9dd9-47eb-bf72-afae3689f386" providerId="ADAL" clId="{BEA60B7D-C0FC-4DE4-A7B5-AF972EA2912E}" dt="2024-07-15T09:37:21.390" v="679" actId="164"/>
          <ac:spMkLst>
            <pc:docMk/>
            <pc:sldMk cId="2453784966" sldId="260"/>
            <ac:spMk id="111" creationId="{0ADD59D2-5133-0B20-F2B3-B2E1A4607478}"/>
          </ac:spMkLst>
        </pc:spChg>
        <pc:spChg chg="add mod">
          <ac:chgData name="Anna Lau" userId="cc84c22b-9dd9-47eb-bf72-afae3689f386" providerId="ADAL" clId="{BEA60B7D-C0FC-4DE4-A7B5-AF972EA2912E}" dt="2024-07-15T09:37:21.390" v="679" actId="164"/>
          <ac:spMkLst>
            <pc:docMk/>
            <pc:sldMk cId="2453784966" sldId="260"/>
            <ac:spMk id="112" creationId="{EC982DE6-E397-7C9E-CED3-584886BC7C6B}"/>
          </ac:spMkLst>
        </pc:spChg>
        <pc:spChg chg="add mod">
          <ac:chgData name="Anna Lau" userId="cc84c22b-9dd9-47eb-bf72-afae3689f386" providerId="ADAL" clId="{BEA60B7D-C0FC-4DE4-A7B5-AF972EA2912E}" dt="2024-07-15T09:37:21.390" v="679" actId="164"/>
          <ac:spMkLst>
            <pc:docMk/>
            <pc:sldMk cId="2453784966" sldId="260"/>
            <ac:spMk id="113" creationId="{7BEF434B-5951-D2C6-D11F-EEF61DF89C8E}"/>
          </ac:spMkLst>
        </pc:spChg>
        <pc:grpChg chg="add mod">
          <ac:chgData name="Anna Lau" userId="cc84c22b-9dd9-47eb-bf72-afae3689f386" providerId="ADAL" clId="{BEA60B7D-C0FC-4DE4-A7B5-AF972EA2912E}" dt="2024-07-16T06:25:52.606" v="8946" actId="164"/>
          <ac:grpSpMkLst>
            <pc:docMk/>
            <pc:sldMk cId="2453784966" sldId="260"/>
            <ac:grpSpMk id="4" creationId="{E1E085A3-2548-5DE9-97AD-47D15706B4F3}"/>
          </ac:grpSpMkLst>
        </pc:grpChg>
        <pc:grpChg chg="add del mod">
          <ac:chgData name="Anna Lau" userId="cc84c22b-9dd9-47eb-bf72-afae3689f386" providerId="ADAL" clId="{BEA60B7D-C0FC-4DE4-A7B5-AF972EA2912E}" dt="2024-07-15T08:56:33.142" v="358" actId="165"/>
          <ac:grpSpMkLst>
            <pc:docMk/>
            <pc:sldMk cId="2453784966" sldId="260"/>
            <ac:grpSpMk id="31" creationId="{AA60A81C-33B1-931F-2BD3-C82B7BCF5BC9}"/>
          </ac:grpSpMkLst>
        </pc:grpChg>
        <pc:grpChg chg="add mod">
          <ac:chgData name="Anna Lau" userId="cc84c22b-9dd9-47eb-bf72-afae3689f386" providerId="ADAL" clId="{BEA60B7D-C0FC-4DE4-A7B5-AF972EA2912E}" dt="2024-07-15T09:37:21.390" v="679" actId="164"/>
          <ac:grpSpMkLst>
            <pc:docMk/>
            <pc:sldMk cId="2453784966" sldId="260"/>
            <ac:grpSpMk id="114" creationId="{F7ADBBA3-EC90-6082-DD62-088B5CE98570}"/>
          </ac:grpSpMkLst>
        </pc:grpChg>
        <pc:grpChg chg="add mod">
          <ac:chgData name="Anna Lau" userId="cc84c22b-9dd9-47eb-bf72-afae3689f386" providerId="ADAL" clId="{BEA60B7D-C0FC-4DE4-A7B5-AF972EA2912E}" dt="2024-07-15T09:37:32.511" v="681" actId="164"/>
          <ac:grpSpMkLst>
            <pc:docMk/>
            <pc:sldMk cId="2453784966" sldId="260"/>
            <ac:grpSpMk id="115" creationId="{B9CCF5DC-7197-0EBA-616B-49A00037FB44}"/>
          </ac:grpSpMkLst>
        </pc:grpChg>
        <pc:grpChg chg="add mod">
          <ac:chgData name="Anna Lau" userId="cc84c22b-9dd9-47eb-bf72-afae3689f386" providerId="ADAL" clId="{BEA60B7D-C0FC-4DE4-A7B5-AF972EA2912E}" dt="2024-07-15T09:38:07.150" v="691" actId="164"/>
          <ac:grpSpMkLst>
            <pc:docMk/>
            <pc:sldMk cId="2453784966" sldId="260"/>
            <ac:grpSpMk id="116" creationId="{42713B09-1E42-D4B5-81FF-2E3B942BDD13}"/>
          </ac:grpSpMkLst>
        </pc:grpChg>
        <pc:grpChg chg="add mod">
          <ac:chgData name="Anna Lau" userId="cc84c22b-9dd9-47eb-bf72-afae3689f386" providerId="ADAL" clId="{BEA60B7D-C0FC-4DE4-A7B5-AF972EA2912E}" dt="2024-07-15T09:38:06.649" v="690" actId="164"/>
          <ac:grpSpMkLst>
            <pc:docMk/>
            <pc:sldMk cId="2453784966" sldId="260"/>
            <ac:grpSpMk id="117" creationId="{9CEFBC83-13E5-F8EC-8561-5B5A20349DC5}"/>
          </ac:grpSpMkLst>
        </pc:grpChg>
        <pc:grpChg chg="add mod">
          <ac:chgData name="Anna Lau" userId="cc84c22b-9dd9-47eb-bf72-afae3689f386" providerId="ADAL" clId="{BEA60B7D-C0FC-4DE4-A7B5-AF972EA2912E}" dt="2024-07-15T09:38:45.777" v="698" actId="1076"/>
          <ac:grpSpMkLst>
            <pc:docMk/>
            <pc:sldMk cId="2453784966" sldId="260"/>
            <ac:grpSpMk id="118" creationId="{243CC346-3B4F-A9DB-728A-9CCB13F15FAF}"/>
          </ac:grpSpMkLst>
        </pc:grpChg>
        <pc:grpChg chg="add del mod">
          <ac:chgData name="Anna Lau" userId="cc84c22b-9dd9-47eb-bf72-afae3689f386" providerId="ADAL" clId="{BEA60B7D-C0FC-4DE4-A7B5-AF972EA2912E}" dt="2024-07-16T06:25:52.606" v="8946" actId="164"/>
          <ac:grpSpMkLst>
            <pc:docMk/>
            <pc:sldMk cId="2453784966" sldId="260"/>
            <ac:grpSpMk id="119" creationId="{A76EE5F4-B009-BC0B-E461-E4082711C8EC}"/>
          </ac:grpSpMkLst>
        </pc:grpChg>
        <pc:picChg chg="add mod">
          <ac:chgData name="Anna Lau" userId="cc84c22b-9dd9-47eb-bf72-afae3689f386" providerId="ADAL" clId="{BEA60B7D-C0FC-4DE4-A7B5-AF972EA2912E}" dt="2024-07-16T06:25:52.606" v="8946" actId="164"/>
          <ac:picMkLst>
            <pc:docMk/>
            <pc:sldMk cId="2453784966" sldId="260"/>
            <ac:picMk id="2" creationId="{ACCA79CB-5F41-7546-2FB0-2B6FB612F728}"/>
          </ac:picMkLst>
        </pc:picChg>
        <pc:picChg chg="del mod">
          <ac:chgData name="Anna Lau" userId="cc84c22b-9dd9-47eb-bf72-afae3689f386" providerId="ADAL" clId="{BEA60B7D-C0FC-4DE4-A7B5-AF972EA2912E}" dt="2024-07-15T09:40:12.801" v="729" actId="478"/>
          <ac:picMkLst>
            <pc:docMk/>
            <pc:sldMk cId="2453784966" sldId="260"/>
            <ac:picMk id="4" creationId="{FD80BB18-9643-A416-5A9E-AE04E4EEE6C7}"/>
          </ac:picMkLst>
        </pc:picChg>
        <pc:picChg chg="add del mod ord">
          <ac:chgData name="Anna Lau" userId="cc84c22b-9dd9-47eb-bf72-afae3689f386" providerId="ADAL" clId="{BEA60B7D-C0FC-4DE4-A7B5-AF972EA2912E}" dt="2024-07-15T09:40:09.327" v="728" actId="478"/>
          <ac:picMkLst>
            <pc:docMk/>
            <pc:sldMk cId="2453784966" sldId="260"/>
            <ac:picMk id="14" creationId="{ADEC3E47-2C17-BE46-3F38-C8215460EFB1}"/>
          </ac:picMkLst>
        </pc:picChg>
        <pc:picChg chg="add">
          <ac:chgData name="Anna Lau" userId="cc84c22b-9dd9-47eb-bf72-afae3689f386" providerId="ADAL" clId="{BEA60B7D-C0FC-4DE4-A7B5-AF972EA2912E}" dt="2024-07-15T08:47:05.077" v="278"/>
          <ac:picMkLst>
            <pc:docMk/>
            <pc:sldMk cId="2453784966" sldId="260"/>
            <ac:picMk id="16" creationId="{04EDE6C3-D234-AF72-C9DE-68C0E3712538}"/>
          </ac:picMkLst>
        </pc:picChg>
      </pc:sldChg>
      <pc:sldChg chg="addSp delSp modSp del mod setBg">
        <pc:chgData name="Anna Lau" userId="cc84c22b-9dd9-47eb-bf72-afae3689f386" providerId="ADAL" clId="{BEA60B7D-C0FC-4DE4-A7B5-AF972EA2912E}" dt="2024-07-16T06:03:22.522" v="8389" actId="47"/>
        <pc:sldMkLst>
          <pc:docMk/>
          <pc:sldMk cId="329096021" sldId="261"/>
        </pc:sldMkLst>
        <pc:spChg chg="add mod">
          <ac:chgData name="Anna Lau" userId="cc84c22b-9dd9-47eb-bf72-afae3689f386" providerId="ADAL" clId="{BEA60B7D-C0FC-4DE4-A7B5-AF972EA2912E}" dt="2024-07-16T05:52:13.798" v="7980" actId="1076"/>
          <ac:spMkLst>
            <pc:docMk/>
            <pc:sldMk cId="329096021" sldId="261"/>
            <ac:spMk id="2" creationId="{800055D2-82A1-9F2F-D5A2-C6ACB2EF686B}"/>
          </ac:spMkLst>
        </pc:spChg>
        <pc:spChg chg="add del mod">
          <ac:chgData name="Anna Lau" userId="cc84c22b-9dd9-47eb-bf72-afae3689f386" providerId="ADAL" clId="{BEA60B7D-C0FC-4DE4-A7B5-AF972EA2912E}" dt="2024-07-16T05:33:15.218" v="7301" actId="767"/>
          <ac:spMkLst>
            <pc:docMk/>
            <pc:sldMk cId="329096021" sldId="261"/>
            <ac:spMk id="3" creationId="{67474826-C1F8-5512-6107-6083BD6CA359}"/>
          </ac:spMkLst>
        </pc:spChg>
        <pc:spChg chg="add del">
          <ac:chgData name="Anna Lau" userId="cc84c22b-9dd9-47eb-bf72-afae3689f386" providerId="ADAL" clId="{BEA60B7D-C0FC-4DE4-A7B5-AF972EA2912E}" dt="2024-07-16T05:32:06.598" v="7290" actId="26606"/>
          <ac:spMkLst>
            <pc:docMk/>
            <pc:sldMk cId="329096021" sldId="261"/>
            <ac:spMk id="6" creationId="{C73BBEEF-B456-4A39-B44B-5A53E698A15D}"/>
          </ac:spMkLst>
        </pc:spChg>
        <pc:spChg chg="add del">
          <ac:chgData name="Anna Lau" userId="cc84c22b-9dd9-47eb-bf72-afae3689f386" providerId="ADAL" clId="{BEA60B7D-C0FC-4DE4-A7B5-AF972EA2912E}" dt="2024-07-16T05:32:06.598" v="7290" actId="26606"/>
          <ac:spMkLst>
            <pc:docMk/>
            <pc:sldMk cId="329096021" sldId="261"/>
            <ac:spMk id="8" creationId="{13A48C6C-3CC4-4EE5-A773-EC1EB7F59CD4}"/>
          </ac:spMkLst>
        </pc:spChg>
        <pc:spChg chg="add del">
          <ac:chgData name="Anna Lau" userId="cc84c22b-9dd9-47eb-bf72-afae3689f386" providerId="ADAL" clId="{BEA60B7D-C0FC-4DE4-A7B5-AF972EA2912E}" dt="2024-07-16T05:31:28.424" v="7287" actId="26606"/>
          <ac:spMkLst>
            <pc:docMk/>
            <pc:sldMk cId="329096021" sldId="261"/>
            <ac:spMk id="9" creationId="{F3E416D2-D994-4F7A-8F62-B28B11BEBA65}"/>
          </ac:spMkLst>
        </pc:spChg>
        <pc:spChg chg="add del">
          <ac:chgData name="Anna Lau" userId="cc84c22b-9dd9-47eb-bf72-afae3689f386" providerId="ADAL" clId="{BEA60B7D-C0FC-4DE4-A7B5-AF972EA2912E}" dt="2024-07-16T05:32:06.598" v="7290" actId="26606"/>
          <ac:spMkLst>
            <pc:docMk/>
            <pc:sldMk cId="329096021" sldId="261"/>
            <ac:spMk id="10" creationId="{F489C2E0-4895-4B72-85EA-7EE9FAFFDC7E}"/>
          </ac:spMkLst>
        </pc:spChg>
        <pc:spChg chg="add del">
          <ac:chgData name="Anna Lau" userId="cc84c22b-9dd9-47eb-bf72-afae3689f386" providerId="ADAL" clId="{BEA60B7D-C0FC-4DE4-A7B5-AF972EA2912E}" dt="2024-07-16T05:31:28.424" v="7287" actId="26606"/>
          <ac:spMkLst>
            <pc:docMk/>
            <pc:sldMk cId="329096021" sldId="261"/>
            <ac:spMk id="11" creationId="{FB27C166-470E-467E-9E9E-E235EEF3C01B}"/>
          </ac:spMkLst>
        </pc:spChg>
        <pc:spChg chg="add del">
          <ac:chgData name="Anna Lau" userId="cc84c22b-9dd9-47eb-bf72-afae3689f386" providerId="ADAL" clId="{BEA60B7D-C0FC-4DE4-A7B5-AF972EA2912E}" dt="2024-07-16T05:32:41.884" v="7293" actId="26606"/>
          <ac:spMkLst>
            <pc:docMk/>
            <pc:sldMk cId="329096021" sldId="261"/>
            <ac:spMk id="12" creationId="{1740453C-744F-DB3A-47EC-15EACE1DC117}"/>
          </ac:spMkLst>
        </pc:spChg>
        <pc:spChg chg="add del">
          <ac:chgData name="Anna Lau" userId="cc84c22b-9dd9-47eb-bf72-afae3689f386" providerId="ADAL" clId="{BEA60B7D-C0FC-4DE4-A7B5-AF972EA2912E}" dt="2024-07-16T05:31:28.424" v="7287" actId="26606"/>
          <ac:spMkLst>
            <pc:docMk/>
            <pc:sldMk cId="329096021" sldId="261"/>
            <ac:spMk id="13" creationId="{673636C8-1392-483A-8A7A-CA259E806C54}"/>
          </ac:spMkLst>
        </pc:spChg>
        <pc:spChg chg="add del">
          <ac:chgData name="Anna Lau" userId="cc84c22b-9dd9-47eb-bf72-afae3689f386" providerId="ADAL" clId="{BEA60B7D-C0FC-4DE4-A7B5-AF972EA2912E}" dt="2024-07-16T05:32:41.884" v="7293" actId="26606"/>
          <ac:spMkLst>
            <pc:docMk/>
            <pc:sldMk cId="329096021" sldId="261"/>
            <ac:spMk id="14" creationId="{01EB5855-8EB7-1AE5-9030-5D0AA3C1AF4B}"/>
          </ac:spMkLst>
        </pc:spChg>
        <pc:spChg chg="add del">
          <ac:chgData name="Anna Lau" userId="cc84c22b-9dd9-47eb-bf72-afae3689f386" providerId="ADAL" clId="{BEA60B7D-C0FC-4DE4-A7B5-AF972EA2912E}" dt="2024-07-16T05:31:28.424" v="7287" actId="26606"/>
          <ac:spMkLst>
            <pc:docMk/>
            <pc:sldMk cId="329096021" sldId="261"/>
            <ac:spMk id="15" creationId="{7539A79B-DFBA-4781-B0DE-4044B072261B}"/>
          </ac:spMkLst>
        </pc:spChg>
        <pc:spChg chg="add del">
          <ac:chgData name="Anna Lau" userId="cc84c22b-9dd9-47eb-bf72-afae3689f386" providerId="ADAL" clId="{BEA60B7D-C0FC-4DE4-A7B5-AF972EA2912E}" dt="2024-07-16T05:32:41.884" v="7293" actId="26606"/>
          <ac:spMkLst>
            <pc:docMk/>
            <pc:sldMk cId="329096021" sldId="261"/>
            <ac:spMk id="17" creationId="{B6924B03-77BD-EAE3-2854-43363FF8E6BB}"/>
          </ac:spMkLst>
        </pc:spChg>
        <pc:spChg chg="add del">
          <ac:chgData name="Anna Lau" userId="cc84c22b-9dd9-47eb-bf72-afae3689f386" providerId="ADAL" clId="{BEA60B7D-C0FC-4DE4-A7B5-AF972EA2912E}" dt="2024-07-16T05:32:41.884" v="7293" actId="26606"/>
          <ac:spMkLst>
            <pc:docMk/>
            <pc:sldMk cId="329096021" sldId="261"/>
            <ac:spMk id="18" creationId="{4D60F200-5EB0-B223-2439-C96C67F0FEE1}"/>
          </ac:spMkLst>
        </pc:spChg>
        <pc:spChg chg="add del">
          <ac:chgData name="Anna Lau" userId="cc84c22b-9dd9-47eb-bf72-afae3689f386" providerId="ADAL" clId="{BEA60B7D-C0FC-4DE4-A7B5-AF972EA2912E}" dt="2024-07-16T05:32:55.928" v="7295" actId="26606"/>
          <ac:spMkLst>
            <pc:docMk/>
            <pc:sldMk cId="329096021" sldId="261"/>
            <ac:spMk id="20" creationId="{39E0238D-E295-49BE-9BFE-E9189D69ED3A}"/>
          </ac:spMkLst>
        </pc:spChg>
        <pc:spChg chg="add del">
          <ac:chgData name="Anna Lau" userId="cc84c22b-9dd9-47eb-bf72-afae3689f386" providerId="ADAL" clId="{BEA60B7D-C0FC-4DE4-A7B5-AF972EA2912E}" dt="2024-07-16T05:32:55.928" v="7295" actId="26606"/>
          <ac:spMkLst>
            <pc:docMk/>
            <pc:sldMk cId="329096021" sldId="261"/>
            <ac:spMk id="21" creationId="{D85E9A4A-0183-4A3C-B68E-A229278915E2}"/>
          </ac:spMkLst>
        </pc:spChg>
        <pc:spChg chg="add del">
          <ac:chgData name="Anna Lau" userId="cc84c22b-9dd9-47eb-bf72-afae3689f386" providerId="ADAL" clId="{BEA60B7D-C0FC-4DE4-A7B5-AF972EA2912E}" dt="2024-07-16T05:32:55.928" v="7295" actId="26606"/>
          <ac:spMkLst>
            <pc:docMk/>
            <pc:sldMk cId="329096021" sldId="261"/>
            <ac:spMk id="22" creationId="{13A48C6C-3CC4-4EE5-A773-EC1EB7F59CD4}"/>
          </ac:spMkLst>
        </pc:spChg>
        <pc:spChg chg="add del">
          <ac:chgData name="Anna Lau" userId="cc84c22b-9dd9-47eb-bf72-afae3689f386" providerId="ADAL" clId="{BEA60B7D-C0FC-4DE4-A7B5-AF972EA2912E}" dt="2024-07-16T05:32:55.928" v="7295" actId="26606"/>
          <ac:spMkLst>
            <pc:docMk/>
            <pc:sldMk cId="329096021" sldId="261"/>
            <ac:spMk id="24" creationId="{1F9EB61A-CFD3-3398-6448-72CE004E3C86}"/>
          </ac:spMkLst>
        </pc:spChg>
        <pc:spChg chg="add mod">
          <ac:chgData name="Anna Lau" userId="cc84c22b-9dd9-47eb-bf72-afae3689f386" providerId="ADAL" clId="{BEA60B7D-C0FC-4DE4-A7B5-AF972EA2912E}" dt="2024-07-16T05:48:11.919" v="7944" actId="339"/>
          <ac:spMkLst>
            <pc:docMk/>
            <pc:sldMk cId="329096021" sldId="261"/>
            <ac:spMk id="27" creationId="{CB582F92-9338-319F-4A34-4676C31FA92D}"/>
          </ac:spMkLst>
        </pc:spChg>
        <pc:spChg chg="add mod">
          <ac:chgData name="Anna Lau" userId="cc84c22b-9dd9-47eb-bf72-afae3689f386" providerId="ADAL" clId="{BEA60B7D-C0FC-4DE4-A7B5-AF972EA2912E}" dt="2024-07-16T05:48:20.013" v="7945" actId="339"/>
          <ac:spMkLst>
            <pc:docMk/>
            <pc:sldMk cId="329096021" sldId="261"/>
            <ac:spMk id="28" creationId="{326A850B-F313-C0B5-9F0B-EDFA6FD0F48B}"/>
          </ac:spMkLst>
        </pc:spChg>
        <pc:spChg chg="add mod">
          <ac:chgData name="Anna Lau" userId="cc84c22b-9dd9-47eb-bf72-afae3689f386" providerId="ADAL" clId="{BEA60B7D-C0FC-4DE4-A7B5-AF972EA2912E}" dt="2024-07-16T05:57:14.533" v="7992" actId="1076"/>
          <ac:spMkLst>
            <pc:docMk/>
            <pc:sldMk cId="329096021" sldId="261"/>
            <ac:spMk id="29" creationId="{E737B9A1-6C34-9247-2BAB-1A72FD6EFECA}"/>
          </ac:spMkLst>
        </pc:spChg>
        <pc:spChg chg="add del mod">
          <ac:chgData name="Anna Lau" userId="cc84c22b-9dd9-47eb-bf72-afae3689f386" providerId="ADAL" clId="{BEA60B7D-C0FC-4DE4-A7B5-AF972EA2912E}" dt="2024-07-16T05:56:05.569" v="7989" actId="478"/>
          <ac:spMkLst>
            <pc:docMk/>
            <pc:sldMk cId="329096021" sldId="261"/>
            <ac:spMk id="32" creationId="{7DDB6E59-7707-79C4-BE22-9B9694DCE6E3}"/>
          </ac:spMkLst>
        </pc:spChg>
        <pc:spChg chg="add mod">
          <ac:chgData name="Anna Lau" userId="cc84c22b-9dd9-47eb-bf72-afae3689f386" providerId="ADAL" clId="{BEA60B7D-C0FC-4DE4-A7B5-AF972EA2912E}" dt="2024-07-16T05:59:10.352" v="8154" actId="207"/>
          <ac:spMkLst>
            <pc:docMk/>
            <pc:sldMk cId="329096021" sldId="261"/>
            <ac:spMk id="35" creationId="{C9DB5DE4-B521-BF90-2BD4-BD5CCAB965CD}"/>
          </ac:spMkLst>
        </pc:spChg>
        <pc:spChg chg="add mod">
          <ac:chgData name="Anna Lau" userId="cc84c22b-9dd9-47eb-bf72-afae3689f386" providerId="ADAL" clId="{BEA60B7D-C0FC-4DE4-A7B5-AF972EA2912E}" dt="2024-07-16T06:01:15.820" v="8323" actId="20577"/>
          <ac:spMkLst>
            <pc:docMk/>
            <pc:sldMk cId="329096021" sldId="261"/>
            <ac:spMk id="37" creationId="{54AC3C21-A58B-9AA4-40A1-0D7CAA4059E2}"/>
          </ac:spMkLst>
        </pc:spChg>
        <pc:picChg chg="del">
          <ac:chgData name="Anna Lau" userId="cc84c22b-9dd9-47eb-bf72-afae3689f386" providerId="ADAL" clId="{BEA60B7D-C0FC-4DE4-A7B5-AF972EA2912E}" dt="2024-07-15T09:47:27.300" v="1139" actId="478"/>
          <ac:picMkLst>
            <pc:docMk/>
            <pc:sldMk cId="329096021" sldId="261"/>
            <ac:picMk id="2" creationId="{8EA75702-882E-707E-8EF5-641AF162D2F2}"/>
          </ac:picMkLst>
        </pc:picChg>
        <pc:picChg chg="add del mod">
          <ac:chgData name="Anna Lau" userId="cc84c22b-9dd9-47eb-bf72-afae3689f386" providerId="ADAL" clId="{BEA60B7D-C0FC-4DE4-A7B5-AF972EA2912E}" dt="2024-07-16T02:49:26.262" v="4543" actId="478"/>
          <ac:picMkLst>
            <pc:docMk/>
            <pc:sldMk cId="329096021" sldId="261"/>
            <ac:picMk id="2" creationId="{9CCEF00C-B613-3A28-4417-49DEB1A2BA47}"/>
          </ac:picMkLst>
        </pc:picChg>
        <pc:picChg chg="add del mod">
          <ac:chgData name="Anna Lau" userId="cc84c22b-9dd9-47eb-bf72-afae3689f386" providerId="ADAL" clId="{BEA60B7D-C0FC-4DE4-A7B5-AF972EA2912E}" dt="2024-07-16T03:28:54.268" v="5100" actId="478"/>
          <ac:picMkLst>
            <pc:docMk/>
            <pc:sldMk cId="329096021" sldId="261"/>
            <ac:picMk id="3" creationId="{273995B1-EA84-B548-6E00-238D61485BF0}"/>
          </ac:picMkLst>
        </pc:picChg>
        <pc:picChg chg="add">
          <ac:chgData name="Anna Lau" userId="cc84c22b-9dd9-47eb-bf72-afae3689f386" providerId="ADAL" clId="{BEA60B7D-C0FC-4DE4-A7B5-AF972EA2912E}" dt="2024-07-16T03:36:10.518" v="5862"/>
          <ac:picMkLst>
            <pc:docMk/>
            <pc:sldMk cId="329096021" sldId="261"/>
            <ac:picMk id="4" creationId="{9459A45E-1183-FC79-9AE3-DEAE847C6C68}"/>
          </ac:picMkLst>
        </pc:picChg>
        <pc:picChg chg="add del">
          <ac:chgData name="Anna Lau" userId="cc84c22b-9dd9-47eb-bf72-afae3689f386" providerId="ADAL" clId="{BEA60B7D-C0FC-4DE4-A7B5-AF972EA2912E}" dt="2024-07-16T05:31:28.424" v="7287" actId="26606"/>
          <ac:picMkLst>
            <pc:docMk/>
            <pc:sldMk cId="329096021" sldId="261"/>
            <ac:picMk id="5" creationId="{8BB89820-8511-CB87-8E0C-C172F0DE2D6D}"/>
          </ac:picMkLst>
        </pc:picChg>
        <pc:picChg chg="add del">
          <ac:chgData name="Anna Lau" userId="cc84c22b-9dd9-47eb-bf72-afae3689f386" providerId="ADAL" clId="{BEA60B7D-C0FC-4DE4-A7B5-AF972EA2912E}" dt="2024-07-16T05:32:06.598" v="7290" actId="26606"/>
          <ac:picMkLst>
            <pc:docMk/>
            <pc:sldMk cId="329096021" sldId="261"/>
            <ac:picMk id="7" creationId="{022DA468-C381-EFCF-6E1F-B11E046566FD}"/>
          </ac:picMkLst>
        </pc:picChg>
        <pc:picChg chg="add del">
          <ac:chgData name="Anna Lau" userId="cc84c22b-9dd9-47eb-bf72-afae3689f386" providerId="ADAL" clId="{BEA60B7D-C0FC-4DE4-A7B5-AF972EA2912E}" dt="2024-07-16T05:32:41.884" v="7293" actId="26606"/>
          <ac:picMkLst>
            <pc:docMk/>
            <pc:sldMk cId="329096021" sldId="261"/>
            <ac:picMk id="16" creationId="{FE832EA3-4B44-4E53-7FB8-C72867D7F032}"/>
          </ac:picMkLst>
        </pc:picChg>
        <pc:picChg chg="add del mod">
          <ac:chgData name="Anna Lau" userId="cc84c22b-9dd9-47eb-bf72-afae3689f386" providerId="ADAL" clId="{BEA60B7D-C0FC-4DE4-A7B5-AF972EA2912E}" dt="2024-07-16T05:46:31.936" v="7935" actId="478"/>
          <ac:picMkLst>
            <pc:docMk/>
            <pc:sldMk cId="329096021" sldId="261"/>
            <ac:picMk id="19" creationId="{745B2F28-F164-C1CE-0F6A-300EE74A1FE0}"/>
          </ac:picMkLst>
        </pc:picChg>
        <pc:picChg chg="add del">
          <ac:chgData name="Anna Lau" userId="cc84c22b-9dd9-47eb-bf72-afae3689f386" providerId="ADAL" clId="{BEA60B7D-C0FC-4DE4-A7B5-AF972EA2912E}" dt="2024-07-16T05:32:55.928" v="7295" actId="26606"/>
          <ac:picMkLst>
            <pc:docMk/>
            <pc:sldMk cId="329096021" sldId="261"/>
            <ac:picMk id="23" creationId="{C389CFC3-2650-4D62-AB7E-9C71E1DE859E}"/>
          </ac:picMkLst>
        </pc:picChg>
        <pc:picChg chg="add del mod">
          <ac:chgData name="Anna Lau" userId="cc84c22b-9dd9-47eb-bf72-afae3689f386" providerId="ADAL" clId="{BEA60B7D-C0FC-4DE4-A7B5-AF972EA2912E}" dt="2024-07-16T05:46:34.873" v="7936" actId="478"/>
          <ac:picMkLst>
            <pc:docMk/>
            <pc:sldMk cId="329096021" sldId="261"/>
            <ac:picMk id="26" creationId="{10FB77C0-ACA1-900C-23BD-F071A9192A77}"/>
          </ac:picMkLst>
        </pc:picChg>
        <pc:picChg chg="add mod">
          <ac:chgData name="Anna Lau" userId="cc84c22b-9dd9-47eb-bf72-afae3689f386" providerId="ADAL" clId="{BEA60B7D-C0FC-4DE4-A7B5-AF972EA2912E}" dt="2024-07-16T05:57:11.026" v="7991" actId="1076"/>
          <ac:picMkLst>
            <pc:docMk/>
            <pc:sldMk cId="329096021" sldId="261"/>
            <ac:picMk id="31" creationId="{D3CBE960-D81C-D48B-0225-93266F0AA9F8}"/>
          </ac:picMkLst>
        </pc:picChg>
        <pc:picChg chg="add mod">
          <ac:chgData name="Anna Lau" userId="cc84c22b-9dd9-47eb-bf72-afae3689f386" providerId="ADAL" clId="{BEA60B7D-C0FC-4DE4-A7B5-AF972EA2912E}" dt="2024-07-16T05:57:07.688" v="7990" actId="1076"/>
          <ac:picMkLst>
            <pc:docMk/>
            <pc:sldMk cId="329096021" sldId="261"/>
            <ac:picMk id="34" creationId="{BE1E27FC-908C-A29C-A89A-CD81B16B1301}"/>
          </ac:picMkLst>
        </pc:picChg>
      </pc:sldChg>
      <pc:sldChg chg="addSp delSp modSp del mod">
        <pc:chgData name="Anna Lau" userId="cc84c22b-9dd9-47eb-bf72-afae3689f386" providerId="ADAL" clId="{BEA60B7D-C0FC-4DE4-A7B5-AF972EA2912E}" dt="2024-07-16T03:43:57.601" v="6545" actId="47"/>
        <pc:sldMkLst>
          <pc:docMk/>
          <pc:sldMk cId="118764744" sldId="262"/>
        </pc:sldMkLst>
        <pc:spChg chg="add mod">
          <ac:chgData name="Anna Lau" userId="cc84c22b-9dd9-47eb-bf72-afae3689f386" providerId="ADAL" clId="{BEA60B7D-C0FC-4DE4-A7B5-AF972EA2912E}" dt="2024-07-16T02:13:27.276" v="4426" actId="1076"/>
          <ac:spMkLst>
            <pc:docMk/>
            <pc:sldMk cId="118764744" sldId="262"/>
            <ac:spMk id="4" creationId="{886356C1-11B3-EEEC-BB26-F2AC7E29680A}"/>
          </ac:spMkLst>
        </pc:spChg>
        <pc:picChg chg="del">
          <ac:chgData name="Anna Lau" userId="cc84c22b-9dd9-47eb-bf72-afae3689f386" providerId="ADAL" clId="{BEA60B7D-C0FC-4DE4-A7B5-AF972EA2912E}" dt="2024-07-15T09:52:17.429" v="1437" actId="478"/>
          <ac:picMkLst>
            <pc:docMk/>
            <pc:sldMk cId="118764744" sldId="262"/>
            <ac:picMk id="2" creationId="{85FCE95C-D1D8-EF29-6AE2-C9EF0DC55704}"/>
          </ac:picMkLst>
        </pc:picChg>
        <pc:picChg chg="add del mod">
          <ac:chgData name="Anna Lau" userId="cc84c22b-9dd9-47eb-bf72-afae3689f386" providerId="ADAL" clId="{BEA60B7D-C0FC-4DE4-A7B5-AF972EA2912E}" dt="2024-07-16T03:42:48.381" v="6539" actId="478"/>
          <ac:picMkLst>
            <pc:docMk/>
            <pc:sldMk cId="118764744" sldId="262"/>
            <ac:picMk id="2" creationId="{87384558-B093-4601-9FB1-D38421D9B008}"/>
          </ac:picMkLst>
        </pc:picChg>
      </pc:sldChg>
      <pc:sldChg chg="addSp delSp modSp add del mod">
        <pc:chgData name="Anna Lau" userId="cc84c22b-9dd9-47eb-bf72-afae3689f386" providerId="ADAL" clId="{BEA60B7D-C0FC-4DE4-A7B5-AF972EA2912E}" dt="2024-07-16T08:45:43.316" v="10607" actId="47"/>
        <pc:sldMkLst>
          <pc:docMk/>
          <pc:sldMk cId="1834958547" sldId="263"/>
        </pc:sldMkLst>
        <pc:spChg chg="add del mod">
          <ac:chgData name="Anna Lau" userId="cc84c22b-9dd9-47eb-bf72-afae3689f386" providerId="ADAL" clId="{BEA60B7D-C0FC-4DE4-A7B5-AF972EA2912E}" dt="2024-07-16T05:07:50.599" v="7180" actId="478"/>
          <ac:spMkLst>
            <pc:docMk/>
            <pc:sldMk cId="1834958547" sldId="263"/>
            <ac:spMk id="4" creationId="{06B3BE0D-9606-A9FE-8F8B-4B9F292CA56E}"/>
          </ac:spMkLst>
        </pc:spChg>
        <pc:picChg chg="del">
          <ac:chgData name="Anna Lau" userId="cc84c22b-9dd9-47eb-bf72-afae3689f386" providerId="ADAL" clId="{BEA60B7D-C0FC-4DE4-A7B5-AF972EA2912E}" dt="2024-07-15T10:04:49.357" v="2253" actId="478"/>
          <ac:picMkLst>
            <pc:docMk/>
            <pc:sldMk cId="1834958547" sldId="263"/>
            <ac:picMk id="2" creationId="{5679AE37-656B-1769-0871-415B17B732BA}"/>
          </ac:picMkLst>
        </pc:picChg>
        <pc:picChg chg="add del">
          <ac:chgData name="Anna Lau" userId="cc84c22b-9dd9-47eb-bf72-afae3689f386" providerId="ADAL" clId="{BEA60B7D-C0FC-4DE4-A7B5-AF972EA2912E}" dt="2024-07-16T05:07:47.032" v="7179" actId="478"/>
          <ac:picMkLst>
            <pc:docMk/>
            <pc:sldMk cId="1834958547" sldId="263"/>
            <ac:picMk id="2" creationId="{D56AA9BC-9D87-B999-0F50-BED3AA0BB0EA}"/>
          </ac:picMkLst>
        </pc:picChg>
        <pc:picChg chg="add del">
          <ac:chgData name="Anna Lau" userId="cc84c22b-9dd9-47eb-bf72-afae3689f386" providerId="ADAL" clId="{BEA60B7D-C0FC-4DE4-A7B5-AF972EA2912E}" dt="2024-07-16T08:23:19.794" v="10456" actId="478"/>
          <ac:picMkLst>
            <pc:docMk/>
            <pc:sldMk cId="1834958547" sldId="263"/>
            <ac:picMk id="5" creationId="{5E3D89FC-B497-DCB2-277E-F8748DB0EE1E}"/>
          </ac:picMkLst>
        </pc:picChg>
      </pc:sldChg>
      <pc:sldChg chg="del ord">
        <pc:chgData name="Anna Lau" userId="cc84c22b-9dd9-47eb-bf72-afae3689f386" providerId="ADAL" clId="{BEA60B7D-C0FC-4DE4-A7B5-AF972EA2912E}" dt="2024-07-16T01:48:39.579" v="4417" actId="47"/>
        <pc:sldMkLst>
          <pc:docMk/>
          <pc:sldMk cId="1061243960" sldId="264"/>
        </pc:sldMkLst>
      </pc:sldChg>
      <pc:sldChg chg="del ord">
        <pc:chgData name="Anna Lau" userId="cc84c22b-9dd9-47eb-bf72-afae3689f386" providerId="ADAL" clId="{BEA60B7D-C0FC-4DE4-A7B5-AF972EA2912E}" dt="2024-07-15T10:20:09.251" v="3432" actId="47"/>
        <pc:sldMkLst>
          <pc:docMk/>
          <pc:sldMk cId="3796168682" sldId="265"/>
        </pc:sldMkLst>
      </pc:sldChg>
      <pc:sldChg chg="del">
        <pc:chgData name="Anna Lau" userId="cc84c22b-9dd9-47eb-bf72-afae3689f386" providerId="ADAL" clId="{BEA60B7D-C0FC-4DE4-A7B5-AF972EA2912E}" dt="2024-07-15T10:20:10.768" v="3433" actId="47"/>
        <pc:sldMkLst>
          <pc:docMk/>
          <pc:sldMk cId="2833447751" sldId="266"/>
        </pc:sldMkLst>
      </pc:sldChg>
      <pc:sldChg chg="del">
        <pc:chgData name="Anna Lau" userId="cc84c22b-9dd9-47eb-bf72-afae3689f386" providerId="ADAL" clId="{BEA60B7D-C0FC-4DE4-A7B5-AF972EA2912E}" dt="2024-07-15T10:20:12.082" v="3434" actId="47"/>
        <pc:sldMkLst>
          <pc:docMk/>
          <pc:sldMk cId="545715763" sldId="267"/>
        </pc:sldMkLst>
      </pc:sldChg>
      <pc:sldChg chg="del">
        <pc:chgData name="Anna Lau" userId="cc84c22b-9dd9-47eb-bf72-afae3689f386" providerId="ADAL" clId="{BEA60B7D-C0FC-4DE4-A7B5-AF972EA2912E}" dt="2024-07-15T10:37:24.403" v="4001" actId="47"/>
        <pc:sldMkLst>
          <pc:docMk/>
          <pc:sldMk cId="4010549416" sldId="268"/>
        </pc:sldMkLst>
      </pc:sldChg>
      <pc:sldChg chg="del">
        <pc:chgData name="Anna Lau" userId="cc84c22b-9dd9-47eb-bf72-afae3689f386" providerId="ADAL" clId="{BEA60B7D-C0FC-4DE4-A7B5-AF972EA2912E}" dt="2024-07-16T01:48:36.876" v="4416" actId="47"/>
        <pc:sldMkLst>
          <pc:docMk/>
          <pc:sldMk cId="3911345144" sldId="269"/>
        </pc:sldMkLst>
      </pc:sldChg>
      <pc:sldChg chg="addSp delSp modSp add mod ord">
        <pc:chgData name="Anna Lau" userId="cc84c22b-9dd9-47eb-bf72-afae3689f386" providerId="ADAL" clId="{BEA60B7D-C0FC-4DE4-A7B5-AF972EA2912E}" dt="2024-07-16T06:25:33.179" v="8942" actId="164"/>
        <pc:sldMkLst>
          <pc:docMk/>
          <pc:sldMk cId="1373253535" sldId="270"/>
        </pc:sldMkLst>
        <pc:spChg chg="mod">
          <ac:chgData name="Anna Lau" userId="cc84c22b-9dd9-47eb-bf72-afae3689f386" providerId="ADAL" clId="{BEA60B7D-C0FC-4DE4-A7B5-AF972EA2912E}" dt="2024-07-15T09:41:28.060" v="848" actId="14100"/>
          <ac:spMkLst>
            <pc:docMk/>
            <pc:sldMk cId="1373253535" sldId="270"/>
            <ac:spMk id="3" creationId="{0B81C903-643B-6FBF-DCCE-D9F24720B5F9}"/>
          </ac:spMkLst>
        </pc:spChg>
        <pc:spChg chg="add mod">
          <ac:chgData name="Anna Lau" userId="cc84c22b-9dd9-47eb-bf72-afae3689f386" providerId="ADAL" clId="{BEA60B7D-C0FC-4DE4-A7B5-AF972EA2912E}" dt="2024-07-15T09:42:27.943" v="903" actId="255"/>
          <ac:spMkLst>
            <pc:docMk/>
            <pc:sldMk cId="1373253535" sldId="270"/>
            <ac:spMk id="4" creationId="{AC224EDE-F0B3-8D7A-C839-E72C98C3CB95}"/>
          </ac:spMkLst>
        </pc:spChg>
        <pc:spChg chg="add mod">
          <ac:chgData name="Anna Lau" userId="cc84c22b-9dd9-47eb-bf72-afae3689f386" providerId="ADAL" clId="{BEA60B7D-C0FC-4DE4-A7B5-AF972EA2912E}" dt="2024-07-15T09:45:20.882" v="997" actId="20577"/>
          <ac:spMkLst>
            <pc:docMk/>
            <pc:sldMk cId="1373253535" sldId="270"/>
            <ac:spMk id="6" creationId="{59C2F73F-F1AF-1717-449E-1632A3B702A8}"/>
          </ac:spMkLst>
        </pc:spChg>
        <pc:spChg chg="mod">
          <ac:chgData name="Anna Lau" userId="cc84c22b-9dd9-47eb-bf72-afae3689f386" providerId="ADAL" clId="{BEA60B7D-C0FC-4DE4-A7B5-AF972EA2912E}" dt="2024-07-15T09:43:10.033" v="910" actId="1076"/>
          <ac:spMkLst>
            <pc:docMk/>
            <pc:sldMk cId="1373253535" sldId="270"/>
            <ac:spMk id="9" creationId="{39BEE8F3-FBBD-2B85-FCF6-9B476324CB1D}"/>
          </ac:spMkLst>
        </pc:spChg>
        <pc:spChg chg="add del">
          <ac:chgData name="Anna Lau" userId="cc84c22b-9dd9-47eb-bf72-afae3689f386" providerId="ADAL" clId="{BEA60B7D-C0FC-4DE4-A7B5-AF972EA2912E}" dt="2024-07-15T09:43:24.839" v="913" actId="22"/>
          <ac:spMkLst>
            <pc:docMk/>
            <pc:sldMk cId="1373253535" sldId="270"/>
            <ac:spMk id="10" creationId="{E85C30E4-953B-68D8-7566-EDD77BF58310}"/>
          </ac:spMkLst>
        </pc:spChg>
        <pc:spChg chg="mod">
          <ac:chgData name="Anna Lau" userId="cc84c22b-9dd9-47eb-bf72-afae3689f386" providerId="ADAL" clId="{BEA60B7D-C0FC-4DE4-A7B5-AF972EA2912E}" dt="2024-07-15T09:43:14.729" v="911" actId="1076"/>
          <ac:spMkLst>
            <pc:docMk/>
            <pc:sldMk cId="1373253535" sldId="270"/>
            <ac:spMk id="11" creationId="{ABFD276B-B927-26E8-26E6-8F7D71DBBD3A}"/>
          </ac:spMkLst>
        </pc:spChg>
        <pc:spChg chg="mod">
          <ac:chgData name="Anna Lau" userId="cc84c22b-9dd9-47eb-bf72-afae3689f386" providerId="ADAL" clId="{BEA60B7D-C0FC-4DE4-A7B5-AF972EA2912E}" dt="2024-07-15T09:44:29.898" v="928" actId="1076"/>
          <ac:spMkLst>
            <pc:docMk/>
            <pc:sldMk cId="1373253535" sldId="270"/>
            <ac:spMk id="13" creationId="{90A06A6E-C1AC-9C0C-5FE4-511881641279}"/>
          </ac:spMkLst>
        </pc:spChg>
        <pc:spChg chg="add mod">
          <ac:chgData name="Anna Lau" userId="cc84c22b-9dd9-47eb-bf72-afae3689f386" providerId="ADAL" clId="{BEA60B7D-C0FC-4DE4-A7B5-AF972EA2912E}" dt="2024-07-15T09:46:03.061" v="1072" actId="20577"/>
          <ac:spMkLst>
            <pc:docMk/>
            <pc:sldMk cId="1373253535" sldId="270"/>
            <ac:spMk id="14" creationId="{425C777F-8704-C29A-A363-826AE8FACF04}"/>
          </ac:spMkLst>
        </pc:spChg>
        <pc:spChg chg="add mod">
          <ac:chgData name="Anna Lau" userId="cc84c22b-9dd9-47eb-bf72-afae3689f386" providerId="ADAL" clId="{BEA60B7D-C0FC-4DE4-A7B5-AF972EA2912E}" dt="2024-07-15T09:46:47.721" v="1136" actId="20577"/>
          <ac:spMkLst>
            <pc:docMk/>
            <pc:sldMk cId="1373253535" sldId="270"/>
            <ac:spMk id="19" creationId="{A579C129-3EDC-0002-B9A6-72C5C9A7D99B}"/>
          </ac:spMkLst>
        </pc:spChg>
        <pc:spChg chg="del">
          <ac:chgData name="Anna Lau" userId="cc84c22b-9dd9-47eb-bf72-afae3689f386" providerId="ADAL" clId="{BEA60B7D-C0FC-4DE4-A7B5-AF972EA2912E}" dt="2024-07-16T06:25:20.571" v="8939" actId="478"/>
          <ac:spMkLst>
            <pc:docMk/>
            <pc:sldMk cId="1373253535" sldId="270"/>
            <ac:spMk id="69" creationId="{FDE7C169-0F65-7EE7-E4F8-ED61AF682BB3}"/>
          </ac:spMkLst>
        </pc:spChg>
        <pc:grpChg chg="add mod">
          <ac:chgData name="Anna Lau" userId="cc84c22b-9dd9-47eb-bf72-afae3689f386" providerId="ADAL" clId="{BEA60B7D-C0FC-4DE4-A7B5-AF972EA2912E}" dt="2024-07-16T06:25:33.179" v="8942" actId="164"/>
          <ac:grpSpMkLst>
            <pc:docMk/>
            <pc:sldMk cId="1373253535" sldId="270"/>
            <ac:grpSpMk id="5" creationId="{A256DEDA-8FDF-BB88-D31B-FC9F357A2020}"/>
          </ac:grpSpMkLst>
        </pc:grpChg>
        <pc:grpChg chg="mod">
          <ac:chgData name="Anna Lau" userId="cc84c22b-9dd9-47eb-bf72-afae3689f386" providerId="ADAL" clId="{BEA60B7D-C0FC-4DE4-A7B5-AF972EA2912E}" dt="2024-07-16T06:25:33.179" v="8942" actId="164"/>
          <ac:grpSpMkLst>
            <pc:docMk/>
            <pc:sldMk cId="1373253535" sldId="270"/>
            <ac:grpSpMk id="119" creationId="{A76EE5F4-B009-BC0B-E461-E4082711C8EC}"/>
          </ac:grpSpMkLst>
        </pc:grpChg>
        <pc:picChg chg="add del mod">
          <ac:chgData name="Anna Lau" userId="cc84c22b-9dd9-47eb-bf72-afae3689f386" providerId="ADAL" clId="{BEA60B7D-C0FC-4DE4-A7B5-AF972EA2912E}" dt="2024-07-15T09:47:11.264" v="1137" actId="478"/>
          <ac:picMkLst>
            <pc:docMk/>
            <pc:sldMk cId="1373253535" sldId="270"/>
            <ac:picMk id="2" creationId="{76DB72FD-2F2C-B370-16BE-2A0D8D6D0D20}"/>
          </ac:picMkLst>
        </pc:picChg>
        <pc:picChg chg="add mod">
          <ac:chgData name="Anna Lau" userId="cc84c22b-9dd9-47eb-bf72-afae3689f386" providerId="ADAL" clId="{BEA60B7D-C0FC-4DE4-A7B5-AF972EA2912E}" dt="2024-07-16T06:25:33.179" v="8942" actId="164"/>
          <ac:picMkLst>
            <pc:docMk/>
            <pc:sldMk cId="1373253535" sldId="270"/>
            <ac:picMk id="2" creationId="{D2C62A6A-646C-C215-8592-334452B57DE8}"/>
          </ac:picMkLst>
        </pc:picChg>
      </pc:sldChg>
      <pc:sldChg chg="addSp delSp modSp add mod ord">
        <pc:chgData name="Anna Lau" userId="cc84c22b-9dd9-47eb-bf72-afae3689f386" providerId="ADAL" clId="{BEA60B7D-C0FC-4DE4-A7B5-AF972EA2912E}" dt="2024-07-16T06:25:13.245" v="8938" actId="164"/>
        <pc:sldMkLst>
          <pc:docMk/>
          <pc:sldMk cId="3605955997" sldId="271"/>
        </pc:sldMkLst>
        <pc:spChg chg="mod">
          <ac:chgData name="Anna Lau" userId="cc84c22b-9dd9-47eb-bf72-afae3689f386" providerId="ADAL" clId="{BEA60B7D-C0FC-4DE4-A7B5-AF972EA2912E}" dt="2024-07-15T09:48:19.990" v="1184" actId="20577"/>
          <ac:spMkLst>
            <pc:docMk/>
            <pc:sldMk cId="3605955997" sldId="271"/>
            <ac:spMk id="3" creationId="{0B81C903-643B-6FBF-DCCE-D9F24720B5F9}"/>
          </ac:spMkLst>
        </pc:spChg>
        <pc:spChg chg="mod">
          <ac:chgData name="Anna Lau" userId="cc84c22b-9dd9-47eb-bf72-afae3689f386" providerId="ADAL" clId="{BEA60B7D-C0FC-4DE4-A7B5-AF972EA2912E}" dt="2024-07-15T09:59:35.739" v="2005" actId="12"/>
          <ac:spMkLst>
            <pc:docMk/>
            <pc:sldMk cId="3605955997" sldId="271"/>
            <ac:spMk id="4" creationId="{AC224EDE-F0B3-8D7A-C839-E72C98C3CB95}"/>
          </ac:spMkLst>
        </pc:spChg>
        <pc:spChg chg="mod">
          <ac:chgData name="Anna Lau" userId="cc84c22b-9dd9-47eb-bf72-afae3689f386" providerId="ADAL" clId="{BEA60B7D-C0FC-4DE4-A7B5-AF972EA2912E}" dt="2024-07-15T09:59:45.149" v="2006" actId="12"/>
          <ac:spMkLst>
            <pc:docMk/>
            <pc:sldMk cId="3605955997" sldId="271"/>
            <ac:spMk id="6" creationId="{59C2F73F-F1AF-1717-449E-1632A3B702A8}"/>
          </ac:spMkLst>
        </pc:spChg>
        <pc:spChg chg="mod">
          <ac:chgData name="Anna Lau" userId="cc84c22b-9dd9-47eb-bf72-afae3689f386" providerId="ADAL" clId="{BEA60B7D-C0FC-4DE4-A7B5-AF972EA2912E}" dt="2024-07-15T10:00:00.679" v="2008" actId="12"/>
          <ac:spMkLst>
            <pc:docMk/>
            <pc:sldMk cId="3605955997" sldId="271"/>
            <ac:spMk id="14" creationId="{425C777F-8704-C29A-A363-826AE8FACF04}"/>
          </ac:spMkLst>
        </pc:spChg>
        <pc:spChg chg="mod">
          <ac:chgData name="Anna Lau" userId="cc84c22b-9dd9-47eb-bf72-afae3689f386" providerId="ADAL" clId="{BEA60B7D-C0FC-4DE4-A7B5-AF972EA2912E}" dt="2024-07-15T09:59:53.549" v="2007" actId="12"/>
          <ac:spMkLst>
            <pc:docMk/>
            <pc:sldMk cId="3605955997" sldId="271"/>
            <ac:spMk id="19" creationId="{A579C129-3EDC-0002-B9A6-72C5C9A7D99B}"/>
          </ac:spMkLst>
        </pc:spChg>
        <pc:spChg chg="del">
          <ac:chgData name="Anna Lau" userId="cc84c22b-9dd9-47eb-bf72-afae3689f386" providerId="ADAL" clId="{BEA60B7D-C0FC-4DE4-A7B5-AF972EA2912E}" dt="2024-07-16T06:24:50.263" v="8935" actId="478"/>
          <ac:spMkLst>
            <pc:docMk/>
            <pc:sldMk cId="3605955997" sldId="271"/>
            <ac:spMk id="69" creationId="{FDE7C169-0F65-7EE7-E4F8-ED61AF682BB3}"/>
          </ac:spMkLst>
        </pc:spChg>
        <pc:grpChg chg="add mod">
          <ac:chgData name="Anna Lau" userId="cc84c22b-9dd9-47eb-bf72-afae3689f386" providerId="ADAL" clId="{BEA60B7D-C0FC-4DE4-A7B5-AF972EA2912E}" dt="2024-07-16T06:25:13.245" v="8938" actId="164"/>
          <ac:grpSpMkLst>
            <pc:docMk/>
            <pc:sldMk cId="3605955997" sldId="271"/>
            <ac:grpSpMk id="5" creationId="{6C32107B-22B8-868C-8CC4-F5CFB4A1F584}"/>
          </ac:grpSpMkLst>
        </pc:grpChg>
        <pc:grpChg chg="mod">
          <ac:chgData name="Anna Lau" userId="cc84c22b-9dd9-47eb-bf72-afae3689f386" providerId="ADAL" clId="{BEA60B7D-C0FC-4DE4-A7B5-AF972EA2912E}" dt="2024-07-16T06:25:13.245" v="8938" actId="164"/>
          <ac:grpSpMkLst>
            <pc:docMk/>
            <pc:sldMk cId="3605955997" sldId="271"/>
            <ac:grpSpMk id="119" creationId="{A76EE5F4-B009-BC0B-E461-E4082711C8EC}"/>
          </ac:grpSpMkLst>
        </pc:grpChg>
        <pc:picChg chg="add mod">
          <ac:chgData name="Anna Lau" userId="cc84c22b-9dd9-47eb-bf72-afae3689f386" providerId="ADAL" clId="{BEA60B7D-C0FC-4DE4-A7B5-AF972EA2912E}" dt="2024-07-16T06:25:13.245" v="8938" actId="164"/>
          <ac:picMkLst>
            <pc:docMk/>
            <pc:sldMk cId="3605955997" sldId="271"/>
            <ac:picMk id="2" creationId="{6951F1B7-3D44-0215-72BB-33918E9B3A7C}"/>
          </ac:picMkLst>
        </pc:picChg>
        <pc:picChg chg="add del mod ord">
          <ac:chgData name="Anna Lau" userId="cc84c22b-9dd9-47eb-bf72-afae3689f386" providerId="ADAL" clId="{BEA60B7D-C0FC-4DE4-A7B5-AF972EA2912E}" dt="2024-07-15T09:52:02.934" v="1435" actId="478"/>
          <ac:picMkLst>
            <pc:docMk/>
            <pc:sldMk cId="3605955997" sldId="271"/>
            <ac:picMk id="2" creationId="{7A543BE2-DD2A-2F40-8820-BEB5A62B8CD0}"/>
          </ac:picMkLst>
        </pc:picChg>
      </pc:sldChg>
      <pc:sldChg chg="addSp delSp modSp add mod ord">
        <pc:chgData name="Anna Lau" userId="cc84c22b-9dd9-47eb-bf72-afae3689f386" providerId="ADAL" clId="{BEA60B7D-C0FC-4DE4-A7B5-AF972EA2912E}" dt="2024-07-16T06:24:43.638" v="8934" actId="164"/>
        <pc:sldMkLst>
          <pc:docMk/>
          <pc:sldMk cId="1417595265" sldId="272"/>
        </pc:sldMkLst>
        <pc:spChg chg="mod">
          <ac:chgData name="Anna Lau" userId="cc84c22b-9dd9-47eb-bf72-afae3689f386" providerId="ADAL" clId="{BEA60B7D-C0FC-4DE4-A7B5-AF972EA2912E}" dt="2024-07-15T10:04:13.540" v="2248" actId="1076"/>
          <ac:spMkLst>
            <pc:docMk/>
            <pc:sldMk cId="1417595265" sldId="272"/>
            <ac:spMk id="3" creationId="{0B81C903-643B-6FBF-DCCE-D9F24720B5F9}"/>
          </ac:spMkLst>
        </pc:spChg>
        <pc:spChg chg="mod">
          <ac:chgData name="Anna Lau" userId="cc84c22b-9dd9-47eb-bf72-afae3689f386" providerId="ADAL" clId="{BEA60B7D-C0FC-4DE4-A7B5-AF972EA2912E}" dt="2024-07-16T01:32:56.693" v="4021" actId="1076"/>
          <ac:spMkLst>
            <pc:docMk/>
            <pc:sldMk cId="1417595265" sldId="272"/>
            <ac:spMk id="4" creationId="{AC224EDE-F0B3-8D7A-C839-E72C98C3CB95}"/>
          </ac:spMkLst>
        </pc:spChg>
        <pc:spChg chg="mod">
          <ac:chgData name="Anna Lau" userId="cc84c22b-9dd9-47eb-bf72-afae3689f386" providerId="ADAL" clId="{BEA60B7D-C0FC-4DE4-A7B5-AF972EA2912E}" dt="2024-07-16T01:32:56.693" v="4021" actId="1076"/>
          <ac:spMkLst>
            <pc:docMk/>
            <pc:sldMk cId="1417595265" sldId="272"/>
            <ac:spMk id="6" creationId="{59C2F73F-F1AF-1717-449E-1632A3B702A8}"/>
          </ac:spMkLst>
        </pc:spChg>
        <pc:spChg chg="mod">
          <ac:chgData name="Anna Lau" userId="cc84c22b-9dd9-47eb-bf72-afae3689f386" providerId="ADAL" clId="{BEA60B7D-C0FC-4DE4-A7B5-AF972EA2912E}" dt="2024-07-15T10:04:21.069" v="2249" actId="1076"/>
          <ac:spMkLst>
            <pc:docMk/>
            <pc:sldMk cId="1417595265" sldId="272"/>
            <ac:spMk id="7" creationId="{9DBB5060-40CF-1A2E-9411-743F0AC85301}"/>
          </ac:spMkLst>
        </pc:spChg>
        <pc:spChg chg="mod">
          <ac:chgData name="Anna Lau" userId="cc84c22b-9dd9-47eb-bf72-afae3689f386" providerId="ADAL" clId="{BEA60B7D-C0FC-4DE4-A7B5-AF972EA2912E}" dt="2024-07-15T10:04:21.069" v="2249" actId="1076"/>
          <ac:spMkLst>
            <pc:docMk/>
            <pc:sldMk cId="1417595265" sldId="272"/>
            <ac:spMk id="9" creationId="{39BEE8F3-FBBD-2B85-FCF6-9B476324CB1D}"/>
          </ac:spMkLst>
        </pc:spChg>
        <pc:spChg chg="mod">
          <ac:chgData name="Anna Lau" userId="cc84c22b-9dd9-47eb-bf72-afae3689f386" providerId="ADAL" clId="{BEA60B7D-C0FC-4DE4-A7B5-AF972EA2912E}" dt="2024-07-15T10:04:21.069" v="2249" actId="1076"/>
          <ac:spMkLst>
            <pc:docMk/>
            <pc:sldMk cId="1417595265" sldId="272"/>
            <ac:spMk id="11" creationId="{ABFD276B-B927-26E8-26E6-8F7D71DBBD3A}"/>
          </ac:spMkLst>
        </pc:spChg>
        <pc:spChg chg="mod">
          <ac:chgData name="Anna Lau" userId="cc84c22b-9dd9-47eb-bf72-afae3689f386" providerId="ADAL" clId="{BEA60B7D-C0FC-4DE4-A7B5-AF972EA2912E}" dt="2024-07-15T10:04:21.069" v="2249" actId="1076"/>
          <ac:spMkLst>
            <pc:docMk/>
            <pc:sldMk cId="1417595265" sldId="272"/>
            <ac:spMk id="13" creationId="{90A06A6E-C1AC-9C0C-5FE4-511881641279}"/>
          </ac:spMkLst>
        </pc:spChg>
        <pc:spChg chg="mod">
          <ac:chgData name="Anna Lau" userId="cc84c22b-9dd9-47eb-bf72-afae3689f386" providerId="ADAL" clId="{BEA60B7D-C0FC-4DE4-A7B5-AF972EA2912E}" dt="2024-07-16T01:32:56.693" v="4021" actId="1076"/>
          <ac:spMkLst>
            <pc:docMk/>
            <pc:sldMk cId="1417595265" sldId="272"/>
            <ac:spMk id="14" creationId="{425C777F-8704-C29A-A363-826AE8FACF04}"/>
          </ac:spMkLst>
        </pc:spChg>
        <pc:spChg chg="mod">
          <ac:chgData name="Anna Lau" userId="cc84c22b-9dd9-47eb-bf72-afae3689f386" providerId="ADAL" clId="{BEA60B7D-C0FC-4DE4-A7B5-AF972EA2912E}" dt="2024-07-16T01:32:56.693" v="4021" actId="1076"/>
          <ac:spMkLst>
            <pc:docMk/>
            <pc:sldMk cId="1417595265" sldId="272"/>
            <ac:spMk id="19" creationId="{A579C129-3EDC-0002-B9A6-72C5C9A7D99B}"/>
          </ac:spMkLst>
        </pc:spChg>
        <pc:spChg chg="del">
          <ac:chgData name="Anna Lau" userId="cc84c22b-9dd9-47eb-bf72-afae3689f386" providerId="ADAL" clId="{BEA60B7D-C0FC-4DE4-A7B5-AF972EA2912E}" dt="2024-07-16T06:24:32.367" v="8932" actId="478"/>
          <ac:spMkLst>
            <pc:docMk/>
            <pc:sldMk cId="1417595265" sldId="272"/>
            <ac:spMk id="69" creationId="{FDE7C169-0F65-7EE7-E4F8-ED61AF682BB3}"/>
          </ac:spMkLst>
        </pc:spChg>
        <pc:grpChg chg="add mod">
          <ac:chgData name="Anna Lau" userId="cc84c22b-9dd9-47eb-bf72-afae3689f386" providerId="ADAL" clId="{BEA60B7D-C0FC-4DE4-A7B5-AF972EA2912E}" dt="2024-07-16T06:24:43.638" v="8934" actId="164"/>
          <ac:grpSpMkLst>
            <pc:docMk/>
            <pc:sldMk cId="1417595265" sldId="272"/>
            <ac:grpSpMk id="5" creationId="{46382AE7-07A8-0398-7AC7-858CBA1133C1}"/>
          </ac:grpSpMkLst>
        </pc:grpChg>
        <pc:grpChg chg="mod">
          <ac:chgData name="Anna Lau" userId="cc84c22b-9dd9-47eb-bf72-afae3689f386" providerId="ADAL" clId="{BEA60B7D-C0FC-4DE4-A7B5-AF972EA2912E}" dt="2024-07-15T10:04:21.069" v="2249" actId="1076"/>
          <ac:grpSpMkLst>
            <pc:docMk/>
            <pc:sldMk cId="1417595265" sldId="272"/>
            <ac:grpSpMk id="114" creationId="{F7ADBBA3-EC90-6082-DD62-088B5CE98570}"/>
          </ac:grpSpMkLst>
        </pc:grpChg>
        <pc:grpChg chg="mod">
          <ac:chgData name="Anna Lau" userId="cc84c22b-9dd9-47eb-bf72-afae3689f386" providerId="ADAL" clId="{BEA60B7D-C0FC-4DE4-A7B5-AF972EA2912E}" dt="2024-07-15T10:04:21.069" v="2249" actId="1076"/>
          <ac:grpSpMkLst>
            <pc:docMk/>
            <pc:sldMk cId="1417595265" sldId="272"/>
            <ac:grpSpMk id="115" creationId="{B9CCF5DC-7197-0EBA-616B-49A00037FB44}"/>
          </ac:grpSpMkLst>
        </pc:grpChg>
        <pc:grpChg chg="mod">
          <ac:chgData name="Anna Lau" userId="cc84c22b-9dd9-47eb-bf72-afae3689f386" providerId="ADAL" clId="{BEA60B7D-C0FC-4DE4-A7B5-AF972EA2912E}" dt="2024-07-15T10:04:21.069" v="2249" actId="1076"/>
          <ac:grpSpMkLst>
            <pc:docMk/>
            <pc:sldMk cId="1417595265" sldId="272"/>
            <ac:grpSpMk id="118" creationId="{243CC346-3B4F-A9DB-728A-9CCB13F15FAF}"/>
          </ac:grpSpMkLst>
        </pc:grpChg>
        <pc:grpChg chg="mod">
          <ac:chgData name="Anna Lau" userId="cc84c22b-9dd9-47eb-bf72-afae3689f386" providerId="ADAL" clId="{BEA60B7D-C0FC-4DE4-A7B5-AF972EA2912E}" dt="2024-07-16T06:24:43.638" v="8934" actId="164"/>
          <ac:grpSpMkLst>
            <pc:docMk/>
            <pc:sldMk cId="1417595265" sldId="272"/>
            <ac:grpSpMk id="119" creationId="{A76EE5F4-B009-BC0B-E461-E4082711C8EC}"/>
          </ac:grpSpMkLst>
        </pc:grpChg>
        <pc:picChg chg="add mod">
          <ac:chgData name="Anna Lau" userId="cc84c22b-9dd9-47eb-bf72-afae3689f386" providerId="ADAL" clId="{BEA60B7D-C0FC-4DE4-A7B5-AF972EA2912E}" dt="2024-07-16T06:24:43.638" v="8934" actId="164"/>
          <ac:picMkLst>
            <pc:docMk/>
            <pc:sldMk cId="1417595265" sldId="272"/>
            <ac:picMk id="2" creationId="{6B6BE71C-5C0A-8AEA-F5E2-CFED085629F2}"/>
          </ac:picMkLst>
        </pc:picChg>
        <pc:picChg chg="add del mod ord">
          <ac:chgData name="Anna Lau" userId="cc84c22b-9dd9-47eb-bf72-afae3689f386" providerId="ADAL" clId="{BEA60B7D-C0FC-4DE4-A7B5-AF972EA2912E}" dt="2024-07-15T10:02:52.583" v="2240" actId="478"/>
          <ac:picMkLst>
            <pc:docMk/>
            <pc:sldMk cId="1417595265" sldId="272"/>
            <ac:picMk id="2" creationId="{BBAF424D-134C-C17A-6048-D089CC9435E8}"/>
          </ac:picMkLst>
        </pc:picChg>
      </pc:sldChg>
      <pc:sldChg chg="addSp delSp modSp add mod ord">
        <pc:chgData name="Anna Lau" userId="cc84c22b-9dd9-47eb-bf72-afae3689f386" providerId="ADAL" clId="{BEA60B7D-C0FC-4DE4-A7B5-AF972EA2912E}" dt="2024-07-16T06:24:22.814" v="8931" actId="164"/>
        <pc:sldMkLst>
          <pc:docMk/>
          <pc:sldMk cId="678204262" sldId="273"/>
        </pc:sldMkLst>
        <pc:spChg chg="mod">
          <ac:chgData name="Anna Lau" userId="cc84c22b-9dd9-47eb-bf72-afae3689f386" providerId="ADAL" clId="{BEA60B7D-C0FC-4DE4-A7B5-AF972EA2912E}" dt="2024-07-15T10:09:22.044" v="2423" actId="20577"/>
          <ac:spMkLst>
            <pc:docMk/>
            <pc:sldMk cId="678204262" sldId="273"/>
            <ac:spMk id="3" creationId="{0B81C903-643B-6FBF-DCCE-D9F24720B5F9}"/>
          </ac:spMkLst>
        </pc:spChg>
        <pc:spChg chg="mod">
          <ac:chgData name="Anna Lau" userId="cc84c22b-9dd9-47eb-bf72-afae3689f386" providerId="ADAL" clId="{BEA60B7D-C0FC-4DE4-A7B5-AF972EA2912E}" dt="2024-07-16T01:33:19.910" v="4024" actId="14100"/>
          <ac:spMkLst>
            <pc:docMk/>
            <pc:sldMk cId="678204262" sldId="273"/>
            <ac:spMk id="4" creationId="{AC224EDE-F0B3-8D7A-C839-E72C98C3CB95}"/>
          </ac:spMkLst>
        </pc:spChg>
        <pc:spChg chg="mod">
          <ac:chgData name="Anna Lau" userId="cc84c22b-9dd9-47eb-bf72-afae3689f386" providerId="ADAL" clId="{BEA60B7D-C0FC-4DE4-A7B5-AF972EA2912E}" dt="2024-07-16T01:33:19.910" v="4024" actId="14100"/>
          <ac:spMkLst>
            <pc:docMk/>
            <pc:sldMk cId="678204262" sldId="273"/>
            <ac:spMk id="6" creationId="{59C2F73F-F1AF-1717-449E-1632A3B702A8}"/>
          </ac:spMkLst>
        </pc:spChg>
        <pc:spChg chg="add mod">
          <ac:chgData name="Anna Lau" userId="cc84c22b-9dd9-47eb-bf72-afae3689f386" providerId="ADAL" clId="{BEA60B7D-C0FC-4DE4-A7B5-AF972EA2912E}" dt="2024-07-15T10:10:38.617" v="2481" actId="1076"/>
          <ac:spMkLst>
            <pc:docMk/>
            <pc:sldMk cId="678204262" sldId="273"/>
            <ac:spMk id="8" creationId="{73D51415-2E50-6CB1-9E22-755EBA99A6D6}"/>
          </ac:spMkLst>
        </pc:spChg>
        <pc:spChg chg="mod">
          <ac:chgData name="Anna Lau" userId="cc84c22b-9dd9-47eb-bf72-afae3689f386" providerId="ADAL" clId="{BEA60B7D-C0FC-4DE4-A7B5-AF972EA2912E}" dt="2024-07-16T01:33:19.910" v="4024" actId="14100"/>
          <ac:spMkLst>
            <pc:docMk/>
            <pc:sldMk cId="678204262" sldId="273"/>
            <ac:spMk id="14" creationId="{425C777F-8704-C29A-A363-826AE8FACF04}"/>
          </ac:spMkLst>
        </pc:spChg>
        <pc:spChg chg="mod">
          <ac:chgData name="Anna Lau" userId="cc84c22b-9dd9-47eb-bf72-afae3689f386" providerId="ADAL" clId="{BEA60B7D-C0FC-4DE4-A7B5-AF972EA2912E}" dt="2024-07-16T01:33:19.910" v="4024" actId="14100"/>
          <ac:spMkLst>
            <pc:docMk/>
            <pc:sldMk cId="678204262" sldId="273"/>
            <ac:spMk id="19" creationId="{A579C129-3EDC-0002-B9A6-72C5C9A7D99B}"/>
          </ac:spMkLst>
        </pc:spChg>
        <pc:spChg chg="mod topLvl">
          <ac:chgData name="Anna Lau" userId="cc84c22b-9dd9-47eb-bf72-afae3689f386" providerId="ADAL" clId="{BEA60B7D-C0FC-4DE4-A7B5-AF972EA2912E}" dt="2024-07-16T06:24:22.814" v="8931" actId="164"/>
          <ac:spMkLst>
            <pc:docMk/>
            <pc:sldMk cId="678204262" sldId="273"/>
            <ac:spMk id="44" creationId="{305696A8-E540-784E-94A7-CB68C3E74AE0}"/>
          </ac:spMkLst>
        </pc:spChg>
        <pc:spChg chg="mod topLvl">
          <ac:chgData name="Anna Lau" userId="cc84c22b-9dd9-47eb-bf72-afae3689f386" providerId="ADAL" clId="{BEA60B7D-C0FC-4DE4-A7B5-AF972EA2912E}" dt="2024-07-16T06:24:22.814" v="8931" actId="164"/>
          <ac:spMkLst>
            <pc:docMk/>
            <pc:sldMk cId="678204262" sldId="273"/>
            <ac:spMk id="45" creationId="{C924F62B-47BE-9FE7-E757-E4F9D2CAC1AB}"/>
          </ac:spMkLst>
        </pc:spChg>
        <pc:spChg chg="mod topLvl">
          <ac:chgData name="Anna Lau" userId="cc84c22b-9dd9-47eb-bf72-afae3689f386" providerId="ADAL" clId="{BEA60B7D-C0FC-4DE4-A7B5-AF972EA2912E}" dt="2024-07-16T06:24:22.814" v="8931" actId="164"/>
          <ac:spMkLst>
            <pc:docMk/>
            <pc:sldMk cId="678204262" sldId="273"/>
            <ac:spMk id="48" creationId="{43776A75-3E77-B47E-0BF2-AB1FAAAF612B}"/>
          </ac:spMkLst>
        </pc:spChg>
        <pc:spChg chg="mod topLvl">
          <ac:chgData name="Anna Lau" userId="cc84c22b-9dd9-47eb-bf72-afae3689f386" providerId="ADAL" clId="{BEA60B7D-C0FC-4DE4-A7B5-AF972EA2912E}" dt="2024-07-16T06:24:22.814" v="8931" actId="164"/>
          <ac:spMkLst>
            <pc:docMk/>
            <pc:sldMk cId="678204262" sldId="273"/>
            <ac:spMk id="49" creationId="{3BCE1915-09F3-6E9A-D1AB-3765479A356C}"/>
          </ac:spMkLst>
        </pc:spChg>
        <pc:spChg chg="mod topLvl">
          <ac:chgData name="Anna Lau" userId="cc84c22b-9dd9-47eb-bf72-afae3689f386" providerId="ADAL" clId="{BEA60B7D-C0FC-4DE4-A7B5-AF972EA2912E}" dt="2024-07-16T06:24:22.814" v="8931" actId="164"/>
          <ac:spMkLst>
            <pc:docMk/>
            <pc:sldMk cId="678204262" sldId="273"/>
            <ac:spMk id="53" creationId="{3180B5B6-CF44-D2EA-32B1-CC77377D6CF7}"/>
          </ac:spMkLst>
        </pc:spChg>
        <pc:spChg chg="mod topLvl">
          <ac:chgData name="Anna Lau" userId="cc84c22b-9dd9-47eb-bf72-afae3689f386" providerId="ADAL" clId="{BEA60B7D-C0FC-4DE4-A7B5-AF972EA2912E}" dt="2024-07-16T06:24:22.814" v="8931" actId="164"/>
          <ac:spMkLst>
            <pc:docMk/>
            <pc:sldMk cId="678204262" sldId="273"/>
            <ac:spMk id="55" creationId="{12BC030A-9EFC-DDEC-C665-8AE238817BE2}"/>
          </ac:spMkLst>
        </pc:spChg>
        <pc:spChg chg="mod topLvl">
          <ac:chgData name="Anna Lau" userId="cc84c22b-9dd9-47eb-bf72-afae3689f386" providerId="ADAL" clId="{BEA60B7D-C0FC-4DE4-A7B5-AF972EA2912E}" dt="2024-07-16T06:24:22.814" v="8931" actId="164"/>
          <ac:spMkLst>
            <pc:docMk/>
            <pc:sldMk cId="678204262" sldId="273"/>
            <ac:spMk id="56" creationId="{056C66DC-984C-3D82-93FB-C1CC4C43779C}"/>
          </ac:spMkLst>
        </pc:spChg>
        <pc:spChg chg="mod topLvl">
          <ac:chgData name="Anna Lau" userId="cc84c22b-9dd9-47eb-bf72-afae3689f386" providerId="ADAL" clId="{BEA60B7D-C0FC-4DE4-A7B5-AF972EA2912E}" dt="2024-07-16T06:24:22.814" v="8931" actId="164"/>
          <ac:spMkLst>
            <pc:docMk/>
            <pc:sldMk cId="678204262" sldId="273"/>
            <ac:spMk id="57" creationId="{590D515E-FF1B-263F-293A-16EC01FE1EB7}"/>
          </ac:spMkLst>
        </pc:spChg>
        <pc:spChg chg="mod topLvl">
          <ac:chgData name="Anna Lau" userId="cc84c22b-9dd9-47eb-bf72-afae3689f386" providerId="ADAL" clId="{BEA60B7D-C0FC-4DE4-A7B5-AF972EA2912E}" dt="2024-07-16T06:24:22.814" v="8931" actId="164"/>
          <ac:spMkLst>
            <pc:docMk/>
            <pc:sldMk cId="678204262" sldId="273"/>
            <ac:spMk id="58" creationId="{EBDE50BC-7610-BF0C-17A3-C683F78ABAB6}"/>
          </ac:spMkLst>
        </pc:spChg>
        <pc:spChg chg="mod topLvl">
          <ac:chgData name="Anna Lau" userId="cc84c22b-9dd9-47eb-bf72-afae3689f386" providerId="ADAL" clId="{BEA60B7D-C0FC-4DE4-A7B5-AF972EA2912E}" dt="2024-07-16T06:24:22.814" v="8931" actId="164"/>
          <ac:spMkLst>
            <pc:docMk/>
            <pc:sldMk cId="678204262" sldId="273"/>
            <ac:spMk id="65" creationId="{F762240D-B272-A990-FA88-92C24AA45447}"/>
          </ac:spMkLst>
        </pc:spChg>
        <pc:spChg chg="mod topLvl">
          <ac:chgData name="Anna Lau" userId="cc84c22b-9dd9-47eb-bf72-afae3689f386" providerId="ADAL" clId="{BEA60B7D-C0FC-4DE4-A7B5-AF972EA2912E}" dt="2024-07-16T06:24:22.814" v="8931" actId="164"/>
          <ac:spMkLst>
            <pc:docMk/>
            <pc:sldMk cId="678204262" sldId="273"/>
            <ac:spMk id="66" creationId="{0CC6AACD-A1F1-7486-D934-BE5E10052BD2}"/>
          </ac:spMkLst>
        </pc:spChg>
        <pc:spChg chg="mod topLvl">
          <ac:chgData name="Anna Lau" userId="cc84c22b-9dd9-47eb-bf72-afae3689f386" providerId="ADAL" clId="{BEA60B7D-C0FC-4DE4-A7B5-AF972EA2912E}" dt="2024-07-16T06:24:22.814" v="8931" actId="164"/>
          <ac:spMkLst>
            <pc:docMk/>
            <pc:sldMk cId="678204262" sldId="273"/>
            <ac:spMk id="67" creationId="{51F4DA1B-9FB5-358E-CB34-CC3A42923289}"/>
          </ac:spMkLst>
        </pc:spChg>
        <pc:spChg chg="mod topLvl">
          <ac:chgData name="Anna Lau" userId="cc84c22b-9dd9-47eb-bf72-afae3689f386" providerId="ADAL" clId="{BEA60B7D-C0FC-4DE4-A7B5-AF972EA2912E}" dt="2024-07-16T06:24:22.814" v="8931" actId="164"/>
          <ac:spMkLst>
            <pc:docMk/>
            <pc:sldMk cId="678204262" sldId="273"/>
            <ac:spMk id="68" creationId="{9DF6C1AA-DCC0-3729-E835-8DC78811E0E9}"/>
          </ac:spMkLst>
        </pc:spChg>
        <pc:spChg chg="del mod topLvl">
          <ac:chgData name="Anna Lau" userId="cc84c22b-9dd9-47eb-bf72-afae3689f386" providerId="ADAL" clId="{BEA60B7D-C0FC-4DE4-A7B5-AF972EA2912E}" dt="2024-07-16T06:24:09.184" v="8929" actId="478"/>
          <ac:spMkLst>
            <pc:docMk/>
            <pc:sldMk cId="678204262" sldId="273"/>
            <ac:spMk id="69" creationId="{FDE7C169-0F65-7EE7-E4F8-ED61AF682BB3}"/>
          </ac:spMkLst>
        </pc:spChg>
        <pc:spChg chg="mod topLvl">
          <ac:chgData name="Anna Lau" userId="cc84c22b-9dd9-47eb-bf72-afae3689f386" providerId="ADAL" clId="{BEA60B7D-C0FC-4DE4-A7B5-AF972EA2912E}" dt="2024-07-16T06:24:22.814" v="8931" actId="164"/>
          <ac:spMkLst>
            <pc:docMk/>
            <pc:sldMk cId="678204262" sldId="273"/>
            <ac:spMk id="71" creationId="{8618050E-7C84-4F0D-1294-CF7807949FDD}"/>
          </ac:spMkLst>
        </pc:spChg>
        <pc:spChg chg="mod topLvl">
          <ac:chgData name="Anna Lau" userId="cc84c22b-9dd9-47eb-bf72-afae3689f386" providerId="ADAL" clId="{BEA60B7D-C0FC-4DE4-A7B5-AF972EA2912E}" dt="2024-07-16T06:24:22.814" v="8931" actId="164"/>
          <ac:spMkLst>
            <pc:docMk/>
            <pc:sldMk cId="678204262" sldId="273"/>
            <ac:spMk id="97" creationId="{3B4125B7-D533-BAAC-52F5-455BF6768648}"/>
          </ac:spMkLst>
        </pc:spChg>
        <pc:grpChg chg="add mod">
          <ac:chgData name="Anna Lau" userId="cc84c22b-9dd9-47eb-bf72-afae3689f386" providerId="ADAL" clId="{BEA60B7D-C0FC-4DE4-A7B5-AF972EA2912E}" dt="2024-07-16T06:24:22.814" v="8931" actId="164"/>
          <ac:grpSpMkLst>
            <pc:docMk/>
            <pc:sldMk cId="678204262" sldId="273"/>
            <ac:grpSpMk id="5" creationId="{8072B03C-3D7B-6452-FDF8-4C1112607A50}"/>
          </ac:grpSpMkLst>
        </pc:grpChg>
        <pc:grpChg chg="del">
          <ac:chgData name="Anna Lau" userId="cc84c22b-9dd9-47eb-bf72-afae3689f386" providerId="ADAL" clId="{BEA60B7D-C0FC-4DE4-A7B5-AF972EA2912E}" dt="2024-07-16T06:24:06.992" v="8928" actId="165"/>
          <ac:grpSpMkLst>
            <pc:docMk/>
            <pc:sldMk cId="678204262" sldId="273"/>
            <ac:grpSpMk id="119" creationId="{A76EE5F4-B009-BC0B-E461-E4082711C8EC}"/>
          </ac:grpSpMkLst>
        </pc:grpChg>
        <pc:picChg chg="add mod">
          <ac:chgData name="Anna Lau" userId="cc84c22b-9dd9-47eb-bf72-afae3689f386" providerId="ADAL" clId="{BEA60B7D-C0FC-4DE4-A7B5-AF972EA2912E}" dt="2024-07-16T06:24:22.814" v="8931" actId="164"/>
          <ac:picMkLst>
            <pc:docMk/>
            <pc:sldMk cId="678204262" sldId="273"/>
            <ac:picMk id="2" creationId="{8F6A36C1-A0D6-0B41-B531-E2D0A3E64B46}"/>
          </ac:picMkLst>
        </pc:picChg>
        <pc:picChg chg="add del mod ord">
          <ac:chgData name="Anna Lau" userId="cc84c22b-9dd9-47eb-bf72-afae3689f386" providerId="ADAL" clId="{BEA60B7D-C0FC-4DE4-A7B5-AF972EA2912E}" dt="2024-07-15T10:08:12.204" v="2328" actId="478"/>
          <ac:picMkLst>
            <pc:docMk/>
            <pc:sldMk cId="678204262" sldId="273"/>
            <ac:picMk id="2" creationId="{CFF07932-EADA-D312-DF83-93F4A5A24D94}"/>
          </ac:picMkLst>
        </pc:picChg>
        <pc:picChg chg="add del mod">
          <ac:chgData name="Anna Lau" userId="cc84c22b-9dd9-47eb-bf72-afae3689f386" providerId="ADAL" clId="{BEA60B7D-C0FC-4DE4-A7B5-AF972EA2912E}" dt="2024-07-15T10:19:48.616" v="3431" actId="478"/>
          <ac:picMkLst>
            <pc:docMk/>
            <pc:sldMk cId="678204262" sldId="273"/>
            <ac:picMk id="5" creationId="{FBB60BC4-A638-9AFA-8F73-AE9CC30407DD}"/>
          </ac:picMkLst>
        </pc:picChg>
      </pc:sldChg>
      <pc:sldChg chg="addSp delSp modSp add mod ord">
        <pc:chgData name="Anna Lau" userId="cc84c22b-9dd9-47eb-bf72-afae3689f386" providerId="ADAL" clId="{BEA60B7D-C0FC-4DE4-A7B5-AF972EA2912E}" dt="2024-07-16T06:23:38.726" v="8923" actId="164"/>
        <pc:sldMkLst>
          <pc:docMk/>
          <pc:sldMk cId="2131570216" sldId="274"/>
        </pc:sldMkLst>
        <pc:spChg chg="mod">
          <ac:chgData name="Anna Lau" userId="cc84c22b-9dd9-47eb-bf72-afae3689f386" providerId="ADAL" clId="{BEA60B7D-C0FC-4DE4-A7B5-AF972EA2912E}" dt="2024-07-15T10:25:39.096" v="3468" actId="20577"/>
          <ac:spMkLst>
            <pc:docMk/>
            <pc:sldMk cId="2131570216" sldId="274"/>
            <ac:spMk id="3" creationId="{0B81C903-643B-6FBF-DCCE-D9F24720B5F9}"/>
          </ac:spMkLst>
        </pc:spChg>
        <pc:spChg chg="mod">
          <ac:chgData name="Anna Lau" userId="cc84c22b-9dd9-47eb-bf72-afae3689f386" providerId="ADAL" clId="{BEA60B7D-C0FC-4DE4-A7B5-AF972EA2912E}" dt="2024-07-16T01:33:32.301" v="4025" actId="6559"/>
          <ac:spMkLst>
            <pc:docMk/>
            <pc:sldMk cId="2131570216" sldId="274"/>
            <ac:spMk id="4" creationId="{AC224EDE-F0B3-8D7A-C839-E72C98C3CB95}"/>
          </ac:spMkLst>
        </pc:spChg>
        <pc:spChg chg="mod">
          <ac:chgData name="Anna Lau" userId="cc84c22b-9dd9-47eb-bf72-afae3689f386" providerId="ADAL" clId="{BEA60B7D-C0FC-4DE4-A7B5-AF972EA2912E}" dt="2024-07-16T01:33:32.301" v="4025" actId="6559"/>
          <ac:spMkLst>
            <pc:docMk/>
            <pc:sldMk cId="2131570216" sldId="274"/>
            <ac:spMk id="6" creationId="{59C2F73F-F1AF-1717-449E-1632A3B702A8}"/>
          </ac:spMkLst>
        </pc:spChg>
        <pc:spChg chg="mod">
          <ac:chgData name="Anna Lau" userId="cc84c22b-9dd9-47eb-bf72-afae3689f386" providerId="ADAL" clId="{BEA60B7D-C0FC-4DE4-A7B5-AF972EA2912E}" dt="2024-07-16T06:23:20.633" v="8922" actId="1076"/>
          <ac:spMkLst>
            <pc:docMk/>
            <pc:sldMk cId="2131570216" sldId="274"/>
            <ac:spMk id="9" creationId="{39BEE8F3-FBBD-2B85-FCF6-9B476324CB1D}"/>
          </ac:spMkLst>
        </pc:spChg>
        <pc:spChg chg="mod">
          <ac:chgData name="Anna Lau" userId="cc84c22b-9dd9-47eb-bf72-afae3689f386" providerId="ADAL" clId="{BEA60B7D-C0FC-4DE4-A7B5-AF972EA2912E}" dt="2024-07-16T01:33:32.301" v="4025" actId="6559"/>
          <ac:spMkLst>
            <pc:docMk/>
            <pc:sldMk cId="2131570216" sldId="274"/>
            <ac:spMk id="14" creationId="{425C777F-8704-C29A-A363-826AE8FACF04}"/>
          </ac:spMkLst>
        </pc:spChg>
        <pc:spChg chg="mod">
          <ac:chgData name="Anna Lau" userId="cc84c22b-9dd9-47eb-bf72-afae3689f386" providerId="ADAL" clId="{BEA60B7D-C0FC-4DE4-A7B5-AF972EA2912E}" dt="2024-07-16T01:33:32.301" v="4025" actId="6559"/>
          <ac:spMkLst>
            <pc:docMk/>
            <pc:sldMk cId="2131570216" sldId="274"/>
            <ac:spMk id="19" creationId="{A579C129-3EDC-0002-B9A6-72C5C9A7D99B}"/>
          </ac:spMkLst>
        </pc:spChg>
        <pc:spChg chg="mod topLvl">
          <ac:chgData name="Anna Lau" userId="cc84c22b-9dd9-47eb-bf72-afae3689f386" providerId="ADAL" clId="{BEA60B7D-C0FC-4DE4-A7B5-AF972EA2912E}" dt="2024-07-16T06:23:38.726" v="8923" actId="164"/>
          <ac:spMkLst>
            <pc:docMk/>
            <pc:sldMk cId="2131570216" sldId="274"/>
            <ac:spMk id="44" creationId="{305696A8-E540-784E-94A7-CB68C3E74AE0}"/>
          </ac:spMkLst>
        </pc:spChg>
        <pc:spChg chg="mod topLvl">
          <ac:chgData name="Anna Lau" userId="cc84c22b-9dd9-47eb-bf72-afae3689f386" providerId="ADAL" clId="{BEA60B7D-C0FC-4DE4-A7B5-AF972EA2912E}" dt="2024-07-16T06:23:38.726" v="8923" actId="164"/>
          <ac:spMkLst>
            <pc:docMk/>
            <pc:sldMk cId="2131570216" sldId="274"/>
            <ac:spMk id="45" creationId="{C924F62B-47BE-9FE7-E757-E4F9D2CAC1AB}"/>
          </ac:spMkLst>
        </pc:spChg>
        <pc:spChg chg="mod topLvl">
          <ac:chgData name="Anna Lau" userId="cc84c22b-9dd9-47eb-bf72-afae3689f386" providerId="ADAL" clId="{BEA60B7D-C0FC-4DE4-A7B5-AF972EA2912E}" dt="2024-07-16T06:23:38.726" v="8923" actId="164"/>
          <ac:spMkLst>
            <pc:docMk/>
            <pc:sldMk cId="2131570216" sldId="274"/>
            <ac:spMk id="48" creationId="{43776A75-3E77-B47E-0BF2-AB1FAAAF612B}"/>
          </ac:spMkLst>
        </pc:spChg>
        <pc:spChg chg="mod topLvl">
          <ac:chgData name="Anna Lau" userId="cc84c22b-9dd9-47eb-bf72-afae3689f386" providerId="ADAL" clId="{BEA60B7D-C0FC-4DE4-A7B5-AF972EA2912E}" dt="2024-07-16T06:23:38.726" v="8923" actId="164"/>
          <ac:spMkLst>
            <pc:docMk/>
            <pc:sldMk cId="2131570216" sldId="274"/>
            <ac:spMk id="49" creationId="{3BCE1915-09F3-6E9A-D1AB-3765479A356C}"/>
          </ac:spMkLst>
        </pc:spChg>
        <pc:spChg chg="mod topLvl">
          <ac:chgData name="Anna Lau" userId="cc84c22b-9dd9-47eb-bf72-afae3689f386" providerId="ADAL" clId="{BEA60B7D-C0FC-4DE4-A7B5-AF972EA2912E}" dt="2024-07-16T06:23:38.726" v="8923" actId="164"/>
          <ac:spMkLst>
            <pc:docMk/>
            <pc:sldMk cId="2131570216" sldId="274"/>
            <ac:spMk id="53" creationId="{3180B5B6-CF44-D2EA-32B1-CC77377D6CF7}"/>
          </ac:spMkLst>
        </pc:spChg>
        <pc:spChg chg="mod topLvl">
          <ac:chgData name="Anna Lau" userId="cc84c22b-9dd9-47eb-bf72-afae3689f386" providerId="ADAL" clId="{BEA60B7D-C0FC-4DE4-A7B5-AF972EA2912E}" dt="2024-07-16T06:23:38.726" v="8923" actId="164"/>
          <ac:spMkLst>
            <pc:docMk/>
            <pc:sldMk cId="2131570216" sldId="274"/>
            <ac:spMk id="55" creationId="{12BC030A-9EFC-DDEC-C665-8AE238817BE2}"/>
          </ac:spMkLst>
        </pc:spChg>
        <pc:spChg chg="mod topLvl">
          <ac:chgData name="Anna Lau" userId="cc84c22b-9dd9-47eb-bf72-afae3689f386" providerId="ADAL" clId="{BEA60B7D-C0FC-4DE4-A7B5-AF972EA2912E}" dt="2024-07-16T06:23:38.726" v="8923" actId="164"/>
          <ac:spMkLst>
            <pc:docMk/>
            <pc:sldMk cId="2131570216" sldId="274"/>
            <ac:spMk id="56" creationId="{056C66DC-984C-3D82-93FB-C1CC4C43779C}"/>
          </ac:spMkLst>
        </pc:spChg>
        <pc:spChg chg="mod topLvl">
          <ac:chgData name="Anna Lau" userId="cc84c22b-9dd9-47eb-bf72-afae3689f386" providerId="ADAL" clId="{BEA60B7D-C0FC-4DE4-A7B5-AF972EA2912E}" dt="2024-07-16T06:23:38.726" v="8923" actId="164"/>
          <ac:spMkLst>
            <pc:docMk/>
            <pc:sldMk cId="2131570216" sldId="274"/>
            <ac:spMk id="57" creationId="{590D515E-FF1B-263F-293A-16EC01FE1EB7}"/>
          </ac:spMkLst>
        </pc:spChg>
        <pc:spChg chg="mod topLvl">
          <ac:chgData name="Anna Lau" userId="cc84c22b-9dd9-47eb-bf72-afae3689f386" providerId="ADAL" clId="{BEA60B7D-C0FC-4DE4-A7B5-AF972EA2912E}" dt="2024-07-16T06:23:38.726" v="8923" actId="164"/>
          <ac:spMkLst>
            <pc:docMk/>
            <pc:sldMk cId="2131570216" sldId="274"/>
            <ac:spMk id="58" creationId="{EBDE50BC-7610-BF0C-17A3-C683F78ABAB6}"/>
          </ac:spMkLst>
        </pc:spChg>
        <pc:spChg chg="mod topLvl">
          <ac:chgData name="Anna Lau" userId="cc84c22b-9dd9-47eb-bf72-afae3689f386" providerId="ADAL" clId="{BEA60B7D-C0FC-4DE4-A7B5-AF972EA2912E}" dt="2024-07-16T06:23:38.726" v="8923" actId="164"/>
          <ac:spMkLst>
            <pc:docMk/>
            <pc:sldMk cId="2131570216" sldId="274"/>
            <ac:spMk id="65" creationId="{F762240D-B272-A990-FA88-92C24AA45447}"/>
          </ac:spMkLst>
        </pc:spChg>
        <pc:spChg chg="mod topLvl">
          <ac:chgData name="Anna Lau" userId="cc84c22b-9dd9-47eb-bf72-afae3689f386" providerId="ADAL" clId="{BEA60B7D-C0FC-4DE4-A7B5-AF972EA2912E}" dt="2024-07-16T06:23:38.726" v="8923" actId="164"/>
          <ac:spMkLst>
            <pc:docMk/>
            <pc:sldMk cId="2131570216" sldId="274"/>
            <ac:spMk id="66" creationId="{0CC6AACD-A1F1-7486-D934-BE5E10052BD2}"/>
          </ac:spMkLst>
        </pc:spChg>
        <pc:spChg chg="mod topLvl">
          <ac:chgData name="Anna Lau" userId="cc84c22b-9dd9-47eb-bf72-afae3689f386" providerId="ADAL" clId="{BEA60B7D-C0FC-4DE4-A7B5-AF972EA2912E}" dt="2024-07-16T06:23:38.726" v="8923" actId="164"/>
          <ac:spMkLst>
            <pc:docMk/>
            <pc:sldMk cId="2131570216" sldId="274"/>
            <ac:spMk id="67" creationId="{51F4DA1B-9FB5-358E-CB34-CC3A42923289}"/>
          </ac:spMkLst>
        </pc:spChg>
        <pc:spChg chg="mod topLvl">
          <ac:chgData name="Anna Lau" userId="cc84c22b-9dd9-47eb-bf72-afae3689f386" providerId="ADAL" clId="{BEA60B7D-C0FC-4DE4-A7B5-AF972EA2912E}" dt="2024-07-16T06:23:38.726" v="8923" actId="164"/>
          <ac:spMkLst>
            <pc:docMk/>
            <pc:sldMk cId="2131570216" sldId="274"/>
            <ac:spMk id="68" creationId="{9DF6C1AA-DCC0-3729-E835-8DC78811E0E9}"/>
          </ac:spMkLst>
        </pc:spChg>
        <pc:spChg chg="del mod topLvl">
          <ac:chgData name="Anna Lau" userId="cc84c22b-9dd9-47eb-bf72-afae3689f386" providerId="ADAL" clId="{BEA60B7D-C0FC-4DE4-A7B5-AF972EA2912E}" dt="2024-07-16T06:23:07.554" v="8919" actId="478"/>
          <ac:spMkLst>
            <pc:docMk/>
            <pc:sldMk cId="2131570216" sldId="274"/>
            <ac:spMk id="69" creationId="{FDE7C169-0F65-7EE7-E4F8-ED61AF682BB3}"/>
          </ac:spMkLst>
        </pc:spChg>
        <pc:spChg chg="mod topLvl">
          <ac:chgData name="Anna Lau" userId="cc84c22b-9dd9-47eb-bf72-afae3689f386" providerId="ADAL" clId="{BEA60B7D-C0FC-4DE4-A7B5-AF972EA2912E}" dt="2024-07-16T06:23:38.726" v="8923" actId="164"/>
          <ac:spMkLst>
            <pc:docMk/>
            <pc:sldMk cId="2131570216" sldId="274"/>
            <ac:spMk id="71" creationId="{8618050E-7C84-4F0D-1294-CF7807949FDD}"/>
          </ac:spMkLst>
        </pc:spChg>
        <pc:spChg chg="mod topLvl">
          <ac:chgData name="Anna Lau" userId="cc84c22b-9dd9-47eb-bf72-afae3689f386" providerId="ADAL" clId="{BEA60B7D-C0FC-4DE4-A7B5-AF972EA2912E}" dt="2024-07-16T06:23:38.726" v="8923" actId="164"/>
          <ac:spMkLst>
            <pc:docMk/>
            <pc:sldMk cId="2131570216" sldId="274"/>
            <ac:spMk id="97" creationId="{3B4125B7-D533-BAAC-52F5-455BF6768648}"/>
          </ac:spMkLst>
        </pc:spChg>
        <pc:grpChg chg="add mod">
          <ac:chgData name="Anna Lau" userId="cc84c22b-9dd9-47eb-bf72-afae3689f386" providerId="ADAL" clId="{BEA60B7D-C0FC-4DE4-A7B5-AF972EA2912E}" dt="2024-07-16T06:23:38.726" v="8923" actId="164"/>
          <ac:grpSpMkLst>
            <pc:docMk/>
            <pc:sldMk cId="2131570216" sldId="274"/>
            <ac:grpSpMk id="10" creationId="{599F07E9-E783-F22A-BFE3-C91BB40A71C5}"/>
          </ac:grpSpMkLst>
        </pc:grpChg>
        <pc:grpChg chg="del">
          <ac:chgData name="Anna Lau" userId="cc84c22b-9dd9-47eb-bf72-afae3689f386" providerId="ADAL" clId="{BEA60B7D-C0FC-4DE4-A7B5-AF972EA2912E}" dt="2024-07-16T06:23:04.766" v="8918" actId="165"/>
          <ac:grpSpMkLst>
            <pc:docMk/>
            <pc:sldMk cId="2131570216" sldId="274"/>
            <ac:grpSpMk id="119" creationId="{A76EE5F4-B009-BC0B-E461-E4082711C8EC}"/>
          </ac:grpSpMkLst>
        </pc:grpChg>
        <pc:picChg chg="add del mod ord">
          <ac:chgData name="Anna Lau" userId="cc84c22b-9dd9-47eb-bf72-afae3689f386" providerId="ADAL" clId="{BEA60B7D-C0FC-4DE4-A7B5-AF972EA2912E}" dt="2024-07-15T10:37:13.099" v="4000" actId="478"/>
          <ac:picMkLst>
            <pc:docMk/>
            <pc:sldMk cId="2131570216" sldId="274"/>
            <ac:picMk id="2" creationId="{FC277B18-568A-52CE-33CF-DB10ACE7DC6F}"/>
          </ac:picMkLst>
        </pc:picChg>
        <pc:picChg chg="add mod">
          <ac:chgData name="Anna Lau" userId="cc84c22b-9dd9-47eb-bf72-afae3689f386" providerId="ADAL" clId="{BEA60B7D-C0FC-4DE4-A7B5-AF972EA2912E}" dt="2024-07-16T06:23:38.726" v="8923" actId="164"/>
          <ac:picMkLst>
            <pc:docMk/>
            <pc:sldMk cId="2131570216" sldId="274"/>
            <ac:picMk id="5" creationId="{0DE2E91B-9969-B7B8-F752-5F407093FFF2}"/>
          </ac:picMkLst>
        </pc:picChg>
      </pc:sldChg>
      <pc:sldChg chg="addSp delSp modSp add mod ord">
        <pc:chgData name="Anna Lau" userId="cc84c22b-9dd9-47eb-bf72-afae3689f386" providerId="ADAL" clId="{BEA60B7D-C0FC-4DE4-A7B5-AF972EA2912E}" dt="2024-07-16T06:23:59.084" v="8927" actId="164"/>
        <pc:sldMkLst>
          <pc:docMk/>
          <pc:sldMk cId="874156180" sldId="275"/>
        </pc:sldMkLst>
        <pc:spChg chg="mod">
          <ac:chgData name="Anna Lau" userId="cc84c22b-9dd9-47eb-bf72-afae3689f386" providerId="ADAL" clId="{BEA60B7D-C0FC-4DE4-A7B5-AF972EA2912E}" dt="2024-07-16T01:44:04.114" v="4409" actId="6549"/>
          <ac:spMkLst>
            <pc:docMk/>
            <pc:sldMk cId="874156180" sldId="275"/>
            <ac:spMk id="3" creationId="{0B81C903-643B-6FBF-DCCE-D9F24720B5F9}"/>
          </ac:spMkLst>
        </pc:spChg>
        <pc:spChg chg="mod">
          <ac:chgData name="Anna Lau" userId="cc84c22b-9dd9-47eb-bf72-afae3689f386" providerId="ADAL" clId="{BEA60B7D-C0FC-4DE4-A7B5-AF972EA2912E}" dt="2024-07-16T01:34:43.940" v="4102" actId="20577"/>
          <ac:spMkLst>
            <pc:docMk/>
            <pc:sldMk cId="874156180" sldId="275"/>
            <ac:spMk id="4" creationId="{AC224EDE-F0B3-8D7A-C839-E72C98C3CB95}"/>
          </ac:spMkLst>
        </pc:spChg>
        <pc:spChg chg="mod">
          <ac:chgData name="Anna Lau" userId="cc84c22b-9dd9-47eb-bf72-afae3689f386" providerId="ADAL" clId="{BEA60B7D-C0FC-4DE4-A7B5-AF972EA2912E}" dt="2024-07-16T01:35:57.757" v="4194" actId="20577"/>
          <ac:spMkLst>
            <pc:docMk/>
            <pc:sldMk cId="874156180" sldId="275"/>
            <ac:spMk id="6" creationId="{59C2F73F-F1AF-1717-449E-1632A3B702A8}"/>
          </ac:spMkLst>
        </pc:spChg>
        <pc:spChg chg="mod">
          <ac:chgData name="Anna Lau" userId="cc84c22b-9dd9-47eb-bf72-afae3689f386" providerId="ADAL" clId="{BEA60B7D-C0FC-4DE4-A7B5-AF972EA2912E}" dt="2024-07-16T01:48:04.408" v="4415" actId="6549"/>
          <ac:spMkLst>
            <pc:docMk/>
            <pc:sldMk cId="874156180" sldId="275"/>
            <ac:spMk id="8" creationId="{73D51415-2E50-6CB1-9E22-755EBA99A6D6}"/>
          </ac:spMkLst>
        </pc:spChg>
        <pc:spChg chg="mod">
          <ac:chgData name="Anna Lau" userId="cc84c22b-9dd9-47eb-bf72-afae3689f386" providerId="ADAL" clId="{BEA60B7D-C0FC-4DE4-A7B5-AF972EA2912E}" dt="2024-07-16T01:36:40.258" v="4266" actId="20577"/>
          <ac:spMkLst>
            <pc:docMk/>
            <pc:sldMk cId="874156180" sldId="275"/>
            <ac:spMk id="14" creationId="{425C777F-8704-C29A-A363-826AE8FACF04}"/>
          </ac:spMkLst>
        </pc:spChg>
        <pc:spChg chg="mod">
          <ac:chgData name="Anna Lau" userId="cc84c22b-9dd9-47eb-bf72-afae3689f386" providerId="ADAL" clId="{BEA60B7D-C0FC-4DE4-A7B5-AF972EA2912E}" dt="2024-07-16T01:43:47.746" v="4407" actId="20577"/>
          <ac:spMkLst>
            <pc:docMk/>
            <pc:sldMk cId="874156180" sldId="275"/>
            <ac:spMk id="19" creationId="{A579C129-3EDC-0002-B9A6-72C5C9A7D99B}"/>
          </ac:spMkLst>
        </pc:spChg>
        <pc:spChg chg="mod topLvl">
          <ac:chgData name="Anna Lau" userId="cc84c22b-9dd9-47eb-bf72-afae3689f386" providerId="ADAL" clId="{BEA60B7D-C0FC-4DE4-A7B5-AF972EA2912E}" dt="2024-07-16T06:23:59.084" v="8927" actId="164"/>
          <ac:spMkLst>
            <pc:docMk/>
            <pc:sldMk cId="874156180" sldId="275"/>
            <ac:spMk id="44" creationId="{305696A8-E540-784E-94A7-CB68C3E74AE0}"/>
          </ac:spMkLst>
        </pc:spChg>
        <pc:spChg chg="mod topLvl">
          <ac:chgData name="Anna Lau" userId="cc84c22b-9dd9-47eb-bf72-afae3689f386" providerId="ADAL" clId="{BEA60B7D-C0FC-4DE4-A7B5-AF972EA2912E}" dt="2024-07-16T06:23:59.084" v="8927" actId="164"/>
          <ac:spMkLst>
            <pc:docMk/>
            <pc:sldMk cId="874156180" sldId="275"/>
            <ac:spMk id="45" creationId="{C924F62B-47BE-9FE7-E757-E4F9D2CAC1AB}"/>
          </ac:spMkLst>
        </pc:spChg>
        <pc:spChg chg="mod topLvl">
          <ac:chgData name="Anna Lau" userId="cc84c22b-9dd9-47eb-bf72-afae3689f386" providerId="ADAL" clId="{BEA60B7D-C0FC-4DE4-A7B5-AF972EA2912E}" dt="2024-07-16T06:23:59.084" v="8927" actId="164"/>
          <ac:spMkLst>
            <pc:docMk/>
            <pc:sldMk cId="874156180" sldId="275"/>
            <ac:spMk id="48" creationId="{43776A75-3E77-B47E-0BF2-AB1FAAAF612B}"/>
          </ac:spMkLst>
        </pc:spChg>
        <pc:spChg chg="mod topLvl">
          <ac:chgData name="Anna Lau" userId="cc84c22b-9dd9-47eb-bf72-afae3689f386" providerId="ADAL" clId="{BEA60B7D-C0FC-4DE4-A7B5-AF972EA2912E}" dt="2024-07-16T06:23:59.084" v="8927" actId="164"/>
          <ac:spMkLst>
            <pc:docMk/>
            <pc:sldMk cId="874156180" sldId="275"/>
            <ac:spMk id="49" creationId="{3BCE1915-09F3-6E9A-D1AB-3765479A356C}"/>
          </ac:spMkLst>
        </pc:spChg>
        <pc:spChg chg="mod topLvl">
          <ac:chgData name="Anna Lau" userId="cc84c22b-9dd9-47eb-bf72-afae3689f386" providerId="ADAL" clId="{BEA60B7D-C0FC-4DE4-A7B5-AF972EA2912E}" dt="2024-07-16T06:23:59.084" v="8927" actId="164"/>
          <ac:spMkLst>
            <pc:docMk/>
            <pc:sldMk cId="874156180" sldId="275"/>
            <ac:spMk id="53" creationId="{3180B5B6-CF44-D2EA-32B1-CC77377D6CF7}"/>
          </ac:spMkLst>
        </pc:spChg>
        <pc:spChg chg="mod topLvl">
          <ac:chgData name="Anna Lau" userId="cc84c22b-9dd9-47eb-bf72-afae3689f386" providerId="ADAL" clId="{BEA60B7D-C0FC-4DE4-A7B5-AF972EA2912E}" dt="2024-07-16T06:23:59.084" v="8927" actId="164"/>
          <ac:spMkLst>
            <pc:docMk/>
            <pc:sldMk cId="874156180" sldId="275"/>
            <ac:spMk id="55" creationId="{12BC030A-9EFC-DDEC-C665-8AE238817BE2}"/>
          </ac:spMkLst>
        </pc:spChg>
        <pc:spChg chg="mod topLvl">
          <ac:chgData name="Anna Lau" userId="cc84c22b-9dd9-47eb-bf72-afae3689f386" providerId="ADAL" clId="{BEA60B7D-C0FC-4DE4-A7B5-AF972EA2912E}" dt="2024-07-16T06:23:59.084" v="8927" actId="164"/>
          <ac:spMkLst>
            <pc:docMk/>
            <pc:sldMk cId="874156180" sldId="275"/>
            <ac:spMk id="56" creationId="{056C66DC-984C-3D82-93FB-C1CC4C43779C}"/>
          </ac:spMkLst>
        </pc:spChg>
        <pc:spChg chg="mod topLvl">
          <ac:chgData name="Anna Lau" userId="cc84c22b-9dd9-47eb-bf72-afae3689f386" providerId="ADAL" clId="{BEA60B7D-C0FC-4DE4-A7B5-AF972EA2912E}" dt="2024-07-16T06:23:59.084" v="8927" actId="164"/>
          <ac:spMkLst>
            <pc:docMk/>
            <pc:sldMk cId="874156180" sldId="275"/>
            <ac:spMk id="57" creationId="{590D515E-FF1B-263F-293A-16EC01FE1EB7}"/>
          </ac:spMkLst>
        </pc:spChg>
        <pc:spChg chg="mod topLvl">
          <ac:chgData name="Anna Lau" userId="cc84c22b-9dd9-47eb-bf72-afae3689f386" providerId="ADAL" clId="{BEA60B7D-C0FC-4DE4-A7B5-AF972EA2912E}" dt="2024-07-16T06:23:59.084" v="8927" actId="164"/>
          <ac:spMkLst>
            <pc:docMk/>
            <pc:sldMk cId="874156180" sldId="275"/>
            <ac:spMk id="58" creationId="{EBDE50BC-7610-BF0C-17A3-C683F78ABAB6}"/>
          </ac:spMkLst>
        </pc:spChg>
        <pc:spChg chg="mod topLvl">
          <ac:chgData name="Anna Lau" userId="cc84c22b-9dd9-47eb-bf72-afae3689f386" providerId="ADAL" clId="{BEA60B7D-C0FC-4DE4-A7B5-AF972EA2912E}" dt="2024-07-16T06:23:59.084" v="8927" actId="164"/>
          <ac:spMkLst>
            <pc:docMk/>
            <pc:sldMk cId="874156180" sldId="275"/>
            <ac:spMk id="65" creationId="{F762240D-B272-A990-FA88-92C24AA45447}"/>
          </ac:spMkLst>
        </pc:spChg>
        <pc:spChg chg="mod topLvl">
          <ac:chgData name="Anna Lau" userId="cc84c22b-9dd9-47eb-bf72-afae3689f386" providerId="ADAL" clId="{BEA60B7D-C0FC-4DE4-A7B5-AF972EA2912E}" dt="2024-07-16T06:23:59.084" v="8927" actId="164"/>
          <ac:spMkLst>
            <pc:docMk/>
            <pc:sldMk cId="874156180" sldId="275"/>
            <ac:spMk id="66" creationId="{0CC6AACD-A1F1-7486-D934-BE5E10052BD2}"/>
          </ac:spMkLst>
        </pc:spChg>
        <pc:spChg chg="mod topLvl">
          <ac:chgData name="Anna Lau" userId="cc84c22b-9dd9-47eb-bf72-afae3689f386" providerId="ADAL" clId="{BEA60B7D-C0FC-4DE4-A7B5-AF972EA2912E}" dt="2024-07-16T06:23:59.084" v="8927" actId="164"/>
          <ac:spMkLst>
            <pc:docMk/>
            <pc:sldMk cId="874156180" sldId="275"/>
            <ac:spMk id="67" creationId="{51F4DA1B-9FB5-358E-CB34-CC3A42923289}"/>
          </ac:spMkLst>
        </pc:spChg>
        <pc:spChg chg="mod topLvl">
          <ac:chgData name="Anna Lau" userId="cc84c22b-9dd9-47eb-bf72-afae3689f386" providerId="ADAL" clId="{BEA60B7D-C0FC-4DE4-A7B5-AF972EA2912E}" dt="2024-07-16T06:23:59.084" v="8927" actId="164"/>
          <ac:spMkLst>
            <pc:docMk/>
            <pc:sldMk cId="874156180" sldId="275"/>
            <ac:spMk id="68" creationId="{9DF6C1AA-DCC0-3729-E835-8DC78811E0E9}"/>
          </ac:spMkLst>
        </pc:spChg>
        <pc:spChg chg="del mod topLvl">
          <ac:chgData name="Anna Lau" userId="cc84c22b-9dd9-47eb-bf72-afae3689f386" providerId="ADAL" clId="{BEA60B7D-C0FC-4DE4-A7B5-AF972EA2912E}" dt="2024-07-16T06:23:48.531" v="8925" actId="478"/>
          <ac:spMkLst>
            <pc:docMk/>
            <pc:sldMk cId="874156180" sldId="275"/>
            <ac:spMk id="69" creationId="{FDE7C169-0F65-7EE7-E4F8-ED61AF682BB3}"/>
          </ac:spMkLst>
        </pc:spChg>
        <pc:spChg chg="mod topLvl">
          <ac:chgData name="Anna Lau" userId="cc84c22b-9dd9-47eb-bf72-afae3689f386" providerId="ADAL" clId="{BEA60B7D-C0FC-4DE4-A7B5-AF972EA2912E}" dt="2024-07-16T06:23:59.084" v="8927" actId="164"/>
          <ac:spMkLst>
            <pc:docMk/>
            <pc:sldMk cId="874156180" sldId="275"/>
            <ac:spMk id="71" creationId="{8618050E-7C84-4F0D-1294-CF7807949FDD}"/>
          </ac:spMkLst>
        </pc:spChg>
        <pc:spChg chg="mod topLvl">
          <ac:chgData name="Anna Lau" userId="cc84c22b-9dd9-47eb-bf72-afae3689f386" providerId="ADAL" clId="{BEA60B7D-C0FC-4DE4-A7B5-AF972EA2912E}" dt="2024-07-16T06:23:59.084" v="8927" actId="164"/>
          <ac:spMkLst>
            <pc:docMk/>
            <pc:sldMk cId="874156180" sldId="275"/>
            <ac:spMk id="97" creationId="{3B4125B7-D533-BAAC-52F5-455BF6768648}"/>
          </ac:spMkLst>
        </pc:spChg>
        <pc:grpChg chg="add mod">
          <ac:chgData name="Anna Lau" userId="cc84c22b-9dd9-47eb-bf72-afae3689f386" providerId="ADAL" clId="{BEA60B7D-C0FC-4DE4-A7B5-AF972EA2912E}" dt="2024-07-16T06:23:59.084" v="8927" actId="164"/>
          <ac:grpSpMkLst>
            <pc:docMk/>
            <pc:sldMk cId="874156180" sldId="275"/>
            <ac:grpSpMk id="5" creationId="{BF52EEA5-6279-3CB0-B30D-6B71D0CD75D1}"/>
          </ac:grpSpMkLst>
        </pc:grpChg>
        <pc:grpChg chg="del">
          <ac:chgData name="Anna Lau" userId="cc84c22b-9dd9-47eb-bf72-afae3689f386" providerId="ADAL" clId="{BEA60B7D-C0FC-4DE4-A7B5-AF972EA2912E}" dt="2024-07-16T06:23:45.677" v="8924" actId="165"/>
          <ac:grpSpMkLst>
            <pc:docMk/>
            <pc:sldMk cId="874156180" sldId="275"/>
            <ac:grpSpMk id="119" creationId="{A76EE5F4-B009-BC0B-E461-E4082711C8EC}"/>
          </ac:grpSpMkLst>
        </pc:grpChg>
        <pc:picChg chg="add mod">
          <ac:chgData name="Anna Lau" userId="cc84c22b-9dd9-47eb-bf72-afae3689f386" providerId="ADAL" clId="{BEA60B7D-C0FC-4DE4-A7B5-AF972EA2912E}" dt="2024-07-16T06:23:59.084" v="8927" actId="164"/>
          <ac:picMkLst>
            <pc:docMk/>
            <pc:sldMk cId="874156180" sldId="275"/>
            <ac:picMk id="2" creationId="{BF8F5C51-2D34-1417-BDC4-3122FCB4DCBD}"/>
          </ac:picMkLst>
        </pc:picChg>
        <pc:picChg chg="add del mod ord">
          <ac:chgData name="Anna Lau" userId="cc84c22b-9dd9-47eb-bf72-afae3689f386" providerId="ADAL" clId="{BEA60B7D-C0FC-4DE4-A7B5-AF972EA2912E}" dt="2024-07-16T01:44:17.295" v="4413" actId="478"/>
          <ac:picMkLst>
            <pc:docMk/>
            <pc:sldMk cId="874156180" sldId="275"/>
            <ac:picMk id="2" creationId="{FA2944B7-90C8-17FD-D109-F567BBF818B8}"/>
          </ac:picMkLst>
        </pc:picChg>
      </pc:sldChg>
      <pc:sldChg chg="modSp add mod">
        <pc:chgData name="Anna Lau" userId="cc84c22b-9dd9-47eb-bf72-afae3689f386" providerId="ADAL" clId="{BEA60B7D-C0FC-4DE4-A7B5-AF972EA2912E}" dt="2024-07-16T03:36:51.700" v="5877" actId="20577"/>
        <pc:sldMkLst>
          <pc:docMk/>
          <pc:sldMk cId="2937262384" sldId="276"/>
        </pc:sldMkLst>
        <pc:spChg chg="mod">
          <ac:chgData name="Anna Lau" userId="cc84c22b-9dd9-47eb-bf72-afae3689f386" providerId="ADAL" clId="{BEA60B7D-C0FC-4DE4-A7B5-AF972EA2912E}" dt="2024-07-16T03:36:51.700" v="5877" actId="20577"/>
          <ac:spMkLst>
            <pc:docMk/>
            <pc:sldMk cId="2937262384" sldId="276"/>
            <ac:spMk id="3" creationId="{332D35A3-7067-800A-8762-A0F7EACD5702}"/>
          </ac:spMkLst>
        </pc:spChg>
        <pc:graphicFrameChg chg="mod">
          <ac:chgData name="Anna Lau" userId="cc84c22b-9dd9-47eb-bf72-afae3689f386" providerId="ADAL" clId="{BEA60B7D-C0FC-4DE4-A7B5-AF972EA2912E}" dt="2024-07-16T03:35:49.162" v="5861" actId="20577"/>
          <ac:graphicFrameMkLst>
            <pc:docMk/>
            <pc:sldMk cId="2937262384" sldId="276"/>
            <ac:graphicFrameMk id="4" creationId="{01F4BD15-D290-E51F-9E89-3C7782A6FAA4}"/>
          </ac:graphicFrameMkLst>
        </pc:graphicFrameChg>
      </pc:sldChg>
      <pc:sldChg chg="addSp delSp modSp add mod">
        <pc:chgData name="Anna Lau" userId="cc84c22b-9dd9-47eb-bf72-afae3689f386" providerId="ADAL" clId="{BEA60B7D-C0FC-4DE4-A7B5-AF972EA2912E}" dt="2024-07-16T04:35:46.498" v="7176" actId="207"/>
        <pc:sldMkLst>
          <pc:docMk/>
          <pc:sldMk cId="3002017864" sldId="277"/>
        </pc:sldMkLst>
        <pc:spChg chg="mod">
          <ac:chgData name="Anna Lau" userId="cc84c22b-9dd9-47eb-bf72-afae3689f386" providerId="ADAL" clId="{BEA60B7D-C0FC-4DE4-A7B5-AF972EA2912E}" dt="2024-07-16T04:35:46.498" v="7176" actId="207"/>
          <ac:spMkLst>
            <pc:docMk/>
            <pc:sldMk cId="3002017864" sldId="277"/>
            <ac:spMk id="3" creationId="{332D35A3-7067-800A-8762-A0F7EACD5702}"/>
          </ac:spMkLst>
        </pc:spChg>
        <pc:spChg chg="add mod">
          <ac:chgData name="Anna Lau" userId="cc84c22b-9dd9-47eb-bf72-afae3689f386" providerId="ADAL" clId="{BEA60B7D-C0FC-4DE4-A7B5-AF972EA2912E}" dt="2024-07-16T03:43:05.861" v="6542" actId="255"/>
          <ac:spMkLst>
            <pc:docMk/>
            <pc:sldMk cId="3002017864" sldId="277"/>
            <ac:spMk id="7" creationId="{ED40F1DA-6828-C182-10C8-8335708D92E2}"/>
          </ac:spMkLst>
        </pc:spChg>
        <pc:graphicFrameChg chg="mod">
          <ac:chgData name="Anna Lau" userId="cc84c22b-9dd9-47eb-bf72-afae3689f386" providerId="ADAL" clId="{BEA60B7D-C0FC-4DE4-A7B5-AF972EA2912E}" dt="2024-07-16T03:42:38.082" v="6537" actId="20577"/>
          <ac:graphicFrameMkLst>
            <pc:docMk/>
            <pc:sldMk cId="3002017864" sldId="277"/>
            <ac:graphicFrameMk id="4" creationId="{01F4BD15-D290-E51F-9E89-3C7782A6FAA4}"/>
          </ac:graphicFrameMkLst>
        </pc:graphicFrameChg>
        <pc:picChg chg="add del mod">
          <ac:chgData name="Anna Lau" userId="cc84c22b-9dd9-47eb-bf72-afae3689f386" providerId="ADAL" clId="{BEA60B7D-C0FC-4DE4-A7B5-AF972EA2912E}" dt="2024-07-16T03:43:14.023" v="6543" actId="478"/>
          <ac:picMkLst>
            <pc:docMk/>
            <pc:sldMk cId="3002017864" sldId="277"/>
            <ac:picMk id="5" creationId="{29EB3630-E386-C624-7476-C51C8FDB2C82}"/>
          </ac:picMkLst>
        </pc:picChg>
      </pc:sldChg>
      <pc:sldChg chg="addSp delSp modSp add mod">
        <pc:chgData name="Anna Lau" userId="cc84c22b-9dd9-47eb-bf72-afae3689f386" providerId="ADAL" clId="{BEA60B7D-C0FC-4DE4-A7B5-AF972EA2912E}" dt="2024-07-16T04:35:42.025" v="7175" actId="207"/>
        <pc:sldMkLst>
          <pc:docMk/>
          <pc:sldMk cId="235135521" sldId="278"/>
        </pc:sldMkLst>
        <pc:spChg chg="mod">
          <ac:chgData name="Anna Lau" userId="cc84c22b-9dd9-47eb-bf72-afae3689f386" providerId="ADAL" clId="{BEA60B7D-C0FC-4DE4-A7B5-AF972EA2912E}" dt="2024-07-16T04:35:42.025" v="7175" actId="207"/>
          <ac:spMkLst>
            <pc:docMk/>
            <pc:sldMk cId="235135521" sldId="278"/>
            <ac:spMk id="3" creationId="{332D35A3-7067-800A-8762-A0F7EACD5702}"/>
          </ac:spMkLst>
        </pc:spChg>
        <pc:graphicFrameChg chg="mod">
          <ac:chgData name="Anna Lau" userId="cc84c22b-9dd9-47eb-bf72-afae3689f386" providerId="ADAL" clId="{BEA60B7D-C0FC-4DE4-A7B5-AF972EA2912E}" dt="2024-07-16T04:35:28.015" v="7173" actId="20577"/>
          <ac:graphicFrameMkLst>
            <pc:docMk/>
            <pc:sldMk cId="235135521" sldId="278"/>
            <ac:graphicFrameMk id="4" creationId="{01F4BD15-D290-E51F-9E89-3C7782A6FAA4}"/>
          </ac:graphicFrameMkLst>
        </pc:graphicFrameChg>
        <pc:picChg chg="add del mod">
          <ac:chgData name="Anna Lau" userId="cc84c22b-9dd9-47eb-bf72-afae3689f386" providerId="ADAL" clId="{BEA60B7D-C0FC-4DE4-A7B5-AF972EA2912E}" dt="2024-07-16T04:35:19.381" v="7170" actId="478"/>
          <ac:picMkLst>
            <pc:docMk/>
            <pc:sldMk cId="235135521" sldId="278"/>
            <ac:picMk id="5" creationId="{9B0F29A3-2BC6-5F78-0797-9650B1DACC3D}"/>
          </ac:picMkLst>
        </pc:picChg>
      </pc:sldChg>
      <pc:sldChg chg="add del">
        <pc:chgData name="Anna Lau" userId="cc84c22b-9dd9-47eb-bf72-afae3689f386" providerId="ADAL" clId="{BEA60B7D-C0FC-4DE4-A7B5-AF972EA2912E}" dt="2024-07-16T05:32:57.280" v="7297" actId="2890"/>
        <pc:sldMkLst>
          <pc:docMk/>
          <pc:sldMk cId="1046065310" sldId="279"/>
        </pc:sldMkLst>
      </pc:sldChg>
      <pc:sldChg chg="addSp delSp modSp add mod ord setBg">
        <pc:chgData name="Anna Lau" userId="cc84c22b-9dd9-47eb-bf72-afae3689f386" providerId="ADAL" clId="{BEA60B7D-C0FC-4DE4-A7B5-AF972EA2912E}" dt="2024-07-16T05:38:36.081" v="7809"/>
        <pc:sldMkLst>
          <pc:docMk/>
          <pc:sldMk cId="1626591688" sldId="279"/>
        </pc:sldMkLst>
        <pc:spChg chg="mod">
          <ac:chgData name="Anna Lau" userId="cc84c22b-9dd9-47eb-bf72-afae3689f386" providerId="ADAL" clId="{BEA60B7D-C0FC-4DE4-A7B5-AF972EA2912E}" dt="2024-07-16T05:34:37.211" v="7316" actId="1076"/>
          <ac:spMkLst>
            <pc:docMk/>
            <pc:sldMk cId="1626591688" sldId="279"/>
            <ac:spMk id="2" creationId="{800055D2-82A1-9F2F-D5A2-C6ACB2EF686B}"/>
          </ac:spMkLst>
        </pc:spChg>
        <pc:spChg chg="add mod">
          <ac:chgData name="Anna Lau" userId="cc84c22b-9dd9-47eb-bf72-afae3689f386" providerId="ADAL" clId="{BEA60B7D-C0FC-4DE4-A7B5-AF972EA2912E}" dt="2024-07-16T05:38:30.522" v="7807" actId="113"/>
          <ac:spMkLst>
            <pc:docMk/>
            <pc:sldMk cId="1626591688" sldId="279"/>
            <ac:spMk id="3" creationId="{6545A1D1-B43B-F723-5418-78F69EA6B6D3}"/>
          </ac:spMkLst>
        </pc:spChg>
        <pc:spChg chg="add del">
          <ac:chgData name="Anna Lau" userId="cc84c22b-9dd9-47eb-bf72-afae3689f386" providerId="ADAL" clId="{BEA60B7D-C0FC-4DE4-A7B5-AF972EA2912E}" dt="2024-07-16T05:34:14.793" v="7313" actId="26606"/>
          <ac:spMkLst>
            <pc:docMk/>
            <pc:sldMk cId="1626591688" sldId="279"/>
            <ac:spMk id="8" creationId="{8870DEF6-46A2-D4F8-8BE6-91165D93ECC4}"/>
          </ac:spMkLst>
        </pc:spChg>
        <pc:spChg chg="add">
          <ac:chgData name="Anna Lau" userId="cc84c22b-9dd9-47eb-bf72-afae3689f386" providerId="ADAL" clId="{BEA60B7D-C0FC-4DE4-A7B5-AF972EA2912E}" dt="2024-07-16T05:34:14.793" v="7313" actId="26606"/>
          <ac:spMkLst>
            <pc:docMk/>
            <pc:sldMk cId="1626591688" sldId="279"/>
            <ac:spMk id="15" creationId="{ECC07320-C2CA-4E29-8481-9D9E143C7788}"/>
          </ac:spMkLst>
        </pc:spChg>
        <pc:spChg chg="add">
          <ac:chgData name="Anna Lau" userId="cc84c22b-9dd9-47eb-bf72-afae3689f386" providerId="ADAL" clId="{BEA60B7D-C0FC-4DE4-A7B5-AF972EA2912E}" dt="2024-07-16T05:34:14.793" v="7313" actId="26606"/>
          <ac:spMkLst>
            <pc:docMk/>
            <pc:sldMk cId="1626591688" sldId="279"/>
            <ac:spMk id="17" creationId="{178FB36B-5BFE-42CA-BC60-1115E0D95EEC}"/>
          </ac:spMkLst>
        </pc:spChg>
        <pc:picChg chg="add mod">
          <ac:chgData name="Anna Lau" userId="cc84c22b-9dd9-47eb-bf72-afae3689f386" providerId="ADAL" clId="{BEA60B7D-C0FC-4DE4-A7B5-AF972EA2912E}" dt="2024-07-16T05:34:14.793" v="7313" actId="26606"/>
          <ac:picMkLst>
            <pc:docMk/>
            <pc:sldMk cId="1626591688" sldId="279"/>
            <ac:picMk id="4" creationId="{059B902C-CF60-48F8-871A-2E5B7E753407}"/>
          </ac:picMkLst>
        </pc:picChg>
        <pc:cxnChg chg="add del">
          <ac:chgData name="Anna Lau" userId="cc84c22b-9dd9-47eb-bf72-afae3689f386" providerId="ADAL" clId="{BEA60B7D-C0FC-4DE4-A7B5-AF972EA2912E}" dt="2024-07-16T05:34:14.793" v="7313" actId="26606"/>
          <ac:cxnSpMkLst>
            <pc:docMk/>
            <pc:sldMk cId="1626591688" sldId="279"/>
            <ac:cxnSpMk id="10" creationId="{8748256A-88AC-4254-406B-0E8EE2CC2B50}"/>
          </ac:cxnSpMkLst>
        </pc:cxnChg>
      </pc:sldChg>
      <pc:sldChg chg="addSp modSp add mod">
        <pc:chgData name="Anna Lau" userId="cc84c22b-9dd9-47eb-bf72-afae3689f386" providerId="ADAL" clId="{BEA60B7D-C0FC-4DE4-A7B5-AF972EA2912E}" dt="2024-07-16T06:26:27.219" v="8947" actId="207"/>
        <pc:sldMkLst>
          <pc:docMk/>
          <pc:sldMk cId="166640836" sldId="280"/>
        </pc:sldMkLst>
        <pc:spChg chg="mod">
          <ac:chgData name="Anna Lau" userId="cc84c22b-9dd9-47eb-bf72-afae3689f386" providerId="ADAL" clId="{BEA60B7D-C0FC-4DE4-A7B5-AF972EA2912E}" dt="2024-07-16T06:01:36.352" v="8367" actId="20577"/>
          <ac:spMkLst>
            <pc:docMk/>
            <pc:sldMk cId="166640836" sldId="280"/>
            <ac:spMk id="2" creationId="{800055D2-82A1-9F2F-D5A2-C6ACB2EF686B}"/>
          </ac:spMkLst>
        </pc:spChg>
        <pc:spChg chg="add mod">
          <ac:chgData name="Anna Lau" userId="cc84c22b-9dd9-47eb-bf72-afae3689f386" providerId="ADAL" clId="{BEA60B7D-C0FC-4DE4-A7B5-AF972EA2912E}" dt="2024-07-16T06:02:30.949" v="8380" actId="1076"/>
          <ac:spMkLst>
            <pc:docMk/>
            <pc:sldMk cId="166640836" sldId="280"/>
            <ac:spMk id="3" creationId="{4561B293-52EE-A9BF-9AC7-E814472323B5}"/>
          </ac:spMkLst>
        </pc:spChg>
        <pc:spChg chg="mod">
          <ac:chgData name="Anna Lau" userId="cc84c22b-9dd9-47eb-bf72-afae3689f386" providerId="ADAL" clId="{BEA60B7D-C0FC-4DE4-A7B5-AF972EA2912E}" dt="2024-07-16T06:03:38.957" v="8391" actId="1076"/>
          <ac:spMkLst>
            <pc:docMk/>
            <pc:sldMk cId="166640836" sldId="280"/>
            <ac:spMk id="29" creationId="{E737B9A1-6C34-9247-2BAB-1A72FD6EFECA}"/>
          </ac:spMkLst>
        </pc:spChg>
        <pc:picChg chg="mod">
          <ac:chgData name="Anna Lau" userId="cc84c22b-9dd9-47eb-bf72-afae3689f386" providerId="ADAL" clId="{BEA60B7D-C0FC-4DE4-A7B5-AF972EA2912E}" dt="2024-07-16T06:26:27.219" v="8947" actId="207"/>
          <ac:picMkLst>
            <pc:docMk/>
            <pc:sldMk cId="166640836" sldId="280"/>
            <ac:picMk id="31" creationId="{D3CBE960-D81C-D48B-0225-93266F0AA9F8}"/>
          </ac:picMkLst>
        </pc:picChg>
        <pc:picChg chg="mod">
          <ac:chgData name="Anna Lau" userId="cc84c22b-9dd9-47eb-bf72-afae3689f386" providerId="ADAL" clId="{BEA60B7D-C0FC-4DE4-A7B5-AF972EA2912E}" dt="2024-07-16T06:26:27.219" v="8947" actId="207"/>
          <ac:picMkLst>
            <pc:docMk/>
            <pc:sldMk cId="166640836" sldId="280"/>
            <ac:picMk id="34" creationId="{BE1E27FC-908C-A29C-A89A-CD81B16B1301}"/>
          </ac:picMkLst>
        </pc:picChg>
      </pc:sldChg>
      <pc:sldChg chg="addSp delSp modSp add mod">
        <pc:chgData name="Anna Lau" userId="cc84c22b-9dd9-47eb-bf72-afae3689f386" providerId="ADAL" clId="{BEA60B7D-C0FC-4DE4-A7B5-AF972EA2912E}" dt="2024-07-16T06:26:40.352" v="8948" actId="207"/>
        <pc:sldMkLst>
          <pc:docMk/>
          <pc:sldMk cId="3714623299" sldId="281"/>
        </pc:sldMkLst>
        <pc:spChg chg="mod">
          <ac:chgData name="Anna Lau" userId="cc84c22b-9dd9-47eb-bf72-afae3689f386" providerId="ADAL" clId="{BEA60B7D-C0FC-4DE4-A7B5-AF972EA2912E}" dt="2024-07-16T06:04:17.158" v="8406" actId="1076"/>
          <ac:spMkLst>
            <pc:docMk/>
            <pc:sldMk cId="3714623299" sldId="281"/>
            <ac:spMk id="29" creationId="{E737B9A1-6C34-9247-2BAB-1A72FD6EFECA}"/>
          </ac:spMkLst>
        </pc:spChg>
        <pc:spChg chg="mod">
          <ac:chgData name="Anna Lau" userId="cc84c22b-9dd9-47eb-bf72-afae3689f386" providerId="ADAL" clId="{BEA60B7D-C0FC-4DE4-A7B5-AF972EA2912E}" dt="2024-07-16T06:11:16.354" v="8503" actId="20577"/>
          <ac:spMkLst>
            <pc:docMk/>
            <pc:sldMk cId="3714623299" sldId="281"/>
            <ac:spMk id="35" creationId="{C9DB5DE4-B521-BF90-2BD4-BD5CCAB965CD}"/>
          </ac:spMkLst>
        </pc:spChg>
        <pc:spChg chg="mod">
          <ac:chgData name="Anna Lau" userId="cc84c22b-9dd9-47eb-bf72-afae3689f386" providerId="ADAL" clId="{BEA60B7D-C0FC-4DE4-A7B5-AF972EA2912E}" dt="2024-07-16T06:11:49.624" v="8590" actId="5793"/>
          <ac:spMkLst>
            <pc:docMk/>
            <pc:sldMk cId="3714623299" sldId="281"/>
            <ac:spMk id="37" creationId="{54AC3C21-A58B-9AA4-40A1-0D7CAA4059E2}"/>
          </ac:spMkLst>
        </pc:spChg>
        <pc:picChg chg="add mod">
          <ac:chgData name="Anna Lau" userId="cc84c22b-9dd9-47eb-bf72-afae3689f386" providerId="ADAL" clId="{BEA60B7D-C0FC-4DE4-A7B5-AF972EA2912E}" dt="2024-07-16T06:26:40.352" v="8948" actId="207"/>
          <ac:picMkLst>
            <pc:docMk/>
            <pc:sldMk cId="3714623299" sldId="281"/>
            <ac:picMk id="5" creationId="{11E3C3CE-1919-405B-5F47-DB8B73527246}"/>
          </ac:picMkLst>
        </pc:picChg>
        <pc:picChg chg="add mod">
          <ac:chgData name="Anna Lau" userId="cc84c22b-9dd9-47eb-bf72-afae3689f386" providerId="ADAL" clId="{BEA60B7D-C0FC-4DE4-A7B5-AF972EA2912E}" dt="2024-07-16T06:26:40.352" v="8948" actId="207"/>
          <ac:picMkLst>
            <pc:docMk/>
            <pc:sldMk cId="3714623299" sldId="281"/>
            <ac:picMk id="7" creationId="{5CE42D08-6631-DA5A-C2F0-3769CFB461D4}"/>
          </ac:picMkLst>
        </pc:picChg>
        <pc:picChg chg="add mod">
          <ac:chgData name="Anna Lau" userId="cc84c22b-9dd9-47eb-bf72-afae3689f386" providerId="ADAL" clId="{BEA60B7D-C0FC-4DE4-A7B5-AF972EA2912E}" dt="2024-07-16T06:26:40.352" v="8948" actId="207"/>
          <ac:picMkLst>
            <pc:docMk/>
            <pc:sldMk cId="3714623299" sldId="281"/>
            <ac:picMk id="9" creationId="{F74E629C-09BB-B68F-E4DD-4B47071CBE2B}"/>
          </ac:picMkLst>
        </pc:picChg>
        <pc:picChg chg="add mod">
          <ac:chgData name="Anna Lau" userId="cc84c22b-9dd9-47eb-bf72-afae3689f386" providerId="ADAL" clId="{BEA60B7D-C0FC-4DE4-A7B5-AF972EA2912E}" dt="2024-07-16T06:26:40.352" v="8948" actId="207"/>
          <ac:picMkLst>
            <pc:docMk/>
            <pc:sldMk cId="3714623299" sldId="281"/>
            <ac:picMk id="11" creationId="{957C7C0A-C08C-3766-B01F-74D70C9B0FA1}"/>
          </ac:picMkLst>
        </pc:picChg>
        <pc:picChg chg="del">
          <ac:chgData name="Anna Lau" userId="cc84c22b-9dd9-47eb-bf72-afae3689f386" providerId="ADAL" clId="{BEA60B7D-C0FC-4DE4-A7B5-AF972EA2912E}" dt="2024-07-16T06:10:18.440" v="8409" actId="478"/>
          <ac:picMkLst>
            <pc:docMk/>
            <pc:sldMk cId="3714623299" sldId="281"/>
            <ac:picMk id="31" creationId="{D3CBE960-D81C-D48B-0225-93266F0AA9F8}"/>
          </ac:picMkLst>
        </pc:picChg>
        <pc:picChg chg="del">
          <ac:chgData name="Anna Lau" userId="cc84c22b-9dd9-47eb-bf72-afae3689f386" providerId="ADAL" clId="{BEA60B7D-C0FC-4DE4-A7B5-AF972EA2912E}" dt="2024-07-16T06:10:20.093" v="8410" actId="478"/>
          <ac:picMkLst>
            <pc:docMk/>
            <pc:sldMk cId="3714623299" sldId="281"/>
            <ac:picMk id="34" creationId="{BE1E27FC-908C-A29C-A89A-CD81B16B1301}"/>
          </ac:picMkLst>
        </pc:picChg>
      </pc:sldChg>
      <pc:sldChg chg="addSp delSp modSp add mod">
        <pc:chgData name="Anna Lau" userId="cc84c22b-9dd9-47eb-bf72-afae3689f386" providerId="ADAL" clId="{BEA60B7D-C0FC-4DE4-A7B5-AF972EA2912E}" dt="2024-07-16T06:26:54.154" v="8949" actId="207"/>
        <pc:sldMkLst>
          <pc:docMk/>
          <pc:sldMk cId="2745541512" sldId="282"/>
        </pc:sldMkLst>
        <pc:spChg chg="mod">
          <ac:chgData name="Anna Lau" userId="cc84c22b-9dd9-47eb-bf72-afae3689f386" providerId="ADAL" clId="{BEA60B7D-C0FC-4DE4-A7B5-AF972EA2912E}" dt="2024-07-16T06:18:14.574" v="8907" actId="1076"/>
          <ac:spMkLst>
            <pc:docMk/>
            <pc:sldMk cId="2745541512" sldId="282"/>
            <ac:spMk id="2" creationId="{800055D2-82A1-9F2F-D5A2-C6ACB2EF686B}"/>
          </ac:spMkLst>
        </pc:spChg>
        <pc:spChg chg="mod">
          <ac:chgData name="Anna Lau" userId="cc84c22b-9dd9-47eb-bf72-afae3689f386" providerId="ADAL" clId="{BEA60B7D-C0FC-4DE4-A7B5-AF972EA2912E}" dt="2024-07-16T06:17:48.338" v="8902" actId="1076"/>
          <ac:spMkLst>
            <pc:docMk/>
            <pc:sldMk cId="2745541512" sldId="282"/>
            <ac:spMk id="3" creationId="{4561B293-52EE-A9BF-9AC7-E814472323B5}"/>
          </ac:spMkLst>
        </pc:spChg>
        <pc:spChg chg="mod">
          <ac:chgData name="Anna Lau" userId="cc84c22b-9dd9-47eb-bf72-afae3689f386" providerId="ADAL" clId="{BEA60B7D-C0FC-4DE4-A7B5-AF972EA2912E}" dt="2024-07-16T06:12:14.257" v="8602" actId="1076"/>
          <ac:spMkLst>
            <pc:docMk/>
            <pc:sldMk cId="2745541512" sldId="282"/>
            <ac:spMk id="29" creationId="{E737B9A1-6C34-9247-2BAB-1A72FD6EFECA}"/>
          </ac:spMkLst>
        </pc:spChg>
        <pc:spChg chg="mod">
          <ac:chgData name="Anna Lau" userId="cc84c22b-9dd9-47eb-bf72-afae3689f386" providerId="ADAL" clId="{BEA60B7D-C0FC-4DE4-A7B5-AF972EA2912E}" dt="2024-07-16T06:13:07.947" v="8748" actId="20577"/>
          <ac:spMkLst>
            <pc:docMk/>
            <pc:sldMk cId="2745541512" sldId="282"/>
            <ac:spMk id="35" creationId="{C9DB5DE4-B521-BF90-2BD4-BD5CCAB965CD}"/>
          </ac:spMkLst>
        </pc:spChg>
        <pc:spChg chg="mod">
          <ac:chgData name="Anna Lau" userId="cc84c22b-9dd9-47eb-bf72-afae3689f386" providerId="ADAL" clId="{BEA60B7D-C0FC-4DE4-A7B5-AF972EA2912E}" dt="2024-07-16T06:18:31.786" v="8909" actId="20577"/>
          <ac:spMkLst>
            <pc:docMk/>
            <pc:sldMk cId="2745541512" sldId="282"/>
            <ac:spMk id="37" creationId="{54AC3C21-A58B-9AA4-40A1-0D7CAA4059E2}"/>
          </ac:spMkLst>
        </pc:spChg>
        <pc:picChg chg="del">
          <ac:chgData name="Anna Lau" userId="cc84c22b-9dd9-47eb-bf72-afae3689f386" providerId="ADAL" clId="{BEA60B7D-C0FC-4DE4-A7B5-AF972EA2912E}" dt="2024-07-16T06:17:34.211" v="8895" actId="478"/>
          <ac:picMkLst>
            <pc:docMk/>
            <pc:sldMk cId="2745541512" sldId="282"/>
            <ac:picMk id="5" creationId="{11E3C3CE-1919-405B-5F47-DB8B73527246}"/>
          </ac:picMkLst>
        </pc:picChg>
        <pc:picChg chg="add mod">
          <ac:chgData name="Anna Lau" userId="cc84c22b-9dd9-47eb-bf72-afae3689f386" providerId="ADAL" clId="{BEA60B7D-C0FC-4DE4-A7B5-AF972EA2912E}" dt="2024-07-16T06:26:54.154" v="8949" actId="207"/>
          <ac:picMkLst>
            <pc:docMk/>
            <pc:sldMk cId="2745541512" sldId="282"/>
            <ac:picMk id="6" creationId="{56DCD1C5-31F8-D8F8-A1E3-9468EAB8116D}"/>
          </ac:picMkLst>
        </pc:picChg>
        <pc:picChg chg="del">
          <ac:chgData name="Anna Lau" userId="cc84c22b-9dd9-47eb-bf72-afae3689f386" providerId="ADAL" clId="{BEA60B7D-C0FC-4DE4-A7B5-AF972EA2912E}" dt="2024-07-16T06:17:33.610" v="8894" actId="478"/>
          <ac:picMkLst>
            <pc:docMk/>
            <pc:sldMk cId="2745541512" sldId="282"/>
            <ac:picMk id="7" creationId="{5CE42D08-6631-DA5A-C2F0-3769CFB461D4}"/>
          </ac:picMkLst>
        </pc:picChg>
        <pc:picChg chg="del">
          <ac:chgData name="Anna Lau" userId="cc84c22b-9dd9-47eb-bf72-afae3689f386" providerId="ADAL" clId="{BEA60B7D-C0FC-4DE4-A7B5-AF972EA2912E}" dt="2024-07-16T06:17:32.671" v="8893" actId="478"/>
          <ac:picMkLst>
            <pc:docMk/>
            <pc:sldMk cId="2745541512" sldId="282"/>
            <ac:picMk id="9" creationId="{F74E629C-09BB-B68F-E4DD-4B47071CBE2B}"/>
          </ac:picMkLst>
        </pc:picChg>
        <pc:picChg chg="add mod">
          <ac:chgData name="Anna Lau" userId="cc84c22b-9dd9-47eb-bf72-afae3689f386" providerId="ADAL" clId="{BEA60B7D-C0FC-4DE4-A7B5-AF972EA2912E}" dt="2024-07-16T06:26:54.154" v="8949" actId="207"/>
          <ac:picMkLst>
            <pc:docMk/>
            <pc:sldMk cId="2745541512" sldId="282"/>
            <ac:picMk id="10" creationId="{DD389305-CCE3-82CB-8E9E-6FA158EDA3F3}"/>
          </ac:picMkLst>
        </pc:picChg>
        <pc:picChg chg="del">
          <ac:chgData name="Anna Lau" userId="cc84c22b-9dd9-47eb-bf72-afae3689f386" providerId="ADAL" clId="{BEA60B7D-C0FC-4DE4-A7B5-AF972EA2912E}" dt="2024-07-16T06:17:35.290" v="8896" actId="478"/>
          <ac:picMkLst>
            <pc:docMk/>
            <pc:sldMk cId="2745541512" sldId="282"/>
            <ac:picMk id="11" creationId="{957C7C0A-C08C-3766-B01F-74D70C9B0FA1}"/>
          </ac:picMkLst>
        </pc:picChg>
        <pc:picChg chg="add mod">
          <ac:chgData name="Anna Lau" userId="cc84c22b-9dd9-47eb-bf72-afae3689f386" providerId="ADAL" clId="{BEA60B7D-C0FC-4DE4-A7B5-AF972EA2912E}" dt="2024-07-16T06:26:54.154" v="8949" actId="207"/>
          <ac:picMkLst>
            <pc:docMk/>
            <pc:sldMk cId="2745541512" sldId="282"/>
            <ac:picMk id="13" creationId="{569CD9F1-F7B0-BC02-F139-D35E0A8D9F90}"/>
          </ac:picMkLst>
        </pc:picChg>
        <pc:picChg chg="add mod">
          <ac:chgData name="Anna Lau" userId="cc84c22b-9dd9-47eb-bf72-afae3689f386" providerId="ADAL" clId="{BEA60B7D-C0FC-4DE4-A7B5-AF972EA2912E}" dt="2024-07-16T06:26:54.154" v="8949" actId="207"/>
          <ac:picMkLst>
            <pc:docMk/>
            <pc:sldMk cId="2745541512" sldId="282"/>
            <ac:picMk id="15" creationId="{87B8159C-D31F-D71B-2B87-069A26FD1078}"/>
          </ac:picMkLst>
        </pc:picChg>
      </pc:sldChg>
      <pc:sldChg chg="addSp delSp modSp add mod">
        <pc:chgData name="Anna Lau" userId="cc84c22b-9dd9-47eb-bf72-afae3689f386" providerId="ADAL" clId="{BEA60B7D-C0FC-4DE4-A7B5-AF972EA2912E}" dt="2024-07-16T06:35:21.449" v="9356" actId="207"/>
        <pc:sldMkLst>
          <pc:docMk/>
          <pc:sldMk cId="1473172364" sldId="283"/>
        </pc:sldMkLst>
        <pc:spChg chg="mod">
          <ac:chgData name="Anna Lau" userId="cc84c22b-9dd9-47eb-bf72-afae3689f386" providerId="ADAL" clId="{BEA60B7D-C0FC-4DE4-A7B5-AF972EA2912E}" dt="2024-07-16T06:35:02.053" v="9349" actId="6549"/>
          <ac:spMkLst>
            <pc:docMk/>
            <pc:sldMk cId="1473172364" sldId="283"/>
            <ac:spMk id="2" creationId="{800055D2-82A1-9F2F-D5A2-C6ACB2EF686B}"/>
          </ac:spMkLst>
        </pc:spChg>
        <pc:spChg chg="mod">
          <ac:chgData name="Anna Lau" userId="cc84c22b-9dd9-47eb-bf72-afae3689f386" providerId="ADAL" clId="{BEA60B7D-C0FC-4DE4-A7B5-AF972EA2912E}" dt="2024-07-16T06:27:10.853" v="8953" actId="1076"/>
          <ac:spMkLst>
            <pc:docMk/>
            <pc:sldMk cId="1473172364" sldId="283"/>
            <ac:spMk id="29" creationId="{E737B9A1-6C34-9247-2BAB-1A72FD6EFECA}"/>
          </ac:spMkLst>
        </pc:spChg>
        <pc:spChg chg="mod">
          <ac:chgData name="Anna Lau" userId="cc84c22b-9dd9-47eb-bf72-afae3689f386" providerId="ADAL" clId="{BEA60B7D-C0FC-4DE4-A7B5-AF972EA2912E}" dt="2024-07-16T06:28:36.247" v="9145" actId="20577"/>
          <ac:spMkLst>
            <pc:docMk/>
            <pc:sldMk cId="1473172364" sldId="283"/>
            <ac:spMk id="35" creationId="{C9DB5DE4-B521-BF90-2BD4-BD5CCAB965CD}"/>
          </ac:spMkLst>
        </pc:spChg>
        <pc:spChg chg="mod">
          <ac:chgData name="Anna Lau" userId="cc84c22b-9dd9-47eb-bf72-afae3689f386" providerId="ADAL" clId="{BEA60B7D-C0FC-4DE4-A7B5-AF972EA2912E}" dt="2024-07-16T06:30:03.138" v="9343" actId="20577"/>
          <ac:spMkLst>
            <pc:docMk/>
            <pc:sldMk cId="1473172364" sldId="283"/>
            <ac:spMk id="37" creationId="{54AC3C21-A58B-9AA4-40A1-0D7CAA4059E2}"/>
          </ac:spMkLst>
        </pc:spChg>
        <pc:picChg chg="add del mod">
          <ac:chgData name="Anna Lau" userId="cc84c22b-9dd9-47eb-bf72-afae3689f386" providerId="ADAL" clId="{BEA60B7D-C0FC-4DE4-A7B5-AF972EA2912E}" dt="2024-07-16T06:35:13.811" v="9354" actId="478"/>
          <ac:picMkLst>
            <pc:docMk/>
            <pc:sldMk cId="1473172364" sldId="283"/>
            <ac:picMk id="5" creationId="{C728CA2E-3793-3516-ECA5-A6C44E04384C}"/>
          </ac:picMkLst>
        </pc:picChg>
        <pc:picChg chg="del">
          <ac:chgData name="Anna Lau" userId="cc84c22b-9dd9-47eb-bf72-afae3689f386" providerId="ADAL" clId="{BEA60B7D-C0FC-4DE4-A7B5-AF972EA2912E}" dt="2024-07-16T06:35:01.588" v="9348" actId="478"/>
          <ac:picMkLst>
            <pc:docMk/>
            <pc:sldMk cId="1473172364" sldId="283"/>
            <ac:picMk id="6" creationId="{56DCD1C5-31F8-D8F8-A1E3-9468EAB8116D}"/>
          </ac:picMkLst>
        </pc:picChg>
        <pc:picChg chg="add mod">
          <ac:chgData name="Anna Lau" userId="cc84c22b-9dd9-47eb-bf72-afae3689f386" providerId="ADAL" clId="{BEA60B7D-C0FC-4DE4-A7B5-AF972EA2912E}" dt="2024-07-16T06:35:21.449" v="9356" actId="207"/>
          <ac:picMkLst>
            <pc:docMk/>
            <pc:sldMk cId="1473172364" sldId="283"/>
            <ac:picMk id="8" creationId="{A7915C99-1B52-D93D-48C4-C38400C26273}"/>
          </ac:picMkLst>
        </pc:picChg>
        <pc:picChg chg="del">
          <ac:chgData name="Anna Lau" userId="cc84c22b-9dd9-47eb-bf72-afae3689f386" providerId="ADAL" clId="{BEA60B7D-C0FC-4DE4-A7B5-AF972EA2912E}" dt="2024-07-16T06:34:59.768" v="9346" actId="478"/>
          <ac:picMkLst>
            <pc:docMk/>
            <pc:sldMk cId="1473172364" sldId="283"/>
            <ac:picMk id="10" creationId="{DD389305-CCE3-82CB-8E9E-6FA158EDA3F3}"/>
          </ac:picMkLst>
        </pc:picChg>
        <pc:picChg chg="add del mod">
          <ac:chgData name="Anna Lau" userId="cc84c22b-9dd9-47eb-bf72-afae3689f386" providerId="ADAL" clId="{BEA60B7D-C0FC-4DE4-A7B5-AF972EA2912E}" dt="2024-07-16T06:35:12.631" v="9353" actId="478"/>
          <ac:picMkLst>
            <pc:docMk/>
            <pc:sldMk cId="1473172364" sldId="283"/>
            <ac:picMk id="11" creationId="{D0F17C81-C0ED-1E7E-5B4B-C5E305FF16AC}"/>
          </ac:picMkLst>
        </pc:picChg>
        <pc:picChg chg="del">
          <ac:chgData name="Anna Lau" userId="cc84c22b-9dd9-47eb-bf72-afae3689f386" providerId="ADAL" clId="{BEA60B7D-C0FC-4DE4-A7B5-AF972EA2912E}" dt="2024-07-16T06:35:04.216" v="9350" actId="478"/>
          <ac:picMkLst>
            <pc:docMk/>
            <pc:sldMk cId="1473172364" sldId="283"/>
            <ac:picMk id="13" creationId="{569CD9F1-F7B0-BC02-F139-D35E0A8D9F90}"/>
          </ac:picMkLst>
        </pc:picChg>
        <pc:picChg chg="del">
          <ac:chgData name="Anna Lau" userId="cc84c22b-9dd9-47eb-bf72-afae3689f386" providerId="ADAL" clId="{BEA60B7D-C0FC-4DE4-A7B5-AF972EA2912E}" dt="2024-07-16T06:35:00.724" v="9347" actId="478"/>
          <ac:picMkLst>
            <pc:docMk/>
            <pc:sldMk cId="1473172364" sldId="283"/>
            <ac:picMk id="15" creationId="{87B8159C-D31F-D71B-2B87-069A26FD1078}"/>
          </ac:picMkLst>
        </pc:picChg>
      </pc:sldChg>
      <pc:sldChg chg="addSp delSp modSp add mod">
        <pc:chgData name="Anna Lau" userId="cc84c22b-9dd9-47eb-bf72-afae3689f386" providerId="ADAL" clId="{BEA60B7D-C0FC-4DE4-A7B5-AF972EA2912E}" dt="2024-07-16T06:43:29.205" v="9636" actId="20577"/>
        <pc:sldMkLst>
          <pc:docMk/>
          <pc:sldMk cId="701063868" sldId="284"/>
        </pc:sldMkLst>
        <pc:spChg chg="add mod">
          <ac:chgData name="Anna Lau" userId="cc84c22b-9dd9-47eb-bf72-afae3689f386" providerId="ADAL" clId="{BEA60B7D-C0FC-4DE4-A7B5-AF972EA2912E}" dt="2024-07-16T06:37:56.886" v="9365" actId="208"/>
          <ac:spMkLst>
            <pc:docMk/>
            <pc:sldMk cId="701063868" sldId="284"/>
            <ac:spMk id="4" creationId="{15AC2C77-138E-5CEE-B702-1FFD68C64C4E}"/>
          </ac:spMkLst>
        </pc:spChg>
        <pc:spChg chg="add mod">
          <ac:chgData name="Anna Lau" userId="cc84c22b-9dd9-47eb-bf72-afae3689f386" providerId="ADAL" clId="{BEA60B7D-C0FC-4DE4-A7B5-AF972EA2912E}" dt="2024-07-16T06:38:06.208" v="9367" actId="208"/>
          <ac:spMkLst>
            <pc:docMk/>
            <pc:sldMk cId="701063868" sldId="284"/>
            <ac:spMk id="5" creationId="{572FC293-BE26-AA22-BF0D-D51CCCA43F98}"/>
          </ac:spMkLst>
        </pc:spChg>
        <pc:spChg chg="add mod">
          <ac:chgData name="Anna Lau" userId="cc84c22b-9dd9-47eb-bf72-afae3689f386" providerId="ADAL" clId="{BEA60B7D-C0FC-4DE4-A7B5-AF972EA2912E}" dt="2024-07-16T06:39:48.592" v="9469" actId="20577"/>
          <ac:spMkLst>
            <pc:docMk/>
            <pc:sldMk cId="701063868" sldId="284"/>
            <ac:spMk id="7" creationId="{BD63B5ED-5689-976F-4B5C-2BC6D7A38F87}"/>
          </ac:spMkLst>
        </pc:spChg>
        <pc:spChg chg="add mod">
          <ac:chgData name="Anna Lau" userId="cc84c22b-9dd9-47eb-bf72-afae3689f386" providerId="ADAL" clId="{BEA60B7D-C0FC-4DE4-A7B5-AF972EA2912E}" dt="2024-07-16T06:40:40.706" v="9481" actId="1076"/>
          <ac:spMkLst>
            <pc:docMk/>
            <pc:sldMk cId="701063868" sldId="284"/>
            <ac:spMk id="9" creationId="{28ED76F4-72AC-63CE-4FA3-EF83A06AD583}"/>
          </ac:spMkLst>
        </pc:spChg>
        <pc:spChg chg="add del">
          <ac:chgData name="Anna Lau" userId="cc84c22b-9dd9-47eb-bf72-afae3689f386" providerId="ADAL" clId="{BEA60B7D-C0FC-4DE4-A7B5-AF972EA2912E}" dt="2024-07-16T06:40:50.093" v="9483" actId="22"/>
          <ac:spMkLst>
            <pc:docMk/>
            <pc:sldMk cId="701063868" sldId="284"/>
            <ac:spMk id="11" creationId="{D1E6E3D5-41A7-812D-FC4C-499215D62E73}"/>
          </ac:spMkLst>
        </pc:spChg>
        <pc:spChg chg="add mod">
          <ac:chgData name="Anna Lau" userId="cc84c22b-9dd9-47eb-bf72-afae3689f386" providerId="ADAL" clId="{BEA60B7D-C0FC-4DE4-A7B5-AF972EA2912E}" dt="2024-07-16T06:41:05.922" v="9489" actId="1076"/>
          <ac:spMkLst>
            <pc:docMk/>
            <pc:sldMk cId="701063868" sldId="284"/>
            <ac:spMk id="13" creationId="{99A48A86-9464-0C0A-BE3B-58E4A2547C2A}"/>
          </ac:spMkLst>
        </pc:spChg>
        <pc:spChg chg="add mod">
          <ac:chgData name="Anna Lau" userId="cc84c22b-9dd9-47eb-bf72-afae3689f386" providerId="ADAL" clId="{BEA60B7D-C0FC-4DE4-A7B5-AF972EA2912E}" dt="2024-07-16T06:43:29.205" v="9636" actId="20577"/>
          <ac:spMkLst>
            <pc:docMk/>
            <pc:sldMk cId="701063868" sldId="284"/>
            <ac:spMk id="15" creationId="{D0EA7AF7-92A8-779D-682A-F69DA4EBEA6C}"/>
          </ac:spMkLst>
        </pc:spChg>
        <pc:spChg chg="mod">
          <ac:chgData name="Anna Lau" userId="cc84c22b-9dd9-47eb-bf72-afae3689f386" providerId="ADAL" clId="{BEA60B7D-C0FC-4DE4-A7B5-AF972EA2912E}" dt="2024-07-16T06:37:47.081" v="9363" actId="1076"/>
          <ac:spMkLst>
            <pc:docMk/>
            <pc:sldMk cId="701063868" sldId="284"/>
            <ac:spMk id="27" creationId="{CB582F92-9338-319F-4A34-4676C31FA92D}"/>
          </ac:spMkLst>
        </pc:spChg>
        <pc:spChg chg="mod">
          <ac:chgData name="Anna Lau" userId="cc84c22b-9dd9-47eb-bf72-afae3689f386" providerId="ADAL" clId="{BEA60B7D-C0FC-4DE4-A7B5-AF972EA2912E}" dt="2024-07-16T06:37:24.458" v="9359" actId="14100"/>
          <ac:spMkLst>
            <pc:docMk/>
            <pc:sldMk cId="701063868" sldId="284"/>
            <ac:spMk id="28" creationId="{326A850B-F313-C0B5-9F0B-EDFA6FD0F48B}"/>
          </ac:spMkLst>
        </pc:spChg>
        <pc:spChg chg="mod">
          <ac:chgData name="Anna Lau" userId="cc84c22b-9dd9-47eb-bf72-afae3689f386" providerId="ADAL" clId="{BEA60B7D-C0FC-4DE4-A7B5-AF972EA2912E}" dt="2024-07-16T06:39:05.372" v="9408" actId="20577"/>
          <ac:spMkLst>
            <pc:docMk/>
            <pc:sldMk cId="701063868" sldId="284"/>
            <ac:spMk id="35" creationId="{C9DB5DE4-B521-BF90-2BD4-BD5CCAB965CD}"/>
          </ac:spMkLst>
        </pc:spChg>
        <pc:spChg chg="mod">
          <ac:chgData name="Anna Lau" userId="cc84c22b-9dd9-47eb-bf72-afae3689f386" providerId="ADAL" clId="{BEA60B7D-C0FC-4DE4-A7B5-AF972EA2912E}" dt="2024-07-16T06:42:41.525" v="9569" actId="1076"/>
          <ac:spMkLst>
            <pc:docMk/>
            <pc:sldMk cId="701063868" sldId="284"/>
            <ac:spMk id="37" creationId="{54AC3C21-A58B-9AA4-40A1-0D7CAA4059E2}"/>
          </ac:spMkLst>
        </pc:spChg>
      </pc:sldChg>
      <pc:sldChg chg="addSp delSp modSp new mod ord setBg">
        <pc:chgData name="Anna Lau" userId="cc84c22b-9dd9-47eb-bf72-afae3689f386" providerId="ADAL" clId="{BEA60B7D-C0FC-4DE4-A7B5-AF972EA2912E}" dt="2024-07-16T08:45:25.042" v="10606" actId="207"/>
        <pc:sldMkLst>
          <pc:docMk/>
          <pc:sldMk cId="2583402536" sldId="285"/>
        </pc:sldMkLst>
        <pc:spChg chg="add mod">
          <ac:chgData name="Anna Lau" userId="cc84c22b-9dd9-47eb-bf72-afae3689f386" providerId="ADAL" clId="{BEA60B7D-C0FC-4DE4-A7B5-AF972EA2912E}" dt="2024-07-16T07:42:31.200" v="9847" actId="1076"/>
          <ac:spMkLst>
            <pc:docMk/>
            <pc:sldMk cId="2583402536" sldId="285"/>
            <ac:spMk id="4" creationId="{D427F2D9-06CD-E90F-FA9C-D881C5587430}"/>
          </ac:spMkLst>
        </pc:spChg>
        <pc:spChg chg="add del mod">
          <ac:chgData name="Anna Lau" userId="cc84c22b-9dd9-47eb-bf72-afae3689f386" providerId="ADAL" clId="{BEA60B7D-C0FC-4DE4-A7B5-AF972EA2912E}" dt="2024-07-16T06:51:50.187" v="9694" actId="478"/>
          <ac:spMkLst>
            <pc:docMk/>
            <pc:sldMk cId="2583402536" sldId="285"/>
            <ac:spMk id="5" creationId="{206170A4-3460-FAD7-2C54-DE03FE01BE4E}"/>
          </ac:spMkLst>
        </pc:spChg>
        <pc:spChg chg="add mod ord">
          <ac:chgData name="Anna Lau" userId="cc84c22b-9dd9-47eb-bf72-afae3689f386" providerId="ADAL" clId="{BEA60B7D-C0FC-4DE4-A7B5-AF972EA2912E}" dt="2024-07-16T07:43:00.578" v="9851" actId="14100"/>
          <ac:spMkLst>
            <pc:docMk/>
            <pc:sldMk cId="2583402536" sldId="285"/>
            <ac:spMk id="6" creationId="{137221F2-B4F2-9A6A-22D0-7B808D92E1BF}"/>
          </ac:spMkLst>
        </pc:spChg>
        <pc:spChg chg="add del">
          <ac:chgData name="Anna Lau" userId="cc84c22b-9dd9-47eb-bf72-afae3689f386" providerId="ADAL" clId="{BEA60B7D-C0FC-4DE4-A7B5-AF972EA2912E}" dt="2024-07-16T06:47:05.835" v="9648" actId="26606"/>
          <ac:spMkLst>
            <pc:docMk/>
            <pc:sldMk cId="2583402536" sldId="285"/>
            <ac:spMk id="8" creationId="{11BE3FA7-0D70-4431-814F-D8C40576EA93}"/>
          </ac:spMkLst>
        </pc:spChg>
        <pc:spChg chg="add mod ord">
          <ac:chgData name="Anna Lau" userId="cc84c22b-9dd9-47eb-bf72-afae3689f386" providerId="ADAL" clId="{BEA60B7D-C0FC-4DE4-A7B5-AF972EA2912E}" dt="2024-07-16T07:42:42.709" v="9848" actId="1076"/>
          <ac:spMkLst>
            <pc:docMk/>
            <pc:sldMk cId="2583402536" sldId="285"/>
            <ac:spMk id="9" creationId="{7A2CEAA1-466D-38A9-EA9C-DDC46A468148}"/>
          </ac:spMkLst>
        </pc:spChg>
        <pc:spChg chg="mod topLvl">
          <ac:chgData name="Anna Lau" userId="cc84c22b-9dd9-47eb-bf72-afae3689f386" providerId="ADAL" clId="{BEA60B7D-C0FC-4DE4-A7B5-AF972EA2912E}" dt="2024-07-16T08:09:25.692" v="10252" actId="1076"/>
          <ac:spMkLst>
            <pc:docMk/>
            <pc:sldMk cId="2583402536" sldId="285"/>
            <ac:spMk id="12" creationId="{308BB4E4-BF83-28DE-544B-C763ECBE5318}"/>
          </ac:spMkLst>
        </pc:spChg>
        <pc:spChg chg="mod topLvl">
          <ac:chgData name="Anna Lau" userId="cc84c22b-9dd9-47eb-bf72-afae3689f386" providerId="ADAL" clId="{BEA60B7D-C0FC-4DE4-A7B5-AF972EA2912E}" dt="2024-07-16T08:08:53.004" v="10244" actId="1076"/>
          <ac:spMkLst>
            <pc:docMk/>
            <pc:sldMk cId="2583402536" sldId="285"/>
            <ac:spMk id="13" creationId="{B362056F-6192-9CE6-2204-E89200D280BF}"/>
          </ac:spMkLst>
        </pc:spChg>
        <pc:spChg chg="mod topLvl">
          <ac:chgData name="Anna Lau" userId="cc84c22b-9dd9-47eb-bf72-afae3689f386" providerId="ADAL" clId="{BEA60B7D-C0FC-4DE4-A7B5-AF972EA2912E}" dt="2024-07-16T08:09:21.742" v="10251" actId="1076"/>
          <ac:spMkLst>
            <pc:docMk/>
            <pc:sldMk cId="2583402536" sldId="285"/>
            <ac:spMk id="14" creationId="{0D3F7078-1D54-03FE-EAA1-B05DA11ABAD7}"/>
          </ac:spMkLst>
        </pc:spChg>
        <pc:spChg chg="mod topLvl">
          <ac:chgData name="Anna Lau" userId="cc84c22b-9dd9-47eb-bf72-afae3689f386" providerId="ADAL" clId="{BEA60B7D-C0FC-4DE4-A7B5-AF972EA2912E}" dt="2024-07-16T08:09:02.443" v="10247" actId="1076"/>
          <ac:spMkLst>
            <pc:docMk/>
            <pc:sldMk cId="2583402536" sldId="285"/>
            <ac:spMk id="15" creationId="{994ED439-3CD6-1654-9631-4F680EDD82BE}"/>
          </ac:spMkLst>
        </pc:spChg>
        <pc:spChg chg="mod topLvl">
          <ac:chgData name="Anna Lau" userId="cc84c22b-9dd9-47eb-bf72-afae3689f386" providerId="ADAL" clId="{BEA60B7D-C0FC-4DE4-A7B5-AF972EA2912E}" dt="2024-07-16T08:09:17.745" v="10250" actId="1076"/>
          <ac:spMkLst>
            <pc:docMk/>
            <pc:sldMk cId="2583402536" sldId="285"/>
            <ac:spMk id="16" creationId="{64359E75-C30B-4A4F-2C89-410038C3CC72}"/>
          </ac:spMkLst>
        </pc:spChg>
        <pc:spChg chg="mod topLvl">
          <ac:chgData name="Anna Lau" userId="cc84c22b-9dd9-47eb-bf72-afae3689f386" providerId="ADAL" clId="{BEA60B7D-C0FC-4DE4-A7B5-AF972EA2912E}" dt="2024-07-16T08:09:12.381" v="10249" actId="1076"/>
          <ac:spMkLst>
            <pc:docMk/>
            <pc:sldMk cId="2583402536" sldId="285"/>
            <ac:spMk id="17" creationId="{A87D486D-3D36-C94A-7EB2-B66AC31A308E}"/>
          </ac:spMkLst>
        </pc:spChg>
        <pc:spChg chg="mod topLvl">
          <ac:chgData name="Anna Lau" userId="cc84c22b-9dd9-47eb-bf72-afae3689f386" providerId="ADAL" clId="{BEA60B7D-C0FC-4DE4-A7B5-AF972EA2912E}" dt="2024-07-16T07:42:02.854" v="9844" actId="165"/>
          <ac:spMkLst>
            <pc:docMk/>
            <pc:sldMk cId="2583402536" sldId="285"/>
            <ac:spMk id="18" creationId="{3ABD6124-AFC8-719A-6D60-4048FD124AFE}"/>
          </ac:spMkLst>
        </pc:spChg>
        <pc:spChg chg="mod topLvl">
          <ac:chgData name="Anna Lau" userId="cc84c22b-9dd9-47eb-bf72-afae3689f386" providerId="ADAL" clId="{BEA60B7D-C0FC-4DE4-A7B5-AF972EA2912E}" dt="2024-07-16T07:42:15.805" v="9846" actId="1076"/>
          <ac:spMkLst>
            <pc:docMk/>
            <pc:sldMk cId="2583402536" sldId="285"/>
            <ac:spMk id="19" creationId="{6A788B38-151F-8F80-7749-DA7A0EE4FA83}"/>
          </ac:spMkLst>
        </pc:spChg>
        <pc:spChg chg="mod topLvl">
          <ac:chgData name="Anna Lau" userId="cc84c22b-9dd9-47eb-bf72-afae3689f386" providerId="ADAL" clId="{BEA60B7D-C0FC-4DE4-A7B5-AF972EA2912E}" dt="2024-07-16T08:09:36.775" v="10255" actId="1076"/>
          <ac:spMkLst>
            <pc:docMk/>
            <pc:sldMk cId="2583402536" sldId="285"/>
            <ac:spMk id="20" creationId="{B720D19A-F384-3964-1B2A-3F009FEE4E64}"/>
          </ac:spMkLst>
        </pc:spChg>
        <pc:spChg chg="mod topLvl">
          <ac:chgData name="Anna Lau" userId="cc84c22b-9dd9-47eb-bf72-afae3689f386" providerId="ADAL" clId="{BEA60B7D-C0FC-4DE4-A7B5-AF972EA2912E}" dt="2024-07-16T08:08:56.447" v="10245" actId="1076"/>
          <ac:spMkLst>
            <pc:docMk/>
            <pc:sldMk cId="2583402536" sldId="285"/>
            <ac:spMk id="21" creationId="{DC197D70-DCF0-6744-65D1-9C167769C782}"/>
          </ac:spMkLst>
        </pc:spChg>
        <pc:spChg chg="mod topLvl">
          <ac:chgData name="Anna Lau" userId="cc84c22b-9dd9-47eb-bf72-afae3689f386" providerId="ADAL" clId="{BEA60B7D-C0FC-4DE4-A7B5-AF972EA2912E}" dt="2024-07-16T08:09:32.582" v="10254" actId="1076"/>
          <ac:spMkLst>
            <pc:docMk/>
            <pc:sldMk cId="2583402536" sldId="285"/>
            <ac:spMk id="22" creationId="{6605D881-75E1-2E54-7556-3E7FD006668A}"/>
          </ac:spMkLst>
        </pc:spChg>
        <pc:spChg chg="mod topLvl">
          <ac:chgData name="Anna Lau" userId="cc84c22b-9dd9-47eb-bf72-afae3689f386" providerId="ADAL" clId="{BEA60B7D-C0FC-4DE4-A7B5-AF972EA2912E}" dt="2024-07-16T08:08:44.574" v="10240" actId="1076"/>
          <ac:spMkLst>
            <pc:docMk/>
            <pc:sldMk cId="2583402536" sldId="285"/>
            <ac:spMk id="23" creationId="{43614A40-5493-200A-F746-DA9302943125}"/>
          </ac:spMkLst>
        </pc:spChg>
        <pc:spChg chg="mod topLvl">
          <ac:chgData name="Anna Lau" userId="cc84c22b-9dd9-47eb-bf72-afae3689f386" providerId="ADAL" clId="{BEA60B7D-C0FC-4DE4-A7B5-AF972EA2912E}" dt="2024-07-16T08:09:28.699" v="10253" actId="1076"/>
          <ac:spMkLst>
            <pc:docMk/>
            <pc:sldMk cId="2583402536" sldId="285"/>
            <ac:spMk id="24" creationId="{83FC1CAA-6317-2D9C-22C4-CE447194C189}"/>
          </ac:spMkLst>
        </pc:spChg>
        <pc:spChg chg="mod topLvl">
          <ac:chgData name="Anna Lau" userId="cc84c22b-9dd9-47eb-bf72-afae3689f386" providerId="ADAL" clId="{BEA60B7D-C0FC-4DE4-A7B5-AF972EA2912E}" dt="2024-07-16T08:08:46.539" v="10241" actId="1076"/>
          <ac:spMkLst>
            <pc:docMk/>
            <pc:sldMk cId="2583402536" sldId="285"/>
            <ac:spMk id="25" creationId="{2774A361-EC8D-3250-8C0D-46975D227D30}"/>
          </ac:spMkLst>
        </pc:spChg>
        <pc:spChg chg="add mod">
          <ac:chgData name="Anna Lau" userId="cc84c22b-9dd9-47eb-bf72-afae3689f386" providerId="ADAL" clId="{BEA60B7D-C0FC-4DE4-A7B5-AF972EA2912E}" dt="2024-07-16T07:58:49.670" v="9869" actId="2085"/>
          <ac:spMkLst>
            <pc:docMk/>
            <pc:sldMk cId="2583402536" sldId="285"/>
            <ac:spMk id="66" creationId="{C7C33E21-DA6B-3317-DC48-AF4469699896}"/>
          </ac:spMkLst>
        </pc:spChg>
        <pc:spChg chg="add mod">
          <ac:chgData name="Anna Lau" userId="cc84c22b-9dd9-47eb-bf72-afae3689f386" providerId="ADAL" clId="{BEA60B7D-C0FC-4DE4-A7B5-AF972EA2912E}" dt="2024-07-16T08:10:01.534" v="10261" actId="1076"/>
          <ac:spMkLst>
            <pc:docMk/>
            <pc:sldMk cId="2583402536" sldId="285"/>
            <ac:spMk id="68" creationId="{2CFA71EA-6E2E-30F8-5463-1BFC1662D0D1}"/>
          </ac:spMkLst>
        </pc:spChg>
        <pc:spChg chg="add mod">
          <ac:chgData name="Anna Lau" userId="cc84c22b-9dd9-47eb-bf72-afae3689f386" providerId="ADAL" clId="{BEA60B7D-C0FC-4DE4-A7B5-AF972EA2912E}" dt="2024-07-16T08:05:52.782" v="10121" actId="14100"/>
          <ac:spMkLst>
            <pc:docMk/>
            <pc:sldMk cId="2583402536" sldId="285"/>
            <ac:spMk id="69" creationId="{6B29F511-C3C6-58DC-80C1-1B9CAEE3CB90}"/>
          </ac:spMkLst>
        </pc:spChg>
        <pc:spChg chg="add mod">
          <ac:chgData name="Anna Lau" userId="cc84c22b-9dd9-47eb-bf72-afae3689f386" providerId="ADAL" clId="{BEA60B7D-C0FC-4DE4-A7B5-AF972EA2912E}" dt="2024-07-16T08:09:53.149" v="10259" actId="1076"/>
          <ac:spMkLst>
            <pc:docMk/>
            <pc:sldMk cId="2583402536" sldId="285"/>
            <ac:spMk id="70" creationId="{78B6D5EC-F67E-2988-D36B-3287AD1DA391}"/>
          </ac:spMkLst>
        </pc:spChg>
        <pc:spChg chg="add del mod">
          <ac:chgData name="Anna Lau" userId="cc84c22b-9dd9-47eb-bf72-afae3689f386" providerId="ADAL" clId="{BEA60B7D-C0FC-4DE4-A7B5-AF972EA2912E}" dt="2024-07-16T08:19:21.364" v="10419" actId="478"/>
          <ac:spMkLst>
            <pc:docMk/>
            <pc:sldMk cId="2583402536" sldId="285"/>
            <ac:spMk id="71" creationId="{0F95FAD3-38B9-3081-A0A7-92B7D134929D}"/>
          </ac:spMkLst>
        </pc:spChg>
        <pc:spChg chg="add mod">
          <ac:chgData name="Anna Lau" userId="cc84c22b-9dd9-47eb-bf72-afae3689f386" providerId="ADAL" clId="{BEA60B7D-C0FC-4DE4-A7B5-AF972EA2912E}" dt="2024-07-16T08:05:18.347" v="10087" actId="14100"/>
          <ac:spMkLst>
            <pc:docMk/>
            <pc:sldMk cId="2583402536" sldId="285"/>
            <ac:spMk id="72" creationId="{0A05EF27-2D35-7527-7CD1-A8D1B860B5A2}"/>
          </ac:spMkLst>
        </pc:spChg>
        <pc:spChg chg="add mod">
          <ac:chgData name="Anna Lau" userId="cc84c22b-9dd9-47eb-bf72-afae3689f386" providerId="ADAL" clId="{BEA60B7D-C0FC-4DE4-A7B5-AF972EA2912E}" dt="2024-07-16T08:04:29.933" v="10036" actId="1076"/>
          <ac:spMkLst>
            <pc:docMk/>
            <pc:sldMk cId="2583402536" sldId="285"/>
            <ac:spMk id="73" creationId="{00537869-525B-A9D2-7289-AAB337F03ED9}"/>
          </ac:spMkLst>
        </pc:spChg>
        <pc:spChg chg="add mod">
          <ac:chgData name="Anna Lau" userId="cc84c22b-9dd9-47eb-bf72-afae3689f386" providerId="ADAL" clId="{BEA60B7D-C0FC-4DE4-A7B5-AF972EA2912E}" dt="2024-07-16T08:10:04.291" v="10262" actId="1076"/>
          <ac:spMkLst>
            <pc:docMk/>
            <pc:sldMk cId="2583402536" sldId="285"/>
            <ac:spMk id="74" creationId="{CAD397D3-8049-A4F7-83F4-AE908BE8FA78}"/>
          </ac:spMkLst>
        </pc:spChg>
        <pc:spChg chg="add mod">
          <ac:chgData name="Anna Lau" userId="cc84c22b-9dd9-47eb-bf72-afae3689f386" providerId="ADAL" clId="{BEA60B7D-C0FC-4DE4-A7B5-AF972EA2912E}" dt="2024-07-16T08:20:44.735" v="10438" actId="1076"/>
          <ac:spMkLst>
            <pc:docMk/>
            <pc:sldMk cId="2583402536" sldId="285"/>
            <ac:spMk id="76" creationId="{B43AAB47-B3B5-C93C-0777-C31D98210BBA}"/>
          </ac:spMkLst>
        </pc:spChg>
        <pc:spChg chg="add mod">
          <ac:chgData name="Anna Lau" userId="cc84c22b-9dd9-47eb-bf72-afae3689f386" providerId="ADAL" clId="{BEA60B7D-C0FC-4DE4-A7B5-AF972EA2912E}" dt="2024-07-16T08:14:52.489" v="10327"/>
          <ac:spMkLst>
            <pc:docMk/>
            <pc:sldMk cId="2583402536" sldId="285"/>
            <ac:spMk id="77" creationId="{5DC8D6C5-A61D-57D5-E961-72BB135D3990}"/>
          </ac:spMkLst>
        </pc:spChg>
        <pc:spChg chg="add mod">
          <ac:chgData name="Anna Lau" userId="cc84c22b-9dd9-47eb-bf72-afae3689f386" providerId="ADAL" clId="{BEA60B7D-C0FC-4DE4-A7B5-AF972EA2912E}" dt="2024-07-16T08:14:52.489" v="10327"/>
          <ac:spMkLst>
            <pc:docMk/>
            <pc:sldMk cId="2583402536" sldId="285"/>
            <ac:spMk id="78" creationId="{BAAD0C38-8C0B-1ACA-7FAF-9B4357E5F965}"/>
          </ac:spMkLst>
        </pc:spChg>
        <pc:spChg chg="add mod">
          <ac:chgData name="Anna Lau" userId="cc84c22b-9dd9-47eb-bf72-afae3689f386" providerId="ADAL" clId="{BEA60B7D-C0FC-4DE4-A7B5-AF972EA2912E}" dt="2024-07-16T08:14:52.489" v="10327"/>
          <ac:spMkLst>
            <pc:docMk/>
            <pc:sldMk cId="2583402536" sldId="285"/>
            <ac:spMk id="79" creationId="{19221354-57E8-F9DE-5A47-9D11A6B6A37E}"/>
          </ac:spMkLst>
        </pc:spChg>
        <pc:spChg chg="add mod">
          <ac:chgData name="Anna Lau" userId="cc84c22b-9dd9-47eb-bf72-afae3689f386" providerId="ADAL" clId="{BEA60B7D-C0FC-4DE4-A7B5-AF972EA2912E}" dt="2024-07-16T08:15:38.359" v="10334" actId="1076"/>
          <ac:spMkLst>
            <pc:docMk/>
            <pc:sldMk cId="2583402536" sldId="285"/>
            <ac:spMk id="80" creationId="{A721A4AE-26C3-107D-8065-C33290CBC14F}"/>
          </ac:spMkLst>
        </pc:spChg>
        <pc:spChg chg="add mod">
          <ac:chgData name="Anna Lau" userId="cc84c22b-9dd9-47eb-bf72-afae3689f386" providerId="ADAL" clId="{BEA60B7D-C0FC-4DE4-A7B5-AF972EA2912E}" dt="2024-07-16T08:15:21.014" v="10333" actId="1076"/>
          <ac:spMkLst>
            <pc:docMk/>
            <pc:sldMk cId="2583402536" sldId="285"/>
            <ac:spMk id="81" creationId="{6C8BEAC7-CE8A-BB35-5544-EB8BEB5002D4}"/>
          </ac:spMkLst>
        </pc:spChg>
        <pc:spChg chg="add mod">
          <ac:chgData name="Anna Lau" userId="cc84c22b-9dd9-47eb-bf72-afae3689f386" providerId="ADAL" clId="{BEA60B7D-C0FC-4DE4-A7B5-AF972EA2912E}" dt="2024-07-16T08:15:38.359" v="10334" actId="1076"/>
          <ac:spMkLst>
            <pc:docMk/>
            <pc:sldMk cId="2583402536" sldId="285"/>
            <ac:spMk id="82" creationId="{0C074AD8-7D9A-38ED-7FAE-9BA2B771770D}"/>
          </ac:spMkLst>
        </pc:spChg>
        <pc:spChg chg="add mod">
          <ac:chgData name="Anna Lau" userId="cc84c22b-9dd9-47eb-bf72-afae3689f386" providerId="ADAL" clId="{BEA60B7D-C0FC-4DE4-A7B5-AF972EA2912E}" dt="2024-07-16T08:15:21.014" v="10333" actId="1076"/>
          <ac:spMkLst>
            <pc:docMk/>
            <pc:sldMk cId="2583402536" sldId="285"/>
            <ac:spMk id="83" creationId="{E349873D-B4FA-E778-576A-765F8587E1A1}"/>
          </ac:spMkLst>
        </pc:spChg>
        <pc:spChg chg="add mod">
          <ac:chgData name="Anna Lau" userId="cc84c22b-9dd9-47eb-bf72-afae3689f386" providerId="ADAL" clId="{BEA60B7D-C0FC-4DE4-A7B5-AF972EA2912E}" dt="2024-07-16T08:15:38.359" v="10334" actId="1076"/>
          <ac:spMkLst>
            <pc:docMk/>
            <pc:sldMk cId="2583402536" sldId="285"/>
            <ac:spMk id="84" creationId="{59400560-B883-5D64-D4E2-CF77509C6103}"/>
          </ac:spMkLst>
        </pc:spChg>
        <pc:spChg chg="add mod">
          <ac:chgData name="Anna Lau" userId="cc84c22b-9dd9-47eb-bf72-afae3689f386" providerId="ADAL" clId="{BEA60B7D-C0FC-4DE4-A7B5-AF972EA2912E}" dt="2024-07-16T08:19:42.620" v="10423" actId="1076"/>
          <ac:spMkLst>
            <pc:docMk/>
            <pc:sldMk cId="2583402536" sldId="285"/>
            <ac:spMk id="85" creationId="{5BC56918-44FF-0C3B-A221-904E339EBE79}"/>
          </ac:spMkLst>
        </pc:spChg>
        <pc:spChg chg="add mod">
          <ac:chgData name="Anna Lau" userId="cc84c22b-9dd9-47eb-bf72-afae3689f386" providerId="ADAL" clId="{BEA60B7D-C0FC-4DE4-A7B5-AF972EA2912E}" dt="2024-07-16T08:19:46.246" v="10424" actId="1076"/>
          <ac:spMkLst>
            <pc:docMk/>
            <pc:sldMk cId="2583402536" sldId="285"/>
            <ac:spMk id="86" creationId="{9007B043-6685-0376-FA69-6655CF064040}"/>
          </ac:spMkLst>
        </pc:spChg>
        <pc:spChg chg="add mod">
          <ac:chgData name="Anna Lau" userId="cc84c22b-9dd9-47eb-bf72-afae3689f386" providerId="ADAL" clId="{BEA60B7D-C0FC-4DE4-A7B5-AF972EA2912E}" dt="2024-07-16T08:20:32.748" v="10436" actId="1076"/>
          <ac:spMkLst>
            <pc:docMk/>
            <pc:sldMk cId="2583402536" sldId="285"/>
            <ac:spMk id="87" creationId="{7D4E04FE-6A3E-17DD-CD0B-4B88E6086BDC}"/>
          </ac:spMkLst>
        </pc:spChg>
        <pc:spChg chg="add mod">
          <ac:chgData name="Anna Lau" userId="cc84c22b-9dd9-47eb-bf72-afae3689f386" providerId="ADAL" clId="{BEA60B7D-C0FC-4DE4-A7B5-AF972EA2912E}" dt="2024-07-16T08:15:21.014" v="10333" actId="1076"/>
          <ac:spMkLst>
            <pc:docMk/>
            <pc:sldMk cId="2583402536" sldId="285"/>
            <ac:spMk id="88" creationId="{4BBEDDE1-9A83-4F8A-7ACC-B628F932EA2F}"/>
          </ac:spMkLst>
        </pc:spChg>
        <pc:spChg chg="add mod">
          <ac:chgData name="Anna Lau" userId="cc84c22b-9dd9-47eb-bf72-afae3689f386" providerId="ADAL" clId="{BEA60B7D-C0FC-4DE4-A7B5-AF972EA2912E}" dt="2024-07-16T08:15:38.359" v="10334" actId="1076"/>
          <ac:spMkLst>
            <pc:docMk/>
            <pc:sldMk cId="2583402536" sldId="285"/>
            <ac:spMk id="89" creationId="{57CC089D-C87B-8557-F947-7A5A6BDF3313}"/>
          </ac:spMkLst>
        </pc:spChg>
        <pc:spChg chg="add mod">
          <ac:chgData name="Anna Lau" userId="cc84c22b-9dd9-47eb-bf72-afae3689f386" providerId="ADAL" clId="{BEA60B7D-C0FC-4DE4-A7B5-AF972EA2912E}" dt="2024-07-16T08:15:21.014" v="10333" actId="1076"/>
          <ac:spMkLst>
            <pc:docMk/>
            <pc:sldMk cId="2583402536" sldId="285"/>
            <ac:spMk id="90" creationId="{B876B7AE-0647-2B1C-94B4-D7468C563560}"/>
          </ac:spMkLst>
        </pc:spChg>
        <pc:spChg chg="add mod">
          <ac:chgData name="Anna Lau" userId="cc84c22b-9dd9-47eb-bf72-afae3689f386" providerId="ADAL" clId="{BEA60B7D-C0FC-4DE4-A7B5-AF972EA2912E}" dt="2024-07-16T08:15:38.359" v="10334" actId="1076"/>
          <ac:spMkLst>
            <pc:docMk/>
            <pc:sldMk cId="2583402536" sldId="285"/>
            <ac:spMk id="91" creationId="{8AA3CECC-30AE-CB0F-1B36-BA5C15EAE25C}"/>
          </ac:spMkLst>
        </pc:spChg>
        <pc:spChg chg="add mod">
          <ac:chgData name="Anna Lau" userId="cc84c22b-9dd9-47eb-bf72-afae3689f386" providerId="ADAL" clId="{BEA60B7D-C0FC-4DE4-A7B5-AF972EA2912E}" dt="2024-07-16T08:15:21.014" v="10333" actId="1076"/>
          <ac:spMkLst>
            <pc:docMk/>
            <pc:sldMk cId="2583402536" sldId="285"/>
            <ac:spMk id="92" creationId="{64FB8C2C-A0DE-4B7E-1E12-5C5C2D81674F}"/>
          </ac:spMkLst>
        </pc:spChg>
        <pc:spChg chg="add del mod">
          <ac:chgData name="Anna Lau" userId="cc84c22b-9dd9-47eb-bf72-afae3689f386" providerId="ADAL" clId="{BEA60B7D-C0FC-4DE4-A7B5-AF972EA2912E}" dt="2024-07-16T08:17:14.195" v="10354" actId="478"/>
          <ac:spMkLst>
            <pc:docMk/>
            <pc:sldMk cId="2583402536" sldId="285"/>
            <ac:spMk id="101" creationId="{33D11D52-EA30-DB9E-4E03-F6D4E2D23CA6}"/>
          </ac:spMkLst>
        </pc:spChg>
        <pc:spChg chg="add mod">
          <ac:chgData name="Anna Lau" userId="cc84c22b-9dd9-47eb-bf72-afae3689f386" providerId="ADAL" clId="{BEA60B7D-C0FC-4DE4-A7B5-AF972EA2912E}" dt="2024-07-16T08:19:14.450" v="10417" actId="1076"/>
          <ac:spMkLst>
            <pc:docMk/>
            <pc:sldMk cId="2583402536" sldId="285"/>
            <ac:spMk id="103" creationId="{0EBDD044-DA40-8C66-A2D3-795F03C17F82}"/>
          </ac:spMkLst>
        </pc:spChg>
        <pc:spChg chg="add del mod">
          <ac:chgData name="Anna Lau" userId="cc84c22b-9dd9-47eb-bf72-afae3689f386" providerId="ADAL" clId="{BEA60B7D-C0FC-4DE4-A7B5-AF972EA2912E}" dt="2024-07-16T08:19:30.012" v="10420" actId="478"/>
          <ac:spMkLst>
            <pc:docMk/>
            <pc:sldMk cId="2583402536" sldId="285"/>
            <ac:spMk id="104" creationId="{7EB4B207-33CC-ADD8-F746-522964F3C32C}"/>
          </ac:spMkLst>
        </pc:spChg>
        <pc:spChg chg="add mod">
          <ac:chgData name="Anna Lau" userId="cc84c22b-9dd9-47eb-bf72-afae3689f386" providerId="ADAL" clId="{BEA60B7D-C0FC-4DE4-A7B5-AF972EA2912E}" dt="2024-07-16T08:40:55.837" v="10555" actId="1076"/>
          <ac:spMkLst>
            <pc:docMk/>
            <pc:sldMk cId="2583402536" sldId="285"/>
            <ac:spMk id="105" creationId="{FA8BB09C-629D-BDFA-2DFB-501A7428088B}"/>
          </ac:spMkLst>
        </pc:spChg>
        <pc:spChg chg="add mod">
          <ac:chgData name="Anna Lau" userId="cc84c22b-9dd9-47eb-bf72-afae3689f386" providerId="ADAL" clId="{BEA60B7D-C0FC-4DE4-A7B5-AF972EA2912E}" dt="2024-07-16T08:14:52.489" v="10327"/>
          <ac:spMkLst>
            <pc:docMk/>
            <pc:sldMk cId="2583402536" sldId="285"/>
            <ac:spMk id="106" creationId="{B188150B-31CF-FD50-ED77-5E97CA968D44}"/>
          </ac:spMkLst>
        </pc:spChg>
        <pc:spChg chg="add del mod">
          <ac:chgData name="Anna Lau" userId="cc84c22b-9dd9-47eb-bf72-afae3689f386" providerId="ADAL" clId="{BEA60B7D-C0FC-4DE4-A7B5-AF972EA2912E}" dt="2024-07-16T08:19:57.670" v="10428" actId="478"/>
          <ac:spMkLst>
            <pc:docMk/>
            <pc:sldMk cId="2583402536" sldId="285"/>
            <ac:spMk id="107" creationId="{E6B78220-A18E-99DA-9EB8-C49D3F9437FE}"/>
          </ac:spMkLst>
        </pc:spChg>
        <pc:spChg chg="add mod">
          <ac:chgData name="Anna Lau" userId="cc84c22b-9dd9-47eb-bf72-afae3689f386" providerId="ADAL" clId="{BEA60B7D-C0FC-4DE4-A7B5-AF972EA2912E}" dt="2024-07-16T08:17:49.057" v="10381" actId="1076"/>
          <ac:spMkLst>
            <pc:docMk/>
            <pc:sldMk cId="2583402536" sldId="285"/>
            <ac:spMk id="108" creationId="{324D5D72-146A-A462-B694-73A1654BA48B}"/>
          </ac:spMkLst>
        </pc:spChg>
        <pc:spChg chg="add mod">
          <ac:chgData name="Anna Lau" userId="cc84c22b-9dd9-47eb-bf72-afae3689f386" providerId="ADAL" clId="{BEA60B7D-C0FC-4DE4-A7B5-AF972EA2912E}" dt="2024-07-16T08:40:06.499" v="10531" actId="1076"/>
          <ac:spMkLst>
            <pc:docMk/>
            <pc:sldMk cId="2583402536" sldId="285"/>
            <ac:spMk id="110" creationId="{094F6EBF-8648-1287-3200-32A56719B5F6}"/>
          </ac:spMkLst>
        </pc:spChg>
        <pc:spChg chg="add mod">
          <ac:chgData name="Anna Lau" userId="cc84c22b-9dd9-47eb-bf72-afae3689f386" providerId="ADAL" clId="{BEA60B7D-C0FC-4DE4-A7B5-AF972EA2912E}" dt="2024-07-16T08:20:29.594" v="10435" actId="1076"/>
          <ac:spMkLst>
            <pc:docMk/>
            <pc:sldMk cId="2583402536" sldId="285"/>
            <ac:spMk id="111" creationId="{A5F89A03-C397-16E3-653D-64D3703507C4}"/>
          </ac:spMkLst>
        </pc:spChg>
        <pc:spChg chg="add del mod">
          <ac:chgData name="Anna Lau" userId="cc84c22b-9dd9-47eb-bf72-afae3689f386" providerId="ADAL" clId="{BEA60B7D-C0FC-4DE4-A7B5-AF972EA2912E}" dt="2024-07-16T08:38:49.746" v="10520" actId="478"/>
          <ac:spMkLst>
            <pc:docMk/>
            <pc:sldMk cId="2583402536" sldId="285"/>
            <ac:spMk id="129" creationId="{CF5609E9-0EAE-F7CA-0C21-688D90E46D35}"/>
          </ac:spMkLst>
        </pc:spChg>
        <pc:spChg chg="add del mod">
          <ac:chgData name="Anna Lau" userId="cc84c22b-9dd9-47eb-bf72-afae3689f386" providerId="ADAL" clId="{BEA60B7D-C0FC-4DE4-A7B5-AF972EA2912E}" dt="2024-07-16T08:38:51.951" v="10522" actId="478"/>
          <ac:spMkLst>
            <pc:docMk/>
            <pc:sldMk cId="2583402536" sldId="285"/>
            <ac:spMk id="130" creationId="{D4F9CCD3-618B-7535-C77D-1CB1046A92D5}"/>
          </ac:spMkLst>
        </pc:spChg>
        <pc:spChg chg="add del mod">
          <ac:chgData name="Anna Lau" userId="cc84c22b-9dd9-47eb-bf72-afae3689f386" providerId="ADAL" clId="{BEA60B7D-C0FC-4DE4-A7B5-AF972EA2912E}" dt="2024-07-16T08:38:51.114" v="10521" actId="478"/>
          <ac:spMkLst>
            <pc:docMk/>
            <pc:sldMk cId="2583402536" sldId="285"/>
            <ac:spMk id="131" creationId="{BC063CBA-3C03-5082-8756-79B5DF343384}"/>
          </ac:spMkLst>
        </pc:spChg>
        <pc:spChg chg="mod">
          <ac:chgData name="Anna Lau" userId="cc84c22b-9dd9-47eb-bf72-afae3689f386" providerId="ADAL" clId="{BEA60B7D-C0FC-4DE4-A7B5-AF972EA2912E}" dt="2024-07-16T08:39:49.215" v="10529" actId="18245"/>
          <ac:spMkLst>
            <pc:docMk/>
            <pc:sldMk cId="2583402536" sldId="285"/>
            <ac:spMk id="134" creationId="{AD5D87B6-12EE-F4F1-620E-52D41BECFA30}"/>
          </ac:spMkLst>
        </pc:spChg>
        <pc:spChg chg="mod">
          <ac:chgData name="Anna Lau" userId="cc84c22b-9dd9-47eb-bf72-afae3689f386" providerId="ADAL" clId="{BEA60B7D-C0FC-4DE4-A7B5-AF972EA2912E}" dt="2024-07-16T08:39:49.215" v="10529" actId="18245"/>
          <ac:spMkLst>
            <pc:docMk/>
            <pc:sldMk cId="2583402536" sldId="285"/>
            <ac:spMk id="135" creationId="{7FB92E1B-A36F-EFDC-CB61-9B30B05BA2E4}"/>
          </ac:spMkLst>
        </pc:spChg>
        <pc:spChg chg="mod">
          <ac:chgData name="Anna Lau" userId="cc84c22b-9dd9-47eb-bf72-afae3689f386" providerId="ADAL" clId="{BEA60B7D-C0FC-4DE4-A7B5-AF972EA2912E}" dt="2024-07-16T08:39:49.215" v="10529" actId="18245"/>
          <ac:spMkLst>
            <pc:docMk/>
            <pc:sldMk cId="2583402536" sldId="285"/>
            <ac:spMk id="136" creationId="{F2116E39-A216-67D5-741C-5E67E5C8AF9B}"/>
          </ac:spMkLst>
        </pc:spChg>
        <pc:spChg chg="mod">
          <ac:chgData name="Anna Lau" userId="cc84c22b-9dd9-47eb-bf72-afae3689f386" providerId="ADAL" clId="{BEA60B7D-C0FC-4DE4-A7B5-AF972EA2912E}" dt="2024-07-16T08:39:49.215" v="10529" actId="18245"/>
          <ac:spMkLst>
            <pc:docMk/>
            <pc:sldMk cId="2583402536" sldId="285"/>
            <ac:spMk id="137" creationId="{FE0CBEC6-2343-E601-DE52-38CD21A40321}"/>
          </ac:spMkLst>
        </pc:spChg>
        <pc:spChg chg="mod">
          <ac:chgData name="Anna Lau" userId="cc84c22b-9dd9-47eb-bf72-afae3689f386" providerId="ADAL" clId="{BEA60B7D-C0FC-4DE4-A7B5-AF972EA2912E}" dt="2024-07-16T08:39:49.215" v="10529" actId="18245"/>
          <ac:spMkLst>
            <pc:docMk/>
            <pc:sldMk cId="2583402536" sldId="285"/>
            <ac:spMk id="138" creationId="{A4C5E48A-4A33-8D2D-573D-04C99951A68E}"/>
          </ac:spMkLst>
        </pc:spChg>
        <pc:spChg chg="mod">
          <ac:chgData name="Anna Lau" userId="cc84c22b-9dd9-47eb-bf72-afae3689f386" providerId="ADAL" clId="{BEA60B7D-C0FC-4DE4-A7B5-AF972EA2912E}" dt="2024-07-16T08:39:49.215" v="10529" actId="18245"/>
          <ac:spMkLst>
            <pc:docMk/>
            <pc:sldMk cId="2583402536" sldId="285"/>
            <ac:spMk id="139" creationId="{3554C8BB-85A8-8A0E-198B-A2D563109C67}"/>
          </ac:spMkLst>
        </pc:spChg>
        <pc:spChg chg="mod">
          <ac:chgData name="Anna Lau" userId="cc84c22b-9dd9-47eb-bf72-afae3689f386" providerId="ADAL" clId="{BEA60B7D-C0FC-4DE4-A7B5-AF972EA2912E}" dt="2024-07-16T08:39:49.215" v="10529" actId="18245"/>
          <ac:spMkLst>
            <pc:docMk/>
            <pc:sldMk cId="2583402536" sldId="285"/>
            <ac:spMk id="140" creationId="{F29D5A14-2A5F-9A12-A5B6-0197D06C4A4F}"/>
          </ac:spMkLst>
        </pc:spChg>
        <pc:spChg chg="mod">
          <ac:chgData name="Anna Lau" userId="cc84c22b-9dd9-47eb-bf72-afae3689f386" providerId="ADAL" clId="{BEA60B7D-C0FC-4DE4-A7B5-AF972EA2912E}" dt="2024-07-16T08:39:49.215" v="10529" actId="18245"/>
          <ac:spMkLst>
            <pc:docMk/>
            <pc:sldMk cId="2583402536" sldId="285"/>
            <ac:spMk id="141" creationId="{1176B009-9CFB-BF63-F6BC-9E92E3FFB7BE}"/>
          </ac:spMkLst>
        </pc:spChg>
        <pc:spChg chg="mod">
          <ac:chgData name="Anna Lau" userId="cc84c22b-9dd9-47eb-bf72-afae3689f386" providerId="ADAL" clId="{BEA60B7D-C0FC-4DE4-A7B5-AF972EA2912E}" dt="2024-07-16T08:39:49.215" v="10529" actId="18245"/>
          <ac:spMkLst>
            <pc:docMk/>
            <pc:sldMk cId="2583402536" sldId="285"/>
            <ac:spMk id="142" creationId="{14E0766A-824B-B6F2-7FD9-F0BAD8CB523D}"/>
          </ac:spMkLst>
        </pc:spChg>
        <pc:spChg chg="mod">
          <ac:chgData name="Anna Lau" userId="cc84c22b-9dd9-47eb-bf72-afae3689f386" providerId="ADAL" clId="{BEA60B7D-C0FC-4DE4-A7B5-AF972EA2912E}" dt="2024-07-16T08:39:49.215" v="10529" actId="18245"/>
          <ac:spMkLst>
            <pc:docMk/>
            <pc:sldMk cId="2583402536" sldId="285"/>
            <ac:spMk id="143" creationId="{4F5F0790-8507-6BF8-E6E3-8738B8D3C184}"/>
          </ac:spMkLst>
        </pc:spChg>
        <pc:spChg chg="add del">
          <ac:chgData name="Anna Lau" userId="cc84c22b-9dd9-47eb-bf72-afae3689f386" providerId="ADAL" clId="{BEA60B7D-C0FC-4DE4-A7B5-AF972EA2912E}" dt="2024-07-16T08:41:05.495" v="10557" actId="22"/>
          <ac:spMkLst>
            <pc:docMk/>
            <pc:sldMk cId="2583402536" sldId="285"/>
            <ac:spMk id="145" creationId="{8F3270D0-499A-AFB9-EB75-785E2A00B86F}"/>
          </ac:spMkLst>
        </pc:spChg>
        <pc:spChg chg="add mod">
          <ac:chgData name="Anna Lau" userId="cc84c22b-9dd9-47eb-bf72-afae3689f386" providerId="ADAL" clId="{BEA60B7D-C0FC-4DE4-A7B5-AF972EA2912E}" dt="2024-07-16T08:42:02.796" v="10580" actId="20577"/>
          <ac:spMkLst>
            <pc:docMk/>
            <pc:sldMk cId="2583402536" sldId="285"/>
            <ac:spMk id="147" creationId="{30FFD8FD-1EB7-E22E-5B69-E43EBA6C4FE0}"/>
          </ac:spMkLst>
        </pc:spChg>
        <pc:spChg chg="add mod">
          <ac:chgData name="Anna Lau" userId="cc84c22b-9dd9-47eb-bf72-afae3689f386" providerId="ADAL" clId="{BEA60B7D-C0FC-4DE4-A7B5-AF972EA2912E}" dt="2024-07-16T08:43:38.501" v="10597" actId="20577"/>
          <ac:spMkLst>
            <pc:docMk/>
            <pc:sldMk cId="2583402536" sldId="285"/>
            <ac:spMk id="149" creationId="{151645ED-702C-A621-F19F-52C05D28B071}"/>
          </ac:spMkLst>
        </pc:spChg>
        <pc:grpChg chg="add mod">
          <ac:chgData name="Anna Lau" userId="cc84c22b-9dd9-47eb-bf72-afae3689f386" providerId="ADAL" clId="{BEA60B7D-C0FC-4DE4-A7B5-AF972EA2912E}" dt="2024-07-16T07:36:25.908" v="9719" actId="164"/>
          <ac:grpSpMkLst>
            <pc:docMk/>
            <pc:sldMk cId="2583402536" sldId="285"/>
            <ac:grpSpMk id="10" creationId="{CB25DDD6-EB8F-7F6F-B09F-7ADBBE5DE279}"/>
          </ac:grpSpMkLst>
        </pc:grpChg>
        <pc:grpChg chg="del mod">
          <ac:chgData name="Anna Lau" userId="cc84c22b-9dd9-47eb-bf72-afae3689f386" providerId="ADAL" clId="{BEA60B7D-C0FC-4DE4-A7B5-AF972EA2912E}" dt="2024-07-16T07:42:02.854" v="9844" actId="165"/>
          <ac:grpSpMkLst>
            <pc:docMk/>
            <pc:sldMk cId="2583402536" sldId="285"/>
            <ac:grpSpMk id="11" creationId="{C3A67F08-1CA0-E26E-9750-1A28CF475504}"/>
          </ac:grpSpMkLst>
        </pc:grpChg>
        <pc:grpChg chg="mod">
          <ac:chgData name="Anna Lau" userId="cc84c22b-9dd9-47eb-bf72-afae3689f386" providerId="ADAL" clId="{BEA60B7D-C0FC-4DE4-A7B5-AF972EA2912E}" dt="2024-07-16T08:39:56.412" v="10530" actId="1076"/>
          <ac:grpSpMkLst>
            <pc:docMk/>
            <pc:sldMk cId="2583402536" sldId="285"/>
            <ac:grpSpMk id="133" creationId="{AC0307FE-408F-1A27-C612-ACE9321657CB}"/>
          </ac:grpSpMkLst>
        </pc:grpChg>
        <pc:graphicFrameChg chg="add del mod modGraphic">
          <ac:chgData name="Anna Lau" userId="cc84c22b-9dd9-47eb-bf72-afae3689f386" providerId="ADAL" clId="{BEA60B7D-C0FC-4DE4-A7B5-AF972EA2912E}" dt="2024-07-16T07:41:04.321" v="9837" actId="18245"/>
          <ac:graphicFrameMkLst>
            <pc:docMk/>
            <pc:sldMk cId="2583402536" sldId="285"/>
            <ac:graphicFrameMk id="7" creationId="{458067BC-C86D-8025-4A55-D69F04EED3B8}"/>
          </ac:graphicFrameMkLst>
        </pc:graphicFrameChg>
        <pc:graphicFrameChg chg="add del mod modGraphic">
          <ac:chgData name="Anna Lau" userId="cc84c22b-9dd9-47eb-bf72-afae3689f386" providerId="ADAL" clId="{BEA60B7D-C0FC-4DE4-A7B5-AF972EA2912E}" dt="2024-07-16T08:39:49.215" v="10529" actId="18245"/>
          <ac:graphicFrameMkLst>
            <pc:docMk/>
            <pc:sldMk cId="2583402536" sldId="285"/>
            <ac:graphicFrameMk id="132" creationId="{A6342909-0513-F682-4009-51B1AE52D1B3}"/>
          </ac:graphicFrameMkLst>
        </pc:graphicFrameChg>
        <pc:picChg chg="add del mod">
          <ac:chgData name="Anna Lau" userId="cc84c22b-9dd9-47eb-bf72-afae3689f386" providerId="ADAL" clId="{BEA60B7D-C0FC-4DE4-A7B5-AF972EA2912E}" dt="2024-07-16T07:43:14.722" v="9852" actId="478"/>
          <ac:picMkLst>
            <pc:docMk/>
            <pc:sldMk cId="2583402536" sldId="285"/>
            <ac:picMk id="2" creationId="{A525F033-27EF-CD71-1426-0B143FF7FC42}"/>
          </ac:picMkLst>
        </pc:picChg>
        <pc:picChg chg="add del mod">
          <ac:chgData name="Anna Lau" userId="cc84c22b-9dd9-47eb-bf72-afae3689f386" providerId="ADAL" clId="{BEA60B7D-C0FC-4DE4-A7B5-AF972EA2912E}" dt="2024-07-16T08:43:50.662" v="10598" actId="478"/>
          <ac:picMkLst>
            <pc:docMk/>
            <pc:sldMk cId="2583402536" sldId="285"/>
            <ac:picMk id="3" creationId="{93EDE2FB-CFBD-0D7A-39B5-680161C73CA4}"/>
          </ac:picMkLst>
        </pc:picChg>
        <pc:picChg chg="add mod">
          <ac:chgData name="Anna Lau" userId="cc84c22b-9dd9-47eb-bf72-afae3689f386" providerId="ADAL" clId="{BEA60B7D-C0FC-4DE4-A7B5-AF972EA2912E}" dt="2024-07-16T08:16:28.361" v="10342" actId="1076"/>
          <ac:picMkLst>
            <pc:docMk/>
            <pc:sldMk cId="2583402536" sldId="285"/>
            <ac:picMk id="27" creationId="{BF0AED5F-36F5-312D-A197-1623427ECA2E}"/>
          </ac:picMkLst>
        </pc:picChg>
        <pc:picChg chg="add del mod">
          <ac:chgData name="Anna Lau" userId="cc84c22b-9dd9-47eb-bf72-afae3689f386" providerId="ADAL" clId="{BEA60B7D-C0FC-4DE4-A7B5-AF972EA2912E}" dt="2024-07-16T08:13:06.076" v="10325" actId="478"/>
          <ac:picMkLst>
            <pc:docMk/>
            <pc:sldMk cId="2583402536" sldId="285"/>
            <ac:picMk id="29" creationId="{154DCC2B-3115-A72E-1938-D81A832AE600}"/>
          </ac:picMkLst>
        </pc:picChg>
        <pc:picChg chg="add mod">
          <ac:chgData name="Anna Lau" userId="cc84c22b-9dd9-47eb-bf72-afae3689f386" providerId="ADAL" clId="{BEA60B7D-C0FC-4DE4-A7B5-AF972EA2912E}" dt="2024-07-16T07:58:21.257" v="9864" actId="207"/>
          <ac:picMkLst>
            <pc:docMk/>
            <pc:sldMk cId="2583402536" sldId="285"/>
            <ac:picMk id="31" creationId="{2B8E5620-C69B-177F-47F8-5675A7EB8B97}"/>
          </ac:picMkLst>
        </pc:picChg>
        <pc:picChg chg="add del mod">
          <ac:chgData name="Anna Lau" userId="cc84c22b-9dd9-47eb-bf72-afae3689f386" providerId="ADAL" clId="{BEA60B7D-C0FC-4DE4-A7B5-AF972EA2912E}" dt="2024-07-16T07:58:15.106" v="9863" actId="478"/>
          <ac:picMkLst>
            <pc:docMk/>
            <pc:sldMk cId="2583402536" sldId="285"/>
            <ac:picMk id="33" creationId="{EF4083D3-CA55-928B-A878-04F32302CB60}"/>
          </ac:picMkLst>
        </pc:picChg>
        <pc:picChg chg="add del mod">
          <ac:chgData name="Anna Lau" userId="cc84c22b-9dd9-47eb-bf72-afae3689f386" providerId="ADAL" clId="{BEA60B7D-C0FC-4DE4-A7B5-AF972EA2912E}" dt="2024-07-16T07:59:28.843" v="9875" actId="478"/>
          <ac:picMkLst>
            <pc:docMk/>
            <pc:sldMk cId="2583402536" sldId="285"/>
            <ac:picMk id="35" creationId="{69898BA5-2D88-9016-1956-99088E3B8A94}"/>
          </ac:picMkLst>
        </pc:picChg>
        <pc:picChg chg="add del mod">
          <ac:chgData name="Anna Lau" userId="cc84c22b-9dd9-47eb-bf72-afae3689f386" providerId="ADAL" clId="{BEA60B7D-C0FC-4DE4-A7B5-AF972EA2912E}" dt="2024-07-16T07:59:26.462" v="9874" actId="478"/>
          <ac:picMkLst>
            <pc:docMk/>
            <pc:sldMk cId="2583402536" sldId="285"/>
            <ac:picMk id="37" creationId="{6F3352FD-7E3E-0083-ED68-97EE045293B3}"/>
          </ac:picMkLst>
        </pc:picChg>
        <pc:picChg chg="add del mod">
          <ac:chgData name="Anna Lau" userId="cc84c22b-9dd9-47eb-bf72-afae3689f386" providerId="ADAL" clId="{BEA60B7D-C0FC-4DE4-A7B5-AF972EA2912E}" dt="2024-07-16T08:00:52.643" v="9908" actId="478"/>
          <ac:picMkLst>
            <pc:docMk/>
            <pc:sldMk cId="2583402536" sldId="285"/>
            <ac:picMk id="39" creationId="{AB723D98-EF94-E236-B55C-B0543DE88299}"/>
          </ac:picMkLst>
        </pc:picChg>
        <pc:picChg chg="add del mod">
          <ac:chgData name="Anna Lau" userId="cc84c22b-9dd9-47eb-bf72-afae3689f386" providerId="ADAL" clId="{BEA60B7D-C0FC-4DE4-A7B5-AF972EA2912E}" dt="2024-07-16T08:00:53.586" v="9909" actId="478"/>
          <ac:picMkLst>
            <pc:docMk/>
            <pc:sldMk cId="2583402536" sldId="285"/>
            <ac:picMk id="41" creationId="{1279642C-BD9D-F74C-845B-4202F87CBC36}"/>
          </ac:picMkLst>
        </pc:picChg>
        <pc:picChg chg="add mod">
          <ac:chgData name="Anna Lau" userId="cc84c22b-9dd9-47eb-bf72-afae3689f386" providerId="ADAL" clId="{BEA60B7D-C0FC-4DE4-A7B5-AF972EA2912E}" dt="2024-07-16T08:09:43.706" v="10256" actId="1076"/>
          <ac:picMkLst>
            <pc:docMk/>
            <pc:sldMk cId="2583402536" sldId="285"/>
            <ac:picMk id="43" creationId="{06ACF7A4-C388-07B3-58E6-702BADDC1042}"/>
          </ac:picMkLst>
        </pc:picChg>
        <pc:picChg chg="add del mod">
          <ac:chgData name="Anna Lau" userId="cc84c22b-9dd9-47eb-bf72-afae3689f386" providerId="ADAL" clId="{BEA60B7D-C0FC-4DE4-A7B5-AF972EA2912E}" dt="2024-07-16T08:01:56.841" v="9920" actId="478"/>
          <ac:picMkLst>
            <pc:docMk/>
            <pc:sldMk cId="2583402536" sldId="285"/>
            <ac:picMk id="45" creationId="{0992F394-3642-C92C-6684-245AFFD8EB27}"/>
          </ac:picMkLst>
        </pc:picChg>
        <pc:picChg chg="add mod">
          <ac:chgData name="Anna Lau" userId="cc84c22b-9dd9-47eb-bf72-afae3689f386" providerId="ADAL" clId="{BEA60B7D-C0FC-4DE4-A7B5-AF972EA2912E}" dt="2024-07-16T08:09:53.149" v="10259" actId="1076"/>
          <ac:picMkLst>
            <pc:docMk/>
            <pc:sldMk cId="2583402536" sldId="285"/>
            <ac:picMk id="47" creationId="{4B843D61-109C-E473-296E-D861A5315263}"/>
          </ac:picMkLst>
        </pc:picChg>
        <pc:picChg chg="add del mod">
          <ac:chgData name="Anna Lau" userId="cc84c22b-9dd9-47eb-bf72-afae3689f386" providerId="ADAL" clId="{BEA60B7D-C0FC-4DE4-A7B5-AF972EA2912E}" dt="2024-07-16T08:00:05.320" v="9887" actId="478"/>
          <ac:picMkLst>
            <pc:docMk/>
            <pc:sldMk cId="2583402536" sldId="285"/>
            <ac:picMk id="49" creationId="{2CE92D65-E35A-8970-3236-3DEB1665CD08}"/>
          </ac:picMkLst>
        </pc:picChg>
        <pc:picChg chg="add del mod">
          <ac:chgData name="Anna Lau" userId="cc84c22b-9dd9-47eb-bf72-afae3689f386" providerId="ADAL" clId="{BEA60B7D-C0FC-4DE4-A7B5-AF972EA2912E}" dt="2024-07-16T08:19:54.310" v="10427" actId="478"/>
          <ac:picMkLst>
            <pc:docMk/>
            <pc:sldMk cId="2583402536" sldId="285"/>
            <ac:picMk id="51" creationId="{67E63FC7-D74E-E79F-8546-6570A50C32B8}"/>
          </ac:picMkLst>
        </pc:picChg>
        <pc:picChg chg="add del mod">
          <ac:chgData name="Anna Lau" userId="cc84c22b-9dd9-47eb-bf72-afae3689f386" providerId="ADAL" clId="{BEA60B7D-C0FC-4DE4-A7B5-AF972EA2912E}" dt="2024-07-16T08:13:07.584" v="10326" actId="478"/>
          <ac:picMkLst>
            <pc:docMk/>
            <pc:sldMk cId="2583402536" sldId="285"/>
            <ac:picMk id="53" creationId="{4A212A4C-E8F6-3AF9-125F-449DE857AB13}"/>
          </ac:picMkLst>
        </pc:picChg>
        <pc:picChg chg="add del mod">
          <ac:chgData name="Anna Lau" userId="cc84c22b-9dd9-47eb-bf72-afae3689f386" providerId="ADAL" clId="{BEA60B7D-C0FC-4DE4-A7B5-AF972EA2912E}" dt="2024-07-16T08:00:39.893" v="9901" actId="478"/>
          <ac:picMkLst>
            <pc:docMk/>
            <pc:sldMk cId="2583402536" sldId="285"/>
            <ac:picMk id="55" creationId="{52EBF0FC-959A-D942-3521-4DBFF8172CB9}"/>
          </ac:picMkLst>
        </pc:picChg>
        <pc:picChg chg="add mod">
          <ac:chgData name="Anna Lau" userId="cc84c22b-9dd9-47eb-bf72-afae3689f386" providerId="ADAL" clId="{BEA60B7D-C0FC-4DE4-A7B5-AF972EA2912E}" dt="2024-07-16T08:09:57.611" v="10260" actId="1076"/>
          <ac:picMkLst>
            <pc:docMk/>
            <pc:sldMk cId="2583402536" sldId="285"/>
            <ac:picMk id="57" creationId="{1703A581-0423-E666-8D48-E0B46ADA5134}"/>
          </ac:picMkLst>
        </pc:picChg>
        <pc:picChg chg="add del mod">
          <ac:chgData name="Anna Lau" userId="cc84c22b-9dd9-47eb-bf72-afae3689f386" providerId="ADAL" clId="{BEA60B7D-C0FC-4DE4-A7B5-AF972EA2912E}" dt="2024-07-16T08:00:42.159" v="9903" actId="478"/>
          <ac:picMkLst>
            <pc:docMk/>
            <pc:sldMk cId="2583402536" sldId="285"/>
            <ac:picMk id="59" creationId="{FB8ECBBD-B4F0-E55D-4D84-7A321B52E361}"/>
          </ac:picMkLst>
        </pc:picChg>
        <pc:picChg chg="add mod">
          <ac:chgData name="Anna Lau" userId="cc84c22b-9dd9-47eb-bf72-afae3689f386" providerId="ADAL" clId="{BEA60B7D-C0FC-4DE4-A7B5-AF972EA2912E}" dt="2024-07-16T08:20:40.830" v="10437" actId="1076"/>
          <ac:picMkLst>
            <pc:docMk/>
            <pc:sldMk cId="2583402536" sldId="285"/>
            <ac:picMk id="61" creationId="{C8B44B64-6B7F-82BD-69D5-F7FCCE61F188}"/>
          </ac:picMkLst>
        </pc:picChg>
        <pc:picChg chg="add mod">
          <ac:chgData name="Anna Lau" userId="cc84c22b-9dd9-47eb-bf72-afae3689f386" providerId="ADAL" clId="{BEA60B7D-C0FC-4DE4-A7B5-AF972EA2912E}" dt="2024-07-16T08:09:43.706" v="10256" actId="1076"/>
          <ac:picMkLst>
            <pc:docMk/>
            <pc:sldMk cId="2583402536" sldId="285"/>
            <ac:picMk id="63" creationId="{7EC7A5DD-34D6-7319-EC82-5E0E899D5F52}"/>
          </ac:picMkLst>
        </pc:picChg>
        <pc:picChg chg="add mod">
          <ac:chgData name="Anna Lau" userId="cc84c22b-9dd9-47eb-bf72-afae3689f386" providerId="ADAL" clId="{BEA60B7D-C0FC-4DE4-A7B5-AF972EA2912E}" dt="2024-07-16T08:01:13.670" v="9916" actId="207"/>
          <ac:picMkLst>
            <pc:docMk/>
            <pc:sldMk cId="2583402536" sldId="285"/>
            <ac:picMk id="65" creationId="{D3845E4E-6313-6E60-810C-DDE079F8CED1}"/>
          </ac:picMkLst>
        </pc:picChg>
        <pc:picChg chg="add mod">
          <ac:chgData name="Anna Lau" userId="cc84c22b-9dd9-47eb-bf72-afae3689f386" providerId="ADAL" clId="{BEA60B7D-C0FC-4DE4-A7B5-AF972EA2912E}" dt="2024-07-16T08:01:15.875" v="9917" actId="207"/>
          <ac:picMkLst>
            <pc:docMk/>
            <pc:sldMk cId="2583402536" sldId="285"/>
            <ac:picMk id="67" creationId="{CA5BDFAE-249F-C5D0-F035-AFC39EEACC55}"/>
          </ac:picMkLst>
        </pc:picChg>
        <pc:picChg chg="add del mod">
          <ac:chgData name="Anna Lau" userId="cc84c22b-9dd9-47eb-bf72-afae3689f386" providerId="ADAL" clId="{BEA60B7D-C0FC-4DE4-A7B5-AF972EA2912E}" dt="2024-07-16T08:16:39.975" v="10345" actId="478"/>
          <ac:picMkLst>
            <pc:docMk/>
            <pc:sldMk cId="2583402536" sldId="285"/>
            <ac:picMk id="93" creationId="{870A140C-8809-820C-650A-9BC4B173A395}"/>
          </ac:picMkLst>
        </pc:picChg>
        <pc:picChg chg="add del mod">
          <ac:chgData name="Anna Lau" userId="cc84c22b-9dd9-47eb-bf72-afae3689f386" providerId="ADAL" clId="{BEA60B7D-C0FC-4DE4-A7B5-AF972EA2912E}" dt="2024-07-16T08:17:16.562" v="10355" actId="478"/>
          <ac:picMkLst>
            <pc:docMk/>
            <pc:sldMk cId="2583402536" sldId="285"/>
            <ac:picMk id="94" creationId="{F9501736-A8B0-8B0D-AF73-24D641881D8A}"/>
          </ac:picMkLst>
        </pc:picChg>
        <pc:picChg chg="add mod">
          <ac:chgData name="Anna Lau" userId="cc84c22b-9dd9-47eb-bf72-afae3689f386" providerId="ADAL" clId="{BEA60B7D-C0FC-4DE4-A7B5-AF972EA2912E}" dt="2024-07-16T08:21:00.461" v="10439" actId="207"/>
          <ac:picMkLst>
            <pc:docMk/>
            <pc:sldMk cId="2583402536" sldId="285"/>
            <ac:picMk id="95" creationId="{68230AC6-E2B4-2DD5-9899-190972C5CC15}"/>
          </ac:picMkLst>
        </pc:picChg>
        <pc:picChg chg="add mod">
          <ac:chgData name="Anna Lau" userId="cc84c22b-9dd9-47eb-bf72-afae3689f386" providerId="ADAL" clId="{BEA60B7D-C0FC-4DE4-A7B5-AF972EA2912E}" dt="2024-07-16T08:21:00.461" v="10439" actId="207"/>
          <ac:picMkLst>
            <pc:docMk/>
            <pc:sldMk cId="2583402536" sldId="285"/>
            <ac:picMk id="96" creationId="{FFE97F3F-CE4A-A3B1-A6C0-6F0D9F5BB73F}"/>
          </ac:picMkLst>
        </pc:picChg>
        <pc:picChg chg="add mod">
          <ac:chgData name="Anna Lau" userId="cc84c22b-9dd9-47eb-bf72-afae3689f386" providerId="ADAL" clId="{BEA60B7D-C0FC-4DE4-A7B5-AF972EA2912E}" dt="2024-07-16T08:14:52.489" v="10327"/>
          <ac:picMkLst>
            <pc:docMk/>
            <pc:sldMk cId="2583402536" sldId="285"/>
            <ac:picMk id="97" creationId="{5B19B87A-48DC-E6C4-37C2-69AC8329B2F3}"/>
          </ac:picMkLst>
        </pc:picChg>
        <pc:picChg chg="add mod">
          <ac:chgData name="Anna Lau" userId="cc84c22b-9dd9-47eb-bf72-afae3689f386" providerId="ADAL" clId="{BEA60B7D-C0FC-4DE4-A7B5-AF972EA2912E}" dt="2024-07-16T08:21:00.461" v="10439" actId="207"/>
          <ac:picMkLst>
            <pc:docMk/>
            <pc:sldMk cId="2583402536" sldId="285"/>
            <ac:picMk id="98" creationId="{A0AFA4BC-0941-D5AD-E6DF-02013BFE2A6B}"/>
          </ac:picMkLst>
        </pc:picChg>
        <pc:picChg chg="add mod">
          <ac:chgData name="Anna Lau" userId="cc84c22b-9dd9-47eb-bf72-afae3689f386" providerId="ADAL" clId="{BEA60B7D-C0FC-4DE4-A7B5-AF972EA2912E}" dt="2024-07-16T08:21:00.461" v="10439" actId="207"/>
          <ac:picMkLst>
            <pc:docMk/>
            <pc:sldMk cId="2583402536" sldId="285"/>
            <ac:picMk id="99" creationId="{EC7CC460-AECC-97FC-D406-FE586A236E3C}"/>
          </ac:picMkLst>
        </pc:picChg>
        <pc:picChg chg="add del mod">
          <ac:chgData name="Anna Lau" userId="cc84c22b-9dd9-47eb-bf72-afae3689f386" providerId="ADAL" clId="{BEA60B7D-C0FC-4DE4-A7B5-AF972EA2912E}" dt="2024-07-16T08:19:50.217" v="10426" actId="478"/>
          <ac:picMkLst>
            <pc:docMk/>
            <pc:sldMk cId="2583402536" sldId="285"/>
            <ac:picMk id="100" creationId="{66DB26B2-D6A3-788D-F412-A825AAF935E5}"/>
          </ac:picMkLst>
        </pc:picChg>
        <pc:picChg chg="add del mod">
          <ac:chgData name="Anna Lau" userId="cc84c22b-9dd9-47eb-bf72-afae3689f386" providerId="ADAL" clId="{BEA60B7D-C0FC-4DE4-A7B5-AF972EA2912E}" dt="2024-07-16T08:19:49.098" v="10425" actId="478"/>
          <ac:picMkLst>
            <pc:docMk/>
            <pc:sldMk cId="2583402536" sldId="285"/>
            <ac:picMk id="102" creationId="{2586EC2D-730D-B8D4-00FA-C421E5E3BB9D}"/>
          </ac:picMkLst>
        </pc:picChg>
        <pc:picChg chg="add del mod">
          <ac:chgData name="Anna Lau" userId="cc84c22b-9dd9-47eb-bf72-afae3689f386" providerId="ADAL" clId="{BEA60B7D-C0FC-4DE4-A7B5-AF972EA2912E}" dt="2024-07-16T08:22:26.518" v="10447" actId="478"/>
          <ac:picMkLst>
            <pc:docMk/>
            <pc:sldMk cId="2583402536" sldId="285"/>
            <ac:picMk id="112" creationId="{E515A6D8-A9A9-8908-5ED6-20E09847D0B6}"/>
          </ac:picMkLst>
        </pc:picChg>
        <pc:picChg chg="add del mod">
          <ac:chgData name="Anna Lau" userId="cc84c22b-9dd9-47eb-bf72-afae3689f386" providerId="ADAL" clId="{BEA60B7D-C0FC-4DE4-A7B5-AF972EA2912E}" dt="2024-07-16T08:22:44.864" v="10452" actId="478"/>
          <ac:picMkLst>
            <pc:docMk/>
            <pc:sldMk cId="2583402536" sldId="285"/>
            <ac:picMk id="113" creationId="{15C65F24-8639-6698-7996-9FA02022B578}"/>
          </ac:picMkLst>
        </pc:picChg>
        <pc:picChg chg="add mod">
          <ac:chgData name="Anna Lau" userId="cc84c22b-9dd9-47eb-bf72-afae3689f386" providerId="ADAL" clId="{BEA60B7D-C0FC-4DE4-A7B5-AF972EA2912E}" dt="2024-07-16T08:22:53.945" v="10455" actId="207"/>
          <ac:picMkLst>
            <pc:docMk/>
            <pc:sldMk cId="2583402536" sldId="285"/>
            <ac:picMk id="114" creationId="{724C663B-F9A8-8036-A38C-68E5F271072F}"/>
          </ac:picMkLst>
        </pc:picChg>
        <pc:picChg chg="add mod">
          <ac:chgData name="Anna Lau" userId="cc84c22b-9dd9-47eb-bf72-afae3689f386" providerId="ADAL" clId="{BEA60B7D-C0FC-4DE4-A7B5-AF972EA2912E}" dt="2024-07-16T08:36:16.687" v="10486" actId="207"/>
          <ac:picMkLst>
            <pc:docMk/>
            <pc:sldMk cId="2583402536" sldId="285"/>
            <ac:picMk id="116" creationId="{590A0260-1DB8-B350-A712-4C20BF0B2006}"/>
          </ac:picMkLst>
        </pc:picChg>
        <pc:picChg chg="add mod">
          <ac:chgData name="Anna Lau" userId="cc84c22b-9dd9-47eb-bf72-afae3689f386" providerId="ADAL" clId="{BEA60B7D-C0FC-4DE4-A7B5-AF972EA2912E}" dt="2024-07-16T08:44:02.667" v="10601" actId="207"/>
          <ac:picMkLst>
            <pc:docMk/>
            <pc:sldMk cId="2583402536" sldId="285"/>
            <ac:picMk id="118" creationId="{B13377AC-99CA-E24D-A371-1F86AF2BBDBF}"/>
          </ac:picMkLst>
        </pc:picChg>
        <pc:picChg chg="add del mod">
          <ac:chgData name="Anna Lau" userId="cc84c22b-9dd9-47eb-bf72-afae3689f386" providerId="ADAL" clId="{BEA60B7D-C0FC-4DE4-A7B5-AF972EA2912E}" dt="2024-07-16T08:43:52.349" v="10599" actId="478"/>
          <ac:picMkLst>
            <pc:docMk/>
            <pc:sldMk cId="2583402536" sldId="285"/>
            <ac:picMk id="120" creationId="{DC9A1F5F-A30F-D458-9333-55F028548A2B}"/>
          </ac:picMkLst>
        </pc:picChg>
        <pc:picChg chg="add mod">
          <ac:chgData name="Anna Lau" userId="cc84c22b-9dd9-47eb-bf72-afae3689f386" providerId="ADAL" clId="{BEA60B7D-C0FC-4DE4-A7B5-AF972EA2912E}" dt="2024-07-16T08:43:55.663" v="10600" actId="1076"/>
          <ac:picMkLst>
            <pc:docMk/>
            <pc:sldMk cId="2583402536" sldId="285"/>
            <ac:picMk id="122" creationId="{5F726081-1D2E-C10A-3BCA-4B7D760509DD}"/>
          </ac:picMkLst>
        </pc:picChg>
        <pc:picChg chg="add del mod">
          <ac:chgData name="Anna Lau" userId="cc84c22b-9dd9-47eb-bf72-afae3689f386" providerId="ADAL" clId="{BEA60B7D-C0FC-4DE4-A7B5-AF972EA2912E}" dt="2024-07-16T08:36:25.106" v="10488" actId="478"/>
          <ac:picMkLst>
            <pc:docMk/>
            <pc:sldMk cId="2583402536" sldId="285"/>
            <ac:picMk id="124" creationId="{991EEB70-1B1E-8155-D9AE-C5E8B3B5194D}"/>
          </ac:picMkLst>
        </pc:picChg>
        <pc:picChg chg="add del mod">
          <ac:chgData name="Anna Lau" userId="cc84c22b-9dd9-47eb-bf72-afae3689f386" providerId="ADAL" clId="{BEA60B7D-C0FC-4DE4-A7B5-AF972EA2912E}" dt="2024-07-16T08:36:26.440" v="10489" actId="478"/>
          <ac:picMkLst>
            <pc:docMk/>
            <pc:sldMk cId="2583402536" sldId="285"/>
            <ac:picMk id="126" creationId="{9A24677C-52D9-C1F6-C4D9-DC319BA498E3}"/>
          </ac:picMkLst>
        </pc:picChg>
        <pc:picChg chg="add mod">
          <ac:chgData name="Anna Lau" userId="cc84c22b-9dd9-47eb-bf72-afae3689f386" providerId="ADAL" clId="{BEA60B7D-C0FC-4DE4-A7B5-AF972EA2912E}" dt="2024-07-16T08:36:14.331" v="10485" actId="207"/>
          <ac:picMkLst>
            <pc:docMk/>
            <pc:sldMk cId="2583402536" sldId="285"/>
            <ac:picMk id="128" creationId="{BFF32EBA-63C4-CF69-5AA1-3F5651BD1EA6}"/>
          </ac:picMkLst>
        </pc:picChg>
        <pc:picChg chg="add mod">
          <ac:chgData name="Anna Lau" userId="cc84c22b-9dd9-47eb-bf72-afae3689f386" providerId="ADAL" clId="{BEA60B7D-C0FC-4DE4-A7B5-AF972EA2912E}" dt="2024-07-16T08:45:25.042" v="10606" actId="207"/>
          <ac:picMkLst>
            <pc:docMk/>
            <pc:sldMk cId="2583402536" sldId="285"/>
            <ac:picMk id="151" creationId="{7FC95832-4230-44CD-8CEF-5ACF5E0FF58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8.png"/><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8.png"/><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endParaRPr lang="en-US" altLang="zh-HK" sz="2900" dirty="0" smtClean="0"/>
        </a:p>
        <a:p>
          <a:pPr algn="ctr"/>
          <a:r>
            <a:rPr lang="en-US" altLang="zh-HK" sz="2900" dirty="0" smtClean="0"/>
            <a:t>Product</a:t>
          </a:r>
          <a:endParaRPr lang="en-US" altLang="zh-HK" sz="2900" dirty="0"/>
        </a:p>
        <a:p>
          <a:pPr algn="l"/>
          <a:r>
            <a:rPr lang="en-US" altLang="zh-HK" sz="1600" dirty="0"/>
            <a:t>Create a product that meets the needs and wants of the target </a:t>
          </a:r>
          <a:r>
            <a:rPr lang="en-US" altLang="zh-HK" sz="1600" dirty="0" smtClean="0"/>
            <a:t>market.</a:t>
          </a:r>
          <a:endParaRPr lang="en-US" altLang="zh-HK"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endParaRPr lang="en-US" altLang="zh-HK" sz="2800" dirty="0" smtClean="0"/>
        </a:p>
        <a:p>
          <a:pPr algn="ctr"/>
          <a:endParaRPr lang="en-US" altLang="zh-HK" sz="2800" dirty="0" smtClean="0"/>
        </a:p>
        <a:p>
          <a:pPr algn="ctr"/>
          <a:endParaRPr lang="en-US" altLang="zh-HK" sz="2000" dirty="0" smtClean="0"/>
        </a:p>
        <a:p>
          <a:pPr algn="ctr"/>
          <a:r>
            <a:rPr lang="en-US" altLang="zh-HK" sz="2800" dirty="0" smtClean="0"/>
            <a:t>Price</a:t>
          </a:r>
        </a:p>
        <a:p>
          <a:pPr algn="l"/>
          <a:r>
            <a:rPr lang="en-US" altLang="zh-HK" sz="1600" dirty="0" smtClean="0"/>
            <a:t>Set a price that is competitive and reflects the value of the product, while also aligning with the business profit goals.</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endParaRPr lang="en-US" altLang="zh-HK" sz="2800" dirty="0"/>
        </a:p>
        <a:p>
          <a:pPr algn="ctr"/>
          <a:endParaRPr lang="en-US" altLang="zh-HK" sz="2400" dirty="0" smtClean="0"/>
        </a:p>
        <a:p>
          <a:pPr algn="ctr"/>
          <a:r>
            <a:rPr lang="en-US" altLang="zh-HK" sz="2800" dirty="0" smtClean="0"/>
            <a:t>Place</a:t>
          </a:r>
          <a:endParaRPr lang="en-US" altLang="zh-HK" sz="2800" dirty="0"/>
        </a:p>
        <a:p>
          <a:pPr algn="l"/>
          <a:r>
            <a:rPr lang="en-US" altLang="zh-HK" sz="1600" dirty="0"/>
            <a:t>The product is easily accessible and available at the right time and place, for the right </a:t>
          </a:r>
          <a:r>
            <a:rPr lang="en-US" altLang="zh-HK" sz="1600" dirty="0" smtClean="0"/>
            <a:t>people.</a:t>
          </a:r>
          <a:endParaRPr lang="en-US" altLang="zh-HK"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4B190"/>
        </a:solidFill>
      </dgm:spPr>
      <dgm:t>
        <a:bodyPr/>
        <a:lstStyle/>
        <a:p>
          <a:pPr algn="ctr"/>
          <a:endParaRPr lang="en-US" altLang="zh-HK" sz="2800" dirty="0" smtClean="0"/>
        </a:p>
        <a:p>
          <a:pPr algn="ctr"/>
          <a:r>
            <a:rPr lang="en-US" altLang="zh-HK" sz="2800" dirty="0" smtClean="0"/>
            <a:t>Promotion</a:t>
          </a:r>
          <a:endParaRPr lang="en-US" altLang="zh-HK" sz="2800" dirty="0"/>
        </a:p>
        <a:p>
          <a:pPr algn="l"/>
          <a:r>
            <a:rPr lang="en-US" altLang="zh-HK" sz="1600" dirty="0"/>
            <a:t>Create awareness and interest in the product  and persuade customers to make a </a:t>
          </a:r>
          <a:r>
            <a:rPr lang="en-US" altLang="zh-HK" sz="1600" dirty="0" smtClean="0"/>
            <a:t>purchase.</a:t>
          </a:r>
          <a:endParaRPr lang="en-US" altLang="zh-HK"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endParaRPr lang="en-US" altLang="zh-HK" sz="2800" dirty="0"/>
        </a:p>
        <a:p>
          <a:pPr algn="ctr"/>
          <a:endParaRPr lang="en-US" altLang="zh-HK" sz="2800" dirty="0" smtClean="0"/>
        </a:p>
        <a:p>
          <a:pPr algn="ctr"/>
          <a:endParaRPr lang="en-US" altLang="zh-HK" sz="2000" dirty="0" smtClean="0"/>
        </a:p>
        <a:p>
          <a:pPr algn="ctr"/>
          <a:r>
            <a:rPr lang="en-US" altLang="zh-HK" sz="2800" dirty="0" smtClean="0"/>
            <a:t>People</a:t>
          </a:r>
          <a:endParaRPr lang="en-US" altLang="zh-HK" sz="2800" dirty="0"/>
        </a:p>
        <a:p>
          <a:pPr algn="l"/>
          <a:r>
            <a:rPr lang="en-US" altLang="zh-HK" sz="1600" dirty="0"/>
            <a:t>Create a positive relationship between the company and its stakeholders, and ensure that everyone’s needs and wants are being </a:t>
          </a:r>
          <a:r>
            <a:rPr lang="en-US" altLang="zh-HK" sz="1600" dirty="0" smtClean="0"/>
            <a:t>met.</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custScaleX="107303"/>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endParaRPr lang="en-US" altLang="zh-HK" sz="2900" dirty="0"/>
        </a:p>
        <a:p>
          <a:pPr algn="ctr"/>
          <a:endParaRPr lang="en-US" altLang="zh-HK" sz="2900" dirty="0"/>
        </a:p>
        <a:p>
          <a:pPr algn="ctr"/>
          <a:r>
            <a:rPr lang="en-US" altLang="zh-HK" sz="2900" dirty="0"/>
            <a:t>Product</a:t>
          </a:r>
        </a:p>
        <a:p>
          <a:pPr algn="l"/>
          <a:r>
            <a:rPr lang="en-US" altLang="zh-HK" sz="1600" dirty="0"/>
            <a:t>Refers to the item or service a company offers, encompassing physical attributes, packaging, branding, design, quality, features and </a:t>
          </a:r>
          <a:r>
            <a:rPr lang="en-US" altLang="zh-HK" sz="1600" dirty="0" smtClean="0"/>
            <a:t>benefits.</a:t>
          </a:r>
          <a:endParaRPr lang="en-US" altLang="zh-HK" sz="1600" dirty="0"/>
        </a:p>
        <a:p>
          <a:pPr algn="l"/>
          <a:endParaRPr lang="en-US" altLang="zh-HK" sz="1600" dirty="0"/>
        </a:p>
        <a:p>
          <a:pPr algn="l"/>
          <a:endParaRPr lang="zh-HK" altLang="en-US"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endParaRPr lang="en-US" altLang="zh-HK" sz="2800" dirty="0"/>
        </a:p>
        <a:p>
          <a:pPr algn="ctr"/>
          <a:r>
            <a:rPr lang="en-US" altLang="zh-HK" sz="2800" dirty="0"/>
            <a:t>Price</a:t>
          </a:r>
        </a:p>
        <a:p>
          <a:pPr algn="l"/>
          <a:r>
            <a:rPr lang="en-US" altLang="zh-HK" sz="1600" dirty="0"/>
            <a:t>Indicates the amount customers pay for the product, covering cost of goods, profit margins, pricing strategy, discounts, and promotional offers.</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endParaRPr lang="en-US" altLang="zh-HK" sz="2800" dirty="0"/>
        </a:p>
        <a:p>
          <a:pPr algn="ctr"/>
          <a:endParaRPr lang="en-US" altLang="zh-HK" sz="2800" dirty="0"/>
        </a:p>
        <a:p>
          <a:pPr algn="ctr"/>
          <a:r>
            <a:rPr lang="en-US" altLang="zh-HK" sz="2800" dirty="0"/>
            <a:t>Place</a:t>
          </a:r>
        </a:p>
        <a:p>
          <a:pPr algn="l"/>
          <a:r>
            <a:rPr lang="en-US" altLang="zh-HK" sz="1600" dirty="0"/>
            <a:t>Involves the location where customers can purchase the product, including distribution channels, logistics, market coverage, and service levels.</a:t>
          </a:r>
        </a:p>
        <a:p>
          <a:pPr algn="ctr"/>
          <a:endParaRPr lang="zh-HK" altLang="en-US"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4B190"/>
        </a:solidFill>
      </dgm:spPr>
      <dgm:t>
        <a:bodyPr/>
        <a:lstStyle/>
        <a:p>
          <a:pPr algn="ctr"/>
          <a:endParaRPr lang="en-US" altLang="zh-HK" sz="2800" dirty="0"/>
        </a:p>
        <a:p>
          <a:pPr algn="ctr"/>
          <a:endParaRPr lang="en-US" altLang="zh-HK" sz="2800" dirty="0"/>
        </a:p>
        <a:p>
          <a:pPr algn="ctr"/>
          <a:r>
            <a:rPr lang="en-US" altLang="zh-HK" sz="2800" dirty="0"/>
            <a:t>Promotion</a:t>
          </a:r>
        </a:p>
        <a:p>
          <a:pPr algn="l"/>
          <a:r>
            <a:rPr lang="en-US" altLang="zh-HK" sz="1600" dirty="0"/>
            <a:t>Involves marketing tactics like advertising, sales promotions, public relations, personal selling, and digital marketing to create awareness and interest.</a:t>
          </a:r>
        </a:p>
        <a:p>
          <a:pPr algn="ctr"/>
          <a:endParaRPr lang="zh-HK" altLang="en-US"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endParaRPr lang="en-US" altLang="zh-HK" sz="2800" dirty="0"/>
        </a:p>
        <a:p>
          <a:pPr algn="ctr"/>
          <a:endParaRPr lang="en-US" altLang="zh-HK" sz="2800" dirty="0"/>
        </a:p>
        <a:p>
          <a:pPr algn="ctr"/>
          <a:r>
            <a:rPr lang="en-US" altLang="zh-HK" sz="2800" dirty="0"/>
            <a:t>People</a:t>
          </a:r>
        </a:p>
        <a:p>
          <a:pPr algn="l"/>
          <a:r>
            <a:rPr lang="en-US" altLang="zh-HK" sz="1600" dirty="0"/>
            <a:t>Focuses on individuals involved in production, distribution, and consumption of the product, including employees, customers, suppliers and partners.</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endParaRPr lang="en-US" altLang="zh-HK" sz="2900" dirty="0"/>
        </a:p>
        <a:p>
          <a:pPr algn="ctr"/>
          <a:r>
            <a:rPr lang="en-US" altLang="zh-HK" sz="2900" dirty="0" smtClean="0"/>
            <a:t>Product</a:t>
          </a:r>
          <a:endParaRPr lang="en-US" altLang="zh-HK" sz="2900" dirty="0"/>
        </a:p>
        <a:p>
          <a:pPr algn="l"/>
          <a:r>
            <a:rPr lang="en-US" altLang="zh-HK" sz="1600" dirty="0"/>
            <a:t>The ‘Product’ range is vast, catering to virtually every consumer need.</a:t>
          </a:r>
        </a:p>
        <a:p>
          <a:pPr algn="l"/>
          <a:endParaRPr lang="en-US" altLang="zh-HK" sz="1600" dirty="0"/>
        </a:p>
        <a:p>
          <a:pPr algn="l"/>
          <a:endParaRPr lang="zh-HK" altLang="en-US"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endParaRPr lang="en-US" altLang="zh-HK" sz="2800" dirty="0"/>
        </a:p>
        <a:p>
          <a:pPr algn="ctr"/>
          <a:r>
            <a:rPr lang="en-US" altLang="zh-HK" sz="2800" dirty="0"/>
            <a:t>Price</a:t>
          </a:r>
        </a:p>
        <a:p>
          <a:pPr algn="l"/>
          <a:r>
            <a:rPr lang="en-US" altLang="zh-HK" sz="1600" dirty="0" smtClean="0"/>
            <a:t>The ‘Price</a:t>
          </a:r>
          <a:r>
            <a:rPr lang="en-US" altLang="zh-HK" sz="1600" dirty="0"/>
            <a:t>’ strategy </a:t>
          </a:r>
          <a:r>
            <a:rPr lang="en-US" altLang="zh-HK" sz="1600" dirty="0" smtClean="0"/>
            <a:t>offering </a:t>
          </a:r>
          <a:r>
            <a:rPr lang="en-US" altLang="zh-HK" sz="1600" dirty="0"/>
            <a:t>everyday low prices, appealing to budget-conscious consumers.</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endParaRPr lang="en-US" altLang="zh-HK" sz="2800" dirty="0"/>
        </a:p>
        <a:p>
          <a:pPr algn="ctr"/>
          <a:endParaRPr lang="en-US" altLang="zh-HK" sz="2800" dirty="0"/>
        </a:p>
        <a:p>
          <a:pPr algn="ctr"/>
          <a:r>
            <a:rPr lang="en-US" altLang="zh-HK" sz="2800" dirty="0"/>
            <a:t>Place</a:t>
          </a:r>
        </a:p>
        <a:p>
          <a:pPr algn="l"/>
          <a:r>
            <a:rPr lang="en-US" altLang="zh-HK" sz="1600" dirty="0"/>
            <a:t>‘Promotion’ includes weekly flyers showcasing deals and discounts, and seasonal campaigns that target specific customer segments. </a:t>
          </a:r>
        </a:p>
        <a:p>
          <a:pPr algn="ctr"/>
          <a:endParaRPr lang="zh-HK" altLang="en-US"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4B190"/>
        </a:solidFill>
      </dgm:spPr>
      <dgm:t>
        <a:bodyPr/>
        <a:lstStyle/>
        <a:p>
          <a:pPr algn="ctr"/>
          <a:endParaRPr lang="en-US" altLang="zh-HK" sz="2800" dirty="0"/>
        </a:p>
        <a:p>
          <a:pPr algn="ctr"/>
          <a:endParaRPr lang="en-US" altLang="zh-HK" sz="2800" dirty="0"/>
        </a:p>
        <a:p>
          <a:pPr algn="ctr"/>
          <a:endParaRPr lang="en-US" altLang="zh-HK" sz="800" dirty="0" smtClean="0"/>
        </a:p>
        <a:p>
          <a:pPr algn="ctr"/>
          <a:r>
            <a:rPr lang="en-US" altLang="zh-HK" sz="2800" dirty="0" smtClean="0"/>
            <a:t>Promotion</a:t>
          </a:r>
          <a:endParaRPr lang="en-US" altLang="zh-HK" sz="2800" dirty="0"/>
        </a:p>
        <a:p>
          <a:pPr algn="l"/>
          <a:r>
            <a:rPr lang="en-US" altLang="zh-HK" sz="1600" dirty="0" smtClean="0"/>
            <a:t>The </a:t>
          </a:r>
          <a:r>
            <a:rPr lang="en-US" altLang="zh-HK" sz="1600" dirty="0"/>
            <a:t>extensive network of physical stores is complemented by a robust online platform, making their products accessible to a wide audience.</a:t>
          </a:r>
        </a:p>
        <a:p>
          <a:pPr algn="ctr"/>
          <a:endParaRPr lang="zh-HK" altLang="en-US"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endParaRPr lang="en-US" altLang="zh-HK" sz="2800" dirty="0"/>
        </a:p>
        <a:p>
          <a:pPr algn="ctr"/>
          <a:endParaRPr lang="en-US" altLang="zh-HK" sz="2800" dirty="0"/>
        </a:p>
        <a:p>
          <a:pPr algn="ctr"/>
          <a:r>
            <a:rPr lang="en-US" altLang="zh-HK" sz="2800" dirty="0"/>
            <a:t>People</a:t>
          </a:r>
        </a:p>
        <a:p>
          <a:pPr algn="l"/>
          <a:r>
            <a:rPr lang="en-US" altLang="zh-HK" sz="1600" dirty="0"/>
            <a:t>The ‘People’ in </a:t>
          </a:r>
          <a:r>
            <a:rPr lang="en-US" altLang="zh-HK" sz="1600" dirty="0" smtClean="0"/>
            <a:t>the supermarket, </a:t>
          </a:r>
          <a:r>
            <a:rPr lang="en-US" altLang="zh-HK" sz="1600" dirty="0"/>
            <a:t>from store employees to customer service representatives, play a crucial role in maintaining the brand’s promise of friendly service and customer satisfaction.</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custScaleX="106523"/>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custScaleX="110936"/>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custScaleX="109554"/>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custScaleX="127447"/>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endParaRPr lang="en-US" altLang="zh-HK" sz="2900" dirty="0"/>
        </a:p>
        <a:p>
          <a:pPr algn="ctr"/>
          <a:endParaRPr lang="en-US" altLang="zh-HK" sz="2900" dirty="0"/>
        </a:p>
        <a:p>
          <a:pPr algn="ctr"/>
          <a:endParaRPr lang="en-US" altLang="zh-HK" sz="2900" dirty="0" smtClean="0"/>
        </a:p>
        <a:p>
          <a:pPr algn="ctr"/>
          <a:r>
            <a:rPr lang="en-US" altLang="zh-HK" sz="2900" dirty="0" smtClean="0"/>
            <a:t>Product</a:t>
          </a:r>
          <a:endParaRPr lang="en-US" altLang="zh-HK" sz="2900" dirty="0"/>
        </a:p>
        <a:p>
          <a:pPr algn="l"/>
          <a:r>
            <a:rPr lang="en-US" altLang="zh-HK" sz="1600" dirty="0"/>
            <a:t>The ‘Product’ offering goes beyond footwear to include apparel and accessories, all designed to enhance athletic performance and </a:t>
          </a:r>
          <a:r>
            <a:rPr lang="en-US" altLang="zh-HK" sz="1600" dirty="0" smtClean="0"/>
            <a:t>style.</a:t>
          </a:r>
          <a:endParaRPr lang="en-US" altLang="zh-HK" sz="1600" dirty="0"/>
        </a:p>
        <a:p>
          <a:pPr algn="l"/>
          <a:endParaRPr lang="en-US" altLang="zh-HK" sz="1600" dirty="0"/>
        </a:p>
        <a:p>
          <a:pPr algn="l"/>
          <a:endParaRPr lang="zh-HK" altLang="en-US"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endParaRPr lang="en-US" altLang="zh-HK" sz="2800" dirty="0"/>
        </a:p>
        <a:p>
          <a:pPr algn="ctr"/>
          <a:endParaRPr lang="en-US" altLang="zh-HK" sz="1600" dirty="0" smtClean="0"/>
        </a:p>
        <a:p>
          <a:pPr algn="ctr"/>
          <a:r>
            <a:rPr lang="en-US" altLang="zh-HK" sz="2800" dirty="0" smtClean="0"/>
            <a:t>Price</a:t>
          </a:r>
          <a:endParaRPr lang="en-US" altLang="zh-HK" sz="2800" dirty="0"/>
        </a:p>
        <a:p>
          <a:pPr algn="l"/>
          <a:r>
            <a:rPr lang="en-US" altLang="zh-HK" sz="1600" dirty="0" smtClean="0"/>
            <a:t>The </a:t>
          </a:r>
          <a:r>
            <a:rPr lang="en-US" altLang="zh-HK" sz="1600" dirty="0"/>
            <a:t>‘Price’ reflects the premium nature of their products, justified by innovative design and high-quality materials. </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endParaRPr lang="en-US" altLang="zh-HK" sz="2800" dirty="0"/>
        </a:p>
        <a:p>
          <a:pPr algn="ctr"/>
          <a:endParaRPr lang="en-US" altLang="zh-HK" sz="2000" dirty="0" smtClean="0"/>
        </a:p>
        <a:p>
          <a:pPr algn="ctr"/>
          <a:r>
            <a:rPr lang="en-US" altLang="zh-HK" sz="2800" dirty="0" smtClean="0"/>
            <a:t>Place</a:t>
          </a:r>
          <a:endParaRPr lang="en-US" altLang="zh-HK" sz="2800" dirty="0"/>
        </a:p>
        <a:p>
          <a:pPr algn="l"/>
          <a:r>
            <a:rPr lang="en-US" altLang="zh-HK" sz="1600" dirty="0" smtClean="0"/>
            <a:t>The sportswear company leverages </a:t>
          </a:r>
          <a:r>
            <a:rPr lang="en-US" altLang="zh-HK" sz="1600" dirty="0"/>
            <a:t>celebrity endorsements and powerful storytelling to inspire their target audience. </a:t>
          </a:r>
        </a:p>
        <a:p>
          <a:pPr algn="ctr"/>
          <a:endParaRPr lang="zh-HK" altLang="en-US"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4B190"/>
        </a:solidFill>
      </dgm:spPr>
      <dgm:t>
        <a:bodyPr/>
        <a:lstStyle/>
        <a:p>
          <a:pPr algn="ctr"/>
          <a:endParaRPr lang="en-US" altLang="zh-HK" sz="2800" dirty="0"/>
        </a:p>
        <a:p>
          <a:pPr algn="ctr"/>
          <a:r>
            <a:rPr lang="en-US" altLang="zh-HK" sz="2800" dirty="0"/>
            <a:t>Promotion</a:t>
          </a:r>
        </a:p>
        <a:p>
          <a:pPr algn="l"/>
          <a:r>
            <a:rPr lang="en-US" altLang="zh-HK" sz="1600" dirty="0"/>
            <a:t>‘Place’ is a blend of </a:t>
          </a:r>
          <a:r>
            <a:rPr lang="en-US" altLang="zh-HK" sz="1600" dirty="0" smtClean="0"/>
            <a:t>the sportswear company’s </a:t>
          </a:r>
          <a:r>
            <a:rPr lang="en-US" altLang="zh-HK" sz="1600" dirty="0"/>
            <a:t>retail stores, online </a:t>
          </a:r>
          <a:r>
            <a:rPr lang="en-US" altLang="zh-HK" sz="1600" dirty="0" smtClean="0"/>
            <a:t>sales platform, </a:t>
          </a:r>
          <a:r>
            <a:rPr lang="en-US" altLang="zh-HK" sz="1600" dirty="0"/>
            <a:t>and </a:t>
          </a:r>
          <a:r>
            <a:rPr lang="en-US" altLang="zh-HK" sz="1600" dirty="0" smtClean="0"/>
            <a:t>sports outlets which assist in the distribution.</a:t>
          </a:r>
          <a:endParaRPr lang="en-US" altLang="zh-HK" sz="1600" dirty="0"/>
        </a:p>
        <a:p>
          <a:pPr algn="ctr"/>
          <a:endParaRPr lang="zh-HK" altLang="en-US"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endParaRPr lang="en-US" altLang="zh-HK" sz="2800" dirty="0"/>
        </a:p>
        <a:p>
          <a:pPr algn="ctr"/>
          <a:r>
            <a:rPr lang="en-US" altLang="zh-HK" sz="2800" dirty="0"/>
            <a:t>People</a:t>
          </a:r>
        </a:p>
        <a:p>
          <a:pPr algn="l"/>
          <a:r>
            <a:rPr lang="en-US" altLang="zh-HK" sz="1600" dirty="0" smtClean="0"/>
            <a:t>The sportswear company’s </a:t>
          </a:r>
          <a:r>
            <a:rPr lang="en-US" altLang="zh-HK" sz="1600" dirty="0"/>
            <a:t>‘People’, from their design team to retail staff, embody the brand’s spirit, further enhancing its appeal.</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custLinFactNeighborY="2122"/>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custScaleX="116262"/>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E8804B-2124-43CA-BC56-12BA5FB22F21}"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HK" altLang="en-US"/>
        </a:p>
      </dgm:t>
    </dgm:pt>
    <dgm:pt modelId="{F8802CE1-EE1F-418A-9AFC-F5D69F995964}">
      <dgm:prSet phldrT="[文字]"/>
      <dgm:spPr>
        <a:solidFill>
          <a:srgbClr val="41AFAF"/>
        </a:solidFill>
        <a:ln>
          <a:noFill/>
        </a:ln>
      </dgm:spPr>
      <dgm:t>
        <a:bodyPr/>
        <a:lstStyle/>
        <a:p>
          <a:r>
            <a:rPr lang="en-US" altLang="zh-HK" dirty="0"/>
            <a:t>Step 1</a:t>
          </a:r>
          <a:endParaRPr lang="zh-HK" altLang="en-US" dirty="0"/>
        </a:p>
      </dgm:t>
    </dgm:pt>
    <dgm:pt modelId="{3EA3B265-5204-4D10-8771-07AB7F420D5F}" type="parTrans" cxnId="{3D6418BD-27AB-4CBD-839D-069AC9B67A43}">
      <dgm:prSet/>
      <dgm:spPr/>
      <dgm:t>
        <a:bodyPr/>
        <a:lstStyle/>
        <a:p>
          <a:endParaRPr lang="zh-HK" altLang="en-US"/>
        </a:p>
      </dgm:t>
    </dgm:pt>
    <dgm:pt modelId="{55627FC3-A000-45E7-A03B-A22AA1C50558}" type="sibTrans" cxnId="{3D6418BD-27AB-4CBD-839D-069AC9B67A43}">
      <dgm:prSet/>
      <dgm:spPr/>
      <dgm:t>
        <a:bodyPr/>
        <a:lstStyle/>
        <a:p>
          <a:endParaRPr lang="zh-HK" altLang="en-US"/>
        </a:p>
      </dgm:t>
    </dgm:pt>
    <dgm:pt modelId="{AC71358A-EA66-41C5-B33A-3020F0864990}">
      <dgm:prSet phldrT="[文字]"/>
      <dgm:spPr>
        <a:solidFill>
          <a:srgbClr val="369C97"/>
        </a:solidFill>
        <a:ln>
          <a:noFill/>
        </a:ln>
      </dgm:spPr>
      <dgm:t>
        <a:bodyPr/>
        <a:lstStyle/>
        <a:p>
          <a:r>
            <a:rPr lang="en-US" altLang="zh-HK" dirty="0"/>
            <a:t>Step2</a:t>
          </a:r>
          <a:endParaRPr lang="zh-HK" altLang="en-US" dirty="0"/>
        </a:p>
      </dgm:t>
    </dgm:pt>
    <dgm:pt modelId="{480D256D-9508-4667-88B7-5EF8C60E37F1}" type="parTrans" cxnId="{94DD3ACB-0DF2-497D-B62F-CADC3206F4A2}">
      <dgm:prSet/>
      <dgm:spPr/>
      <dgm:t>
        <a:bodyPr/>
        <a:lstStyle/>
        <a:p>
          <a:endParaRPr lang="zh-HK" altLang="en-US"/>
        </a:p>
      </dgm:t>
    </dgm:pt>
    <dgm:pt modelId="{5C377148-0ADB-4759-9258-B8E8D275E0CE}" type="sibTrans" cxnId="{94DD3ACB-0DF2-497D-B62F-CADC3206F4A2}">
      <dgm:prSet/>
      <dgm:spPr/>
      <dgm:t>
        <a:bodyPr/>
        <a:lstStyle/>
        <a:p>
          <a:endParaRPr lang="zh-HK" altLang="en-US"/>
        </a:p>
      </dgm:t>
    </dgm:pt>
    <dgm:pt modelId="{1F69DC20-84AE-4EA4-A944-FE5F7A8A8423}">
      <dgm:prSet phldrT="[文字]" custT="1"/>
      <dgm:spPr>
        <a:ln>
          <a:solidFill>
            <a:srgbClr val="41AFAF"/>
          </a:solidFill>
        </a:ln>
      </dgm:spPr>
      <dgm:t>
        <a:bodyPr/>
        <a:lstStyle/>
        <a:p>
          <a:r>
            <a:rPr lang="en-US" altLang="zh-HK" sz="1800" dirty="0"/>
            <a:t>Audit </a:t>
          </a:r>
          <a:r>
            <a:rPr lang="en-US" altLang="zh-HK" sz="1800" dirty="0" smtClean="0"/>
            <a:t>the </a:t>
          </a:r>
          <a:r>
            <a:rPr lang="en-US" altLang="zh-HK" sz="1800" dirty="0"/>
            <a:t>past marketing practices and find the success rates of various </a:t>
          </a:r>
          <a:r>
            <a:rPr lang="en-US" altLang="zh-HK" sz="1800" dirty="0" smtClean="0"/>
            <a:t>activities</a:t>
          </a:r>
          <a:r>
            <a:rPr lang="en-US" altLang="zh-TW" sz="1800" dirty="0" smtClean="0"/>
            <a:t>.</a:t>
          </a:r>
          <a:endParaRPr lang="zh-HK" altLang="en-US" sz="1800" dirty="0"/>
        </a:p>
      </dgm:t>
    </dgm:pt>
    <dgm:pt modelId="{7FF6B18D-8CEB-4618-AB2F-6006F800733F}" type="parTrans" cxnId="{403F5587-6946-4DC4-BE49-3F1359CDB5FE}">
      <dgm:prSet/>
      <dgm:spPr/>
      <dgm:t>
        <a:bodyPr/>
        <a:lstStyle/>
        <a:p>
          <a:endParaRPr lang="zh-HK" altLang="en-US"/>
        </a:p>
      </dgm:t>
    </dgm:pt>
    <dgm:pt modelId="{72495EB3-6FF9-47F8-AC40-BA137563E924}" type="sibTrans" cxnId="{403F5587-6946-4DC4-BE49-3F1359CDB5FE}">
      <dgm:prSet/>
      <dgm:spPr/>
      <dgm:t>
        <a:bodyPr/>
        <a:lstStyle/>
        <a:p>
          <a:endParaRPr lang="zh-HK" altLang="en-US"/>
        </a:p>
      </dgm:t>
    </dgm:pt>
    <dgm:pt modelId="{1801E0B7-1264-4CDA-83B0-9A342EDC2518}">
      <dgm:prSet phldrT="[文字]"/>
      <dgm:spPr>
        <a:solidFill>
          <a:srgbClr val="87D3E5"/>
        </a:solidFill>
        <a:ln>
          <a:noFill/>
        </a:ln>
      </dgm:spPr>
      <dgm:t>
        <a:bodyPr/>
        <a:lstStyle/>
        <a:p>
          <a:r>
            <a:rPr lang="en-US" altLang="zh-HK" dirty="0"/>
            <a:t>Step 3</a:t>
          </a:r>
          <a:endParaRPr lang="zh-HK" altLang="en-US" dirty="0"/>
        </a:p>
      </dgm:t>
    </dgm:pt>
    <dgm:pt modelId="{61A0F11F-AD00-4318-A035-FD732B44B957}" type="parTrans" cxnId="{0D4A0818-9197-43AE-B12F-4926C5F6C0E4}">
      <dgm:prSet/>
      <dgm:spPr/>
      <dgm:t>
        <a:bodyPr/>
        <a:lstStyle/>
        <a:p>
          <a:endParaRPr lang="zh-HK" altLang="en-US"/>
        </a:p>
      </dgm:t>
    </dgm:pt>
    <dgm:pt modelId="{138FC080-A164-4FBF-84D2-0C1B3068A982}" type="sibTrans" cxnId="{0D4A0818-9197-43AE-B12F-4926C5F6C0E4}">
      <dgm:prSet/>
      <dgm:spPr/>
      <dgm:t>
        <a:bodyPr/>
        <a:lstStyle/>
        <a:p>
          <a:endParaRPr lang="zh-HK" altLang="en-US"/>
        </a:p>
      </dgm:t>
    </dgm:pt>
    <dgm:pt modelId="{2A78BBEB-2013-4D2A-9B94-C624D1C07A94}">
      <dgm:prSet phldrT="[文字]"/>
      <dgm:spPr>
        <a:solidFill>
          <a:schemeClr val="accent1">
            <a:lumMod val="20000"/>
            <a:lumOff val="80000"/>
          </a:schemeClr>
        </a:solidFill>
        <a:ln>
          <a:noFill/>
        </a:ln>
      </dgm:spPr>
      <dgm:t>
        <a:bodyPr/>
        <a:lstStyle/>
        <a:p>
          <a:r>
            <a:rPr lang="en-US" altLang="zh-HK" dirty="0"/>
            <a:t>Step 4</a:t>
          </a:r>
          <a:endParaRPr lang="zh-HK" altLang="en-US" dirty="0"/>
        </a:p>
      </dgm:t>
    </dgm:pt>
    <dgm:pt modelId="{C38B3E60-CF21-4097-BD2F-F00F58C0F964}" type="parTrans" cxnId="{8D1E5BFF-395B-49F4-A249-D53C497B61CA}">
      <dgm:prSet/>
      <dgm:spPr/>
      <dgm:t>
        <a:bodyPr/>
        <a:lstStyle/>
        <a:p>
          <a:endParaRPr lang="zh-HK" altLang="en-US"/>
        </a:p>
      </dgm:t>
    </dgm:pt>
    <dgm:pt modelId="{EB74549D-4645-4A20-8578-070118C530F0}" type="sibTrans" cxnId="{8D1E5BFF-395B-49F4-A249-D53C497B61CA}">
      <dgm:prSet/>
      <dgm:spPr/>
      <dgm:t>
        <a:bodyPr/>
        <a:lstStyle/>
        <a:p>
          <a:endParaRPr lang="zh-HK" altLang="en-US"/>
        </a:p>
      </dgm:t>
    </dgm:pt>
    <dgm:pt modelId="{03D49879-5405-4E47-989E-C7F126013446}">
      <dgm:prSet phldrT="[文字]" custT="1"/>
      <dgm:spPr>
        <a:ln>
          <a:solidFill>
            <a:schemeClr val="tx2">
              <a:lumMod val="10000"/>
              <a:lumOff val="90000"/>
            </a:schemeClr>
          </a:solidFill>
        </a:ln>
      </dgm:spPr>
      <dgm:t>
        <a:bodyPr/>
        <a:lstStyle/>
        <a:p>
          <a:r>
            <a:rPr lang="en-US" altLang="zh-HK" sz="1800" dirty="0"/>
            <a:t>Combine the market survey with audit results to get an idea of market scope and type of audience</a:t>
          </a:r>
          <a:endParaRPr lang="zh-HK" altLang="en-US" sz="1800" dirty="0"/>
        </a:p>
      </dgm:t>
    </dgm:pt>
    <dgm:pt modelId="{CE9472E8-2114-49DA-ABAD-8B6E02C36334}" type="parTrans" cxnId="{FF343BDA-7C17-411B-80A0-8022EDD14BBE}">
      <dgm:prSet/>
      <dgm:spPr/>
      <dgm:t>
        <a:bodyPr/>
        <a:lstStyle/>
        <a:p>
          <a:endParaRPr lang="zh-HK" altLang="en-US"/>
        </a:p>
      </dgm:t>
    </dgm:pt>
    <dgm:pt modelId="{0D3B6403-3A67-41B3-A354-C36871389BB4}" type="sibTrans" cxnId="{FF343BDA-7C17-411B-80A0-8022EDD14BBE}">
      <dgm:prSet/>
      <dgm:spPr/>
      <dgm:t>
        <a:bodyPr/>
        <a:lstStyle/>
        <a:p>
          <a:endParaRPr lang="zh-HK" altLang="en-US"/>
        </a:p>
      </dgm:t>
    </dgm:pt>
    <dgm:pt modelId="{BD3B0878-C08E-496B-9C37-625A1103E853}">
      <dgm:prSet phldrT="[文字]"/>
      <dgm:spPr>
        <a:solidFill>
          <a:srgbClr val="FF7C80"/>
        </a:solidFill>
        <a:ln>
          <a:noFill/>
        </a:ln>
      </dgm:spPr>
      <dgm:t>
        <a:bodyPr/>
        <a:lstStyle/>
        <a:p>
          <a:r>
            <a:rPr lang="en-US" altLang="zh-HK" dirty="0"/>
            <a:t>Step 7</a:t>
          </a:r>
          <a:endParaRPr lang="zh-HK" altLang="en-US" dirty="0"/>
        </a:p>
      </dgm:t>
    </dgm:pt>
    <dgm:pt modelId="{924E2305-DA76-4C4B-8BBF-8CFBDEB4C349}" type="parTrans" cxnId="{2BCB1062-ECB4-40A1-BBFC-B6E74A14DE6D}">
      <dgm:prSet/>
      <dgm:spPr/>
      <dgm:t>
        <a:bodyPr/>
        <a:lstStyle/>
        <a:p>
          <a:endParaRPr lang="zh-HK" altLang="en-US"/>
        </a:p>
      </dgm:t>
    </dgm:pt>
    <dgm:pt modelId="{D1ACFBC6-15D2-497C-9D16-D099CCDCAD37}" type="sibTrans" cxnId="{2BCB1062-ECB4-40A1-BBFC-B6E74A14DE6D}">
      <dgm:prSet/>
      <dgm:spPr/>
      <dgm:t>
        <a:bodyPr/>
        <a:lstStyle/>
        <a:p>
          <a:endParaRPr lang="zh-HK" altLang="en-US"/>
        </a:p>
      </dgm:t>
    </dgm:pt>
    <dgm:pt modelId="{D2B4C2BC-CBDB-42E9-80A0-EF298583E44A}">
      <dgm:prSet phldrT="[文字]" custT="1"/>
      <dgm:spPr/>
      <dgm:t>
        <a:bodyPr/>
        <a:lstStyle/>
        <a:p>
          <a:r>
            <a:rPr lang="en-US" altLang="zh-HK" sz="1800" dirty="0"/>
            <a:t>Collect the data about engagement and click-through rates </a:t>
          </a:r>
          <a:r>
            <a:rPr lang="en-US" altLang="zh-HK" sz="1800" dirty="0" smtClean="0"/>
            <a:t>gained </a:t>
          </a:r>
          <a:r>
            <a:rPr lang="en-US" altLang="zh-HK" sz="1800" dirty="0"/>
            <a:t>and save them for future references.</a:t>
          </a:r>
          <a:endParaRPr lang="zh-HK" altLang="en-US" sz="1800" dirty="0"/>
        </a:p>
      </dgm:t>
    </dgm:pt>
    <dgm:pt modelId="{C5392B39-6EF5-4069-977E-A1D82ECEA6ED}" type="parTrans" cxnId="{F9FE0BC4-204A-4DA2-B792-F2E6A41C2352}">
      <dgm:prSet/>
      <dgm:spPr/>
      <dgm:t>
        <a:bodyPr/>
        <a:lstStyle/>
        <a:p>
          <a:endParaRPr lang="zh-HK" altLang="en-US"/>
        </a:p>
      </dgm:t>
    </dgm:pt>
    <dgm:pt modelId="{3FAD92AE-243B-404C-AAB3-A19B5A473414}" type="sibTrans" cxnId="{F9FE0BC4-204A-4DA2-B792-F2E6A41C2352}">
      <dgm:prSet/>
      <dgm:spPr/>
      <dgm:t>
        <a:bodyPr/>
        <a:lstStyle/>
        <a:p>
          <a:endParaRPr lang="zh-HK" altLang="en-US"/>
        </a:p>
      </dgm:t>
    </dgm:pt>
    <dgm:pt modelId="{3C34C6D5-4139-4D63-AF55-E214E08BABE6}">
      <dgm:prSet phldrT="[文字]" custT="1"/>
      <dgm:spPr>
        <a:ln>
          <a:solidFill>
            <a:srgbClr val="87D3E5"/>
          </a:solidFill>
        </a:ln>
      </dgm:spPr>
      <dgm:t>
        <a:bodyPr/>
        <a:lstStyle/>
        <a:p>
          <a:r>
            <a:rPr lang="en-US" altLang="zh-HK" sz="1800" dirty="0"/>
            <a:t>Learn about the latest market trends and requirements by conducting surveys and researches</a:t>
          </a:r>
          <a:endParaRPr lang="zh-HK" altLang="en-US" sz="1800" dirty="0"/>
        </a:p>
      </dgm:t>
    </dgm:pt>
    <dgm:pt modelId="{BB2E328F-0753-4E10-9E7A-EC4EF2B80040}" type="parTrans" cxnId="{6AFACD04-5F1D-4E04-92C8-0116F8BEF911}">
      <dgm:prSet/>
      <dgm:spPr/>
      <dgm:t>
        <a:bodyPr/>
        <a:lstStyle/>
        <a:p>
          <a:endParaRPr lang="zh-HK" altLang="en-US"/>
        </a:p>
      </dgm:t>
    </dgm:pt>
    <dgm:pt modelId="{BF6F4F4B-BC1D-490E-B500-98A514D9B5B3}" type="sibTrans" cxnId="{6AFACD04-5F1D-4E04-92C8-0116F8BEF911}">
      <dgm:prSet/>
      <dgm:spPr/>
      <dgm:t>
        <a:bodyPr/>
        <a:lstStyle/>
        <a:p>
          <a:endParaRPr lang="zh-HK" altLang="en-US"/>
        </a:p>
      </dgm:t>
    </dgm:pt>
    <dgm:pt modelId="{4BB54E04-1431-41D3-9DE1-5BA207BE4B6F}">
      <dgm:prSet phldrT="[文字]" custT="1"/>
      <dgm:spPr>
        <a:ln>
          <a:solidFill>
            <a:srgbClr val="41AFAF"/>
          </a:solidFill>
        </a:ln>
      </dgm:spPr>
      <dgm:t>
        <a:bodyPr/>
        <a:lstStyle/>
        <a:p>
          <a:r>
            <a:rPr lang="en-US" altLang="zh-HK" sz="1800" dirty="0"/>
            <a:t>Set realistic and achievable small goals for the marketing </a:t>
          </a:r>
          <a:r>
            <a:rPr lang="en-US" altLang="zh-HK" sz="1800" dirty="0" smtClean="0"/>
            <a:t>campaign</a:t>
          </a:r>
          <a:r>
            <a:rPr lang="en-US" altLang="zh-TW" sz="1800" dirty="0" smtClean="0"/>
            <a:t>.</a:t>
          </a:r>
          <a:endParaRPr lang="zh-HK" altLang="en-US" sz="1800" dirty="0"/>
        </a:p>
      </dgm:t>
    </dgm:pt>
    <dgm:pt modelId="{F3DD7267-A7AA-4437-B9A7-A7E32C3B95A0}" type="parTrans" cxnId="{A60D2862-783D-4E1F-98CA-982CCDF261EC}">
      <dgm:prSet/>
      <dgm:spPr/>
      <dgm:t>
        <a:bodyPr/>
        <a:lstStyle/>
        <a:p>
          <a:endParaRPr lang="zh-HK" altLang="en-US"/>
        </a:p>
      </dgm:t>
    </dgm:pt>
    <dgm:pt modelId="{E9E070CE-2F3E-4193-92E7-489756A494D5}" type="sibTrans" cxnId="{A60D2862-783D-4E1F-98CA-982CCDF261EC}">
      <dgm:prSet/>
      <dgm:spPr/>
      <dgm:t>
        <a:bodyPr/>
        <a:lstStyle/>
        <a:p>
          <a:endParaRPr lang="zh-HK" altLang="en-US"/>
        </a:p>
      </dgm:t>
    </dgm:pt>
    <dgm:pt modelId="{2523D798-635D-46BC-9BFE-74BF60AF5D87}">
      <dgm:prSet phldrT="[文字]"/>
      <dgm:spPr>
        <a:solidFill>
          <a:srgbClr val="FADDCE"/>
        </a:solidFill>
        <a:ln>
          <a:noFill/>
        </a:ln>
      </dgm:spPr>
      <dgm:t>
        <a:bodyPr/>
        <a:lstStyle/>
        <a:p>
          <a:r>
            <a:rPr lang="en-US" altLang="zh-HK" dirty="0"/>
            <a:t>Step 5</a:t>
          </a:r>
          <a:endParaRPr lang="zh-HK" altLang="en-US" dirty="0"/>
        </a:p>
      </dgm:t>
    </dgm:pt>
    <dgm:pt modelId="{D70AA09B-9EC6-4B66-85FC-A6253ED1F22A}" type="parTrans" cxnId="{5A49D556-4AA6-48E5-937E-D49AC28765B9}">
      <dgm:prSet/>
      <dgm:spPr/>
      <dgm:t>
        <a:bodyPr/>
        <a:lstStyle/>
        <a:p>
          <a:endParaRPr lang="zh-HK" altLang="en-US"/>
        </a:p>
      </dgm:t>
    </dgm:pt>
    <dgm:pt modelId="{291CD124-4BA9-4DF2-B452-1630FE8AED8F}" type="sibTrans" cxnId="{5A49D556-4AA6-48E5-937E-D49AC28765B9}">
      <dgm:prSet/>
      <dgm:spPr/>
      <dgm:t>
        <a:bodyPr/>
        <a:lstStyle/>
        <a:p>
          <a:endParaRPr lang="zh-HK" altLang="en-US"/>
        </a:p>
      </dgm:t>
    </dgm:pt>
    <dgm:pt modelId="{FD20BD4D-6B2A-42CC-88A9-010FCDA702D8}">
      <dgm:prSet phldrT="[文字]" custT="1"/>
      <dgm:spPr>
        <a:ln>
          <a:solidFill>
            <a:srgbClr val="FADDCE"/>
          </a:solidFill>
        </a:ln>
      </dgm:spPr>
      <dgm:t>
        <a:bodyPr/>
        <a:lstStyle/>
        <a:p>
          <a:r>
            <a:rPr lang="en-US" altLang="zh-HK" sz="1800" dirty="0"/>
            <a:t>Decide </a:t>
          </a:r>
          <a:r>
            <a:rPr lang="en-US" altLang="zh-HK" sz="1800"/>
            <a:t>the </a:t>
          </a:r>
          <a:r>
            <a:rPr lang="en-US" altLang="zh-HK" sz="1800" smtClean="0"/>
            <a:t>budget for </a:t>
          </a:r>
          <a:r>
            <a:rPr lang="en-US" altLang="zh-HK" sz="1800" dirty="0"/>
            <a:t>the marketing campaign and scale it to meet </a:t>
          </a:r>
          <a:r>
            <a:rPr lang="en-US" altLang="zh-HK" sz="1800" dirty="0" smtClean="0"/>
            <a:t>the requirements</a:t>
          </a:r>
          <a:endParaRPr lang="zh-HK" altLang="en-US" sz="1800" dirty="0"/>
        </a:p>
      </dgm:t>
    </dgm:pt>
    <dgm:pt modelId="{D4C05A05-7191-4D1F-ACFF-C95FDF7AD883}" type="parTrans" cxnId="{32682118-FC04-4C2A-97F6-A0C6BACAA1BC}">
      <dgm:prSet/>
      <dgm:spPr/>
      <dgm:t>
        <a:bodyPr/>
        <a:lstStyle/>
        <a:p>
          <a:endParaRPr lang="zh-HK" altLang="en-US"/>
        </a:p>
      </dgm:t>
    </dgm:pt>
    <dgm:pt modelId="{227CF901-84BB-4B73-A946-AB98E15D8680}" type="sibTrans" cxnId="{32682118-FC04-4C2A-97F6-A0C6BACAA1BC}">
      <dgm:prSet/>
      <dgm:spPr/>
      <dgm:t>
        <a:bodyPr/>
        <a:lstStyle/>
        <a:p>
          <a:endParaRPr lang="zh-HK" altLang="en-US"/>
        </a:p>
      </dgm:t>
    </dgm:pt>
    <dgm:pt modelId="{7D7E563A-3DA5-46AC-8204-21887D0B03A2}">
      <dgm:prSet phldrT="[文字]"/>
      <dgm:spPr>
        <a:solidFill>
          <a:schemeClr val="accent2">
            <a:lumMod val="40000"/>
            <a:lumOff val="60000"/>
          </a:schemeClr>
        </a:solidFill>
        <a:ln>
          <a:noFill/>
        </a:ln>
      </dgm:spPr>
      <dgm:t>
        <a:bodyPr/>
        <a:lstStyle/>
        <a:p>
          <a:r>
            <a:rPr lang="en-US" altLang="zh-HK" dirty="0"/>
            <a:t>Step 6</a:t>
          </a:r>
          <a:endParaRPr lang="zh-HK" altLang="en-US" dirty="0"/>
        </a:p>
      </dgm:t>
    </dgm:pt>
    <dgm:pt modelId="{0B959DC7-8558-4BED-9A3C-289541449874}" type="parTrans" cxnId="{F8B7558F-DBA6-4D46-B242-AE8669D65B44}">
      <dgm:prSet/>
      <dgm:spPr/>
      <dgm:t>
        <a:bodyPr/>
        <a:lstStyle/>
        <a:p>
          <a:endParaRPr lang="zh-HK" altLang="en-US"/>
        </a:p>
      </dgm:t>
    </dgm:pt>
    <dgm:pt modelId="{A87E8F46-E2F1-4E8C-B4A4-AC3E8388C6BE}" type="sibTrans" cxnId="{F8B7558F-DBA6-4D46-B242-AE8669D65B44}">
      <dgm:prSet/>
      <dgm:spPr/>
      <dgm:t>
        <a:bodyPr/>
        <a:lstStyle/>
        <a:p>
          <a:endParaRPr lang="zh-HK" altLang="en-US"/>
        </a:p>
      </dgm:t>
    </dgm:pt>
    <dgm:pt modelId="{A71618DA-4622-4C74-A972-6B16895C2658}">
      <dgm:prSet phldrT="[文字]" custT="1"/>
      <dgm:spPr>
        <a:ln>
          <a:solidFill>
            <a:schemeClr val="accent2">
              <a:lumMod val="40000"/>
              <a:lumOff val="60000"/>
            </a:schemeClr>
          </a:solidFill>
        </a:ln>
      </dgm:spPr>
      <dgm:t>
        <a:bodyPr/>
        <a:lstStyle/>
        <a:p>
          <a:r>
            <a:rPr lang="en-US" altLang="zh-HK" sz="1800" dirty="0"/>
            <a:t>Use the data collected to come up with the best marketing strategies that align with audience and budget requirements.</a:t>
          </a:r>
          <a:endParaRPr lang="zh-HK" altLang="en-US" sz="1800" dirty="0"/>
        </a:p>
      </dgm:t>
    </dgm:pt>
    <dgm:pt modelId="{E71ABA25-7CEC-4410-8760-054BFB5B35F5}" type="parTrans" cxnId="{18F0DA65-33B6-4DD5-811E-7BB6DFB51465}">
      <dgm:prSet/>
      <dgm:spPr/>
      <dgm:t>
        <a:bodyPr/>
        <a:lstStyle/>
        <a:p>
          <a:endParaRPr lang="zh-HK" altLang="en-US"/>
        </a:p>
      </dgm:t>
    </dgm:pt>
    <dgm:pt modelId="{FB013C13-22C1-4F3A-A29E-E86F76532BDF}" type="sibTrans" cxnId="{18F0DA65-33B6-4DD5-811E-7BB6DFB51465}">
      <dgm:prSet/>
      <dgm:spPr/>
      <dgm:t>
        <a:bodyPr/>
        <a:lstStyle/>
        <a:p>
          <a:endParaRPr lang="zh-HK" altLang="en-US"/>
        </a:p>
      </dgm:t>
    </dgm:pt>
    <dgm:pt modelId="{E94DF7F9-68B8-434F-AF1B-92FF00B2FF29}">
      <dgm:prSet phldrT="[文字]" custT="1"/>
      <dgm:spPr>
        <a:ln>
          <a:solidFill>
            <a:srgbClr val="FF7C80"/>
          </a:solidFill>
        </a:ln>
      </dgm:spPr>
      <dgm:t>
        <a:bodyPr/>
        <a:lstStyle/>
        <a:p>
          <a:r>
            <a:rPr lang="en-US" altLang="zh-HK" sz="1800" dirty="0"/>
            <a:t>Implement the campaign at a small scale and find the response of customer’s towards it.</a:t>
          </a:r>
          <a:endParaRPr lang="zh-HK" altLang="en-US" sz="1800" dirty="0"/>
        </a:p>
      </dgm:t>
    </dgm:pt>
    <dgm:pt modelId="{A0ADE96F-2EB5-42ED-8F77-FF7AFB03EC51}" type="parTrans" cxnId="{027BA562-C71C-4EC0-8149-9574B0F58D21}">
      <dgm:prSet/>
      <dgm:spPr/>
      <dgm:t>
        <a:bodyPr/>
        <a:lstStyle/>
        <a:p>
          <a:endParaRPr lang="zh-HK" altLang="en-US"/>
        </a:p>
      </dgm:t>
    </dgm:pt>
    <dgm:pt modelId="{8CB73527-BDC8-4879-90E7-DA889E727181}" type="sibTrans" cxnId="{027BA562-C71C-4EC0-8149-9574B0F58D21}">
      <dgm:prSet/>
      <dgm:spPr/>
      <dgm:t>
        <a:bodyPr/>
        <a:lstStyle/>
        <a:p>
          <a:endParaRPr lang="zh-HK" altLang="en-US"/>
        </a:p>
      </dgm:t>
    </dgm:pt>
    <dgm:pt modelId="{CCE191CA-23AE-4789-8CA0-FAD370F00884}">
      <dgm:prSet phldrT="[文字]"/>
      <dgm:spPr>
        <a:solidFill>
          <a:srgbClr val="FF6699"/>
        </a:solidFill>
        <a:ln>
          <a:noFill/>
        </a:ln>
      </dgm:spPr>
      <dgm:t>
        <a:bodyPr/>
        <a:lstStyle/>
        <a:p>
          <a:r>
            <a:rPr lang="en-US" altLang="zh-HK" dirty="0"/>
            <a:t>Step 8</a:t>
          </a:r>
          <a:endParaRPr lang="zh-HK" altLang="en-US" dirty="0"/>
        </a:p>
      </dgm:t>
    </dgm:pt>
    <dgm:pt modelId="{39418FFB-C43A-4F1F-937F-541319BEC19B}" type="parTrans" cxnId="{DDE9D865-6A39-4302-BD2E-568C6510C539}">
      <dgm:prSet/>
      <dgm:spPr/>
      <dgm:t>
        <a:bodyPr/>
        <a:lstStyle/>
        <a:p>
          <a:endParaRPr lang="zh-HK" altLang="en-US"/>
        </a:p>
      </dgm:t>
    </dgm:pt>
    <dgm:pt modelId="{93D1B2EE-2998-4C45-B44A-C67E57CB7D57}" type="sibTrans" cxnId="{DDE9D865-6A39-4302-BD2E-568C6510C539}">
      <dgm:prSet/>
      <dgm:spPr/>
      <dgm:t>
        <a:bodyPr/>
        <a:lstStyle/>
        <a:p>
          <a:endParaRPr lang="zh-HK" altLang="en-US"/>
        </a:p>
      </dgm:t>
    </dgm:pt>
    <dgm:pt modelId="{E2F335E7-E697-434D-B966-067B36343877}">
      <dgm:prSet phldrT="[文字]" custT="1"/>
      <dgm:spPr>
        <a:ln>
          <a:solidFill>
            <a:srgbClr val="FF6699"/>
          </a:solidFill>
        </a:ln>
      </dgm:spPr>
      <dgm:t>
        <a:bodyPr/>
        <a:lstStyle/>
        <a:p>
          <a:r>
            <a:rPr lang="en-US" altLang="zh-HK" sz="1800" dirty="0"/>
            <a:t>Use the customer response and reviews to refine the marketing campaign, and then employ it to full scale.</a:t>
          </a:r>
          <a:endParaRPr lang="zh-HK" altLang="en-US" sz="1800" dirty="0"/>
        </a:p>
      </dgm:t>
    </dgm:pt>
    <dgm:pt modelId="{E20F748A-30AC-40A7-A91A-D35874686C70}" type="parTrans" cxnId="{03C8FC8E-EA1D-4AA1-A249-A9995145EA6C}">
      <dgm:prSet/>
      <dgm:spPr/>
      <dgm:t>
        <a:bodyPr/>
        <a:lstStyle/>
        <a:p>
          <a:endParaRPr lang="zh-HK" altLang="en-US"/>
        </a:p>
      </dgm:t>
    </dgm:pt>
    <dgm:pt modelId="{5FAD7544-EE18-4F31-8926-9F3B3CEA404F}" type="sibTrans" cxnId="{03C8FC8E-EA1D-4AA1-A249-A9995145EA6C}">
      <dgm:prSet/>
      <dgm:spPr/>
      <dgm:t>
        <a:bodyPr/>
        <a:lstStyle/>
        <a:p>
          <a:endParaRPr lang="zh-HK" altLang="en-US"/>
        </a:p>
      </dgm:t>
    </dgm:pt>
    <dgm:pt modelId="{F7143756-AF13-4179-8C57-2B0618BE999E}">
      <dgm:prSet phldrT="[文字]"/>
      <dgm:spPr/>
      <dgm:t>
        <a:bodyPr/>
        <a:lstStyle/>
        <a:p>
          <a:r>
            <a:rPr lang="en-US" altLang="zh-HK" dirty="0"/>
            <a:t>Step 9</a:t>
          </a:r>
          <a:endParaRPr lang="zh-HK" altLang="en-US" dirty="0"/>
        </a:p>
      </dgm:t>
    </dgm:pt>
    <dgm:pt modelId="{2565BE1A-F49D-402B-AE38-43CAD818D2B7}" type="parTrans" cxnId="{B0DF2BA2-1C88-4F03-BCDB-1B0F09568E3C}">
      <dgm:prSet/>
      <dgm:spPr/>
      <dgm:t>
        <a:bodyPr/>
        <a:lstStyle/>
        <a:p>
          <a:endParaRPr lang="zh-HK" altLang="en-US"/>
        </a:p>
      </dgm:t>
    </dgm:pt>
    <dgm:pt modelId="{3D228DD0-2ED2-4F9D-A348-8516089BBB4D}" type="sibTrans" cxnId="{B0DF2BA2-1C88-4F03-BCDB-1B0F09568E3C}">
      <dgm:prSet/>
      <dgm:spPr/>
      <dgm:t>
        <a:bodyPr/>
        <a:lstStyle/>
        <a:p>
          <a:endParaRPr lang="zh-HK" altLang="en-US"/>
        </a:p>
      </dgm:t>
    </dgm:pt>
    <dgm:pt modelId="{CEAEEFDE-0F41-4EBD-BC88-4440C2EFB4C1}" type="pres">
      <dgm:prSet presAssocID="{91E8804B-2124-43CA-BC56-12BA5FB22F21}" presName="linearFlow" presStyleCnt="0">
        <dgm:presLayoutVars>
          <dgm:dir/>
          <dgm:animLvl val="lvl"/>
          <dgm:resizeHandles val="exact"/>
        </dgm:presLayoutVars>
      </dgm:prSet>
      <dgm:spPr/>
      <dgm:t>
        <a:bodyPr/>
        <a:lstStyle/>
        <a:p>
          <a:endParaRPr lang="zh-TW" altLang="en-US"/>
        </a:p>
      </dgm:t>
    </dgm:pt>
    <dgm:pt modelId="{35A7E9E1-B961-4AA6-A2A4-06C8567B8AC5}" type="pres">
      <dgm:prSet presAssocID="{F8802CE1-EE1F-418A-9AFC-F5D69F995964}" presName="composite" presStyleCnt="0"/>
      <dgm:spPr/>
    </dgm:pt>
    <dgm:pt modelId="{933FF70D-D9AB-46C1-AAF5-E49BDD6F2D60}" type="pres">
      <dgm:prSet presAssocID="{F8802CE1-EE1F-418A-9AFC-F5D69F995964}" presName="parentText" presStyleLbl="alignNode1" presStyleIdx="0" presStyleCnt="9">
        <dgm:presLayoutVars>
          <dgm:chMax val="1"/>
          <dgm:bulletEnabled val="1"/>
        </dgm:presLayoutVars>
      </dgm:prSet>
      <dgm:spPr/>
      <dgm:t>
        <a:bodyPr/>
        <a:lstStyle/>
        <a:p>
          <a:endParaRPr lang="zh-TW" altLang="en-US"/>
        </a:p>
      </dgm:t>
    </dgm:pt>
    <dgm:pt modelId="{8667B40B-032F-49E1-BDFF-E107642EDF8B}" type="pres">
      <dgm:prSet presAssocID="{F8802CE1-EE1F-418A-9AFC-F5D69F995964}" presName="descendantText" presStyleLbl="alignAcc1" presStyleIdx="0" presStyleCnt="9" custLinFactNeighborX="-518" custLinFactNeighborY="-10652">
        <dgm:presLayoutVars>
          <dgm:bulletEnabled val="1"/>
        </dgm:presLayoutVars>
      </dgm:prSet>
      <dgm:spPr/>
      <dgm:t>
        <a:bodyPr/>
        <a:lstStyle/>
        <a:p>
          <a:endParaRPr lang="zh-TW" altLang="en-US"/>
        </a:p>
      </dgm:t>
    </dgm:pt>
    <dgm:pt modelId="{65942285-F01A-4A04-80AF-446CF2E70F40}" type="pres">
      <dgm:prSet presAssocID="{55627FC3-A000-45E7-A03B-A22AA1C50558}" presName="sp" presStyleCnt="0"/>
      <dgm:spPr/>
    </dgm:pt>
    <dgm:pt modelId="{FC0C811A-D17F-4F4A-BFA9-A888ABA74CE1}" type="pres">
      <dgm:prSet presAssocID="{AC71358A-EA66-41C5-B33A-3020F0864990}" presName="composite" presStyleCnt="0"/>
      <dgm:spPr/>
    </dgm:pt>
    <dgm:pt modelId="{A419E4E4-1978-49F7-BF8F-C8AA58459374}" type="pres">
      <dgm:prSet presAssocID="{AC71358A-EA66-41C5-B33A-3020F0864990}" presName="parentText" presStyleLbl="alignNode1" presStyleIdx="1" presStyleCnt="9">
        <dgm:presLayoutVars>
          <dgm:chMax val="1"/>
          <dgm:bulletEnabled val="1"/>
        </dgm:presLayoutVars>
      </dgm:prSet>
      <dgm:spPr/>
      <dgm:t>
        <a:bodyPr/>
        <a:lstStyle/>
        <a:p>
          <a:endParaRPr lang="zh-TW" altLang="en-US"/>
        </a:p>
      </dgm:t>
    </dgm:pt>
    <dgm:pt modelId="{CA67996D-D76B-489A-B89B-17E41F06FBBD}" type="pres">
      <dgm:prSet presAssocID="{AC71358A-EA66-41C5-B33A-3020F0864990}" presName="descendantText" presStyleLbl="alignAcc1" presStyleIdx="1" presStyleCnt="9">
        <dgm:presLayoutVars>
          <dgm:bulletEnabled val="1"/>
        </dgm:presLayoutVars>
      </dgm:prSet>
      <dgm:spPr/>
      <dgm:t>
        <a:bodyPr/>
        <a:lstStyle/>
        <a:p>
          <a:endParaRPr lang="zh-TW" altLang="en-US"/>
        </a:p>
      </dgm:t>
    </dgm:pt>
    <dgm:pt modelId="{655F403B-53DC-461B-9A59-FBD68F63406B}" type="pres">
      <dgm:prSet presAssocID="{5C377148-0ADB-4759-9258-B8E8D275E0CE}" presName="sp" presStyleCnt="0"/>
      <dgm:spPr/>
    </dgm:pt>
    <dgm:pt modelId="{EA355AB8-7FE3-41AF-85E3-D9CB61F42C95}" type="pres">
      <dgm:prSet presAssocID="{1801E0B7-1264-4CDA-83B0-9A342EDC2518}" presName="composite" presStyleCnt="0"/>
      <dgm:spPr/>
    </dgm:pt>
    <dgm:pt modelId="{33F99044-BDA6-4CEE-A6BA-C584B44C270E}" type="pres">
      <dgm:prSet presAssocID="{1801E0B7-1264-4CDA-83B0-9A342EDC2518}" presName="parentText" presStyleLbl="alignNode1" presStyleIdx="2" presStyleCnt="9">
        <dgm:presLayoutVars>
          <dgm:chMax val="1"/>
          <dgm:bulletEnabled val="1"/>
        </dgm:presLayoutVars>
      </dgm:prSet>
      <dgm:spPr/>
      <dgm:t>
        <a:bodyPr/>
        <a:lstStyle/>
        <a:p>
          <a:endParaRPr lang="zh-TW" altLang="en-US"/>
        </a:p>
      </dgm:t>
    </dgm:pt>
    <dgm:pt modelId="{EB1380A7-EBC3-44FA-95AA-02ECF766EA50}" type="pres">
      <dgm:prSet presAssocID="{1801E0B7-1264-4CDA-83B0-9A342EDC2518}" presName="descendantText" presStyleLbl="alignAcc1" presStyleIdx="2" presStyleCnt="9">
        <dgm:presLayoutVars>
          <dgm:bulletEnabled val="1"/>
        </dgm:presLayoutVars>
      </dgm:prSet>
      <dgm:spPr/>
      <dgm:t>
        <a:bodyPr/>
        <a:lstStyle/>
        <a:p>
          <a:endParaRPr lang="zh-TW" altLang="en-US"/>
        </a:p>
      </dgm:t>
    </dgm:pt>
    <dgm:pt modelId="{CC550C10-FDFF-4A3E-86E7-CA8C50FF04E5}" type="pres">
      <dgm:prSet presAssocID="{138FC080-A164-4FBF-84D2-0C1B3068A982}" presName="sp" presStyleCnt="0"/>
      <dgm:spPr/>
    </dgm:pt>
    <dgm:pt modelId="{CD78C7F4-650A-47DA-BADB-1AF01DF6F4ED}" type="pres">
      <dgm:prSet presAssocID="{2A78BBEB-2013-4D2A-9B94-C624D1C07A94}" presName="composite" presStyleCnt="0"/>
      <dgm:spPr/>
    </dgm:pt>
    <dgm:pt modelId="{F8F66126-B903-405C-A704-0109D0D7CBBA}" type="pres">
      <dgm:prSet presAssocID="{2A78BBEB-2013-4D2A-9B94-C624D1C07A94}" presName="parentText" presStyleLbl="alignNode1" presStyleIdx="3" presStyleCnt="9">
        <dgm:presLayoutVars>
          <dgm:chMax val="1"/>
          <dgm:bulletEnabled val="1"/>
        </dgm:presLayoutVars>
      </dgm:prSet>
      <dgm:spPr/>
      <dgm:t>
        <a:bodyPr/>
        <a:lstStyle/>
        <a:p>
          <a:endParaRPr lang="zh-TW" altLang="en-US"/>
        </a:p>
      </dgm:t>
    </dgm:pt>
    <dgm:pt modelId="{ABCB24CA-185F-4D70-9DF7-50D3C7BBE2C6}" type="pres">
      <dgm:prSet presAssocID="{2A78BBEB-2013-4D2A-9B94-C624D1C07A94}" presName="descendantText" presStyleLbl="alignAcc1" presStyleIdx="3" presStyleCnt="9">
        <dgm:presLayoutVars>
          <dgm:bulletEnabled val="1"/>
        </dgm:presLayoutVars>
      </dgm:prSet>
      <dgm:spPr/>
      <dgm:t>
        <a:bodyPr/>
        <a:lstStyle/>
        <a:p>
          <a:endParaRPr lang="zh-TW" altLang="en-US"/>
        </a:p>
      </dgm:t>
    </dgm:pt>
    <dgm:pt modelId="{9D616BAE-805E-4D97-A0DF-A340BABF127D}" type="pres">
      <dgm:prSet presAssocID="{EB74549D-4645-4A20-8578-070118C530F0}" presName="sp" presStyleCnt="0"/>
      <dgm:spPr/>
    </dgm:pt>
    <dgm:pt modelId="{2D367FCA-4DAF-4EA5-BFA9-270B07AE9F65}" type="pres">
      <dgm:prSet presAssocID="{2523D798-635D-46BC-9BFE-74BF60AF5D87}" presName="composite" presStyleCnt="0"/>
      <dgm:spPr/>
    </dgm:pt>
    <dgm:pt modelId="{9A56038D-E5AF-4DA0-8052-DF2834EEE68B}" type="pres">
      <dgm:prSet presAssocID="{2523D798-635D-46BC-9BFE-74BF60AF5D87}" presName="parentText" presStyleLbl="alignNode1" presStyleIdx="4" presStyleCnt="9">
        <dgm:presLayoutVars>
          <dgm:chMax val="1"/>
          <dgm:bulletEnabled val="1"/>
        </dgm:presLayoutVars>
      </dgm:prSet>
      <dgm:spPr/>
      <dgm:t>
        <a:bodyPr/>
        <a:lstStyle/>
        <a:p>
          <a:endParaRPr lang="zh-TW" altLang="en-US"/>
        </a:p>
      </dgm:t>
    </dgm:pt>
    <dgm:pt modelId="{74A6C0F6-9F7A-4E0F-B47A-8BAE377DD8F1}" type="pres">
      <dgm:prSet presAssocID="{2523D798-635D-46BC-9BFE-74BF60AF5D87}" presName="descendantText" presStyleLbl="alignAcc1" presStyleIdx="4" presStyleCnt="9">
        <dgm:presLayoutVars>
          <dgm:bulletEnabled val="1"/>
        </dgm:presLayoutVars>
      </dgm:prSet>
      <dgm:spPr/>
      <dgm:t>
        <a:bodyPr/>
        <a:lstStyle/>
        <a:p>
          <a:endParaRPr lang="zh-TW" altLang="en-US"/>
        </a:p>
      </dgm:t>
    </dgm:pt>
    <dgm:pt modelId="{97BD72DA-345F-4225-816F-295B8E5AC31E}" type="pres">
      <dgm:prSet presAssocID="{291CD124-4BA9-4DF2-B452-1630FE8AED8F}" presName="sp" presStyleCnt="0"/>
      <dgm:spPr/>
    </dgm:pt>
    <dgm:pt modelId="{35A21D70-BC45-4ECF-A92A-BB83DA7B0704}" type="pres">
      <dgm:prSet presAssocID="{7D7E563A-3DA5-46AC-8204-21887D0B03A2}" presName="composite" presStyleCnt="0"/>
      <dgm:spPr/>
    </dgm:pt>
    <dgm:pt modelId="{68AD888F-6795-4C54-B9AD-2718A76CABA7}" type="pres">
      <dgm:prSet presAssocID="{7D7E563A-3DA5-46AC-8204-21887D0B03A2}" presName="parentText" presStyleLbl="alignNode1" presStyleIdx="5" presStyleCnt="9">
        <dgm:presLayoutVars>
          <dgm:chMax val="1"/>
          <dgm:bulletEnabled val="1"/>
        </dgm:presLayoutVars>
      </dgm:prSet>
      <dgm:spPr/>
      <dgm:t>
        <a:bodyPr/>
        <a:lstStyle/>
        <a:p>
          <a:endParaRPr lang="zh-TW" altLang="en-US"/>
        </a:p>
      </dgm:t>
    </dgm:pt>
    <dgm:pt modelId="{D3900F6B-EC12-4D14-8D6B-5AE956A21A27}" type="pres">
      <dgm:prSet presAssocID="{7D7E563A-3DA5-46AC-8204-21887D0B03A2}" presName="descendantText" presStyleLbl="alignAcc1" presStyleIdx="5" presStyleCnt="9">
        <dgm:presLayoutVars>
          <dgm:bulletEnabled val="1"/>
        </dgm:presLayoutVars>
      </dgm:prSet>
      <dgm:spPr/>
      <dgm:t>
        <a:bodyPr/>
        <a:lstStyle/>
        <a:p>
          <a:endParaRPr lang="zh-TW" altLang="en-US"/>
        </a:p>
      </dgm:t>
    </dgm:pt>
    <dgm:pt modelId="{F7843F4F-5924-4FD8-B43D-B84029359EB9}" type="pres">
      <dgm:prSet presAssocID="{A87E8F46-E2F1-4E8C-B4A4-AC3E8388C6BE}" presName="sp" presStyleCnt="0"/>
      <dgm:spPr/>
    </dgm:pt>
    <dgm:pt modelId="{1B6340E7-0311-4BAB-804B-79D865700E0E}" type="pres">
      <dgm:prSet presAssocID="{BD3B0878-C08E-496B-9C37-625A1103E853}" presName="composite" presStyleCnt="0"/>
      <dgm:spPr/>
    </dgm:pt>
    <dgm:pt modelId="{437D6DA3-B1F3-4B89-9D2F-4143A706C980}" type="pres">
      <dgm:prSet presAssocID="{BD3B0878-C08E-496B-9C37-625A1103E853}" presName="parentText" presStyleLbl="alignNode1" presStyleIdx="6" presStyleCnt="9">
        <dgm:presLayoutVars>
          <dgm:chMax val="1"/>
          <dgm:bulletEnabled val="1"/>
        </dgm:presLayoutVars>
      </dgm:prSet>
      <dgm:spPr/>
      <dgm:t>
        <a:bodyPr/>
        <a:lstStyle/>
        <a:p>
          <a:endParaRPr lang="zh-TW" altLang="en-US"/>
        </a:p>
      </dgm:t>
    </dgm:pt>
    <dgm:pt modelId="{E192AEE9-1168-4C6C-B55B-1B75938A6FFB}" type="pres">
      <dgm:prSet presAssocID="{BD3B0878-C08E-496B-9C37-625A1103E853}" presName="descendantText" presStyleLbl="alignAcc1" presStyleIdx="6" presStyleCnt="9">
        <dgm:presLayoutVars>
          <dgm:bulletEnabled val="1"/>
        </dgm:presLayoutVars>
      </dgm:prSet>
      <dgm:spPr/>
      <dgm:t>
        <a:bodyPr/>
        <a:lstStyle/>
        <a:p>
          <a:endParaRPr lang="zh-TW" altLang="en-US"/>
        </a:p>
      </dgm:t>
    </dgm:pt>
    <dgm:pt modelId="{2E05BF4D-899D-487E-AC27-FC1CC6688F68}" type="pres">
      <dgm:prSet presAssocID="{D1ACFBC6-15D2-497C-9D16-D099CCDCAD37}" presName="sp" presStyleCnt="0"/>
      <dgm:spPr/>
    </dgm:pt>
    <dgm:pt modelId="{DE0BEB5A-A710-4B7B-8BB1-A3E5AC5266B7}" type="pres">
      <dgm:prSet presAssocID="{CCE191CA-23AE-4789-8CA0-FAD370F00884}" presName="composite" presStyleCnt="0"/>
      <dgm:spPr/>
    </dgm:pt>
    <dgm:pt modelId="{9E3AE8C2-DF17-4779-A96F-F3BD8374AE77}" type="pres">
      <dgm:prSet presAssocID="{CCE191CA-23AE-4789-8CA0-FAD370F00884}" presName="parentText" presStyleLbl="alignNode1" presStyleIdx="7" presStyleCnt="9">
        <dgm:presLayoutVars>
          <dgm:chMax val="1"/>
          <dgm:bulletEnabled val="1"/>
        </dgm:presLayoutVars>
      </dgm:prSet>
      <dgm:spPr/>
      <dgm:t>
        <a:bodyPr/>
        <a:lstStyle/>
        <a:p>
          <a:endParaRPr lang="zh-TW" altLang="en-US"/>
        </a:p>
      </dgm:t>
    </dgm:pt>
    <dgm:pt modelId="{9633981E-B954-4AA3-B108-00E65DBF151E}" type="pres">
      <dgm:prSet presAssocID="{CCE191CA-23AE-4789-8CA0-FAD370F00884}" presName="descendantText" presStyleLbl="alignAcc1" presStyleIdx="7" presStyleCnt="9">
        <dgm:presLayoutVars>
          <dgm:bulletEnabled val="1"/>
        </dgm:presLayoutVars>
      </dgm:prSet>
      <dgm:spPr/>
      <dgm:t>
        <a:bodyPr/>
        <a:lstStyle/>
        <a:p>
          <a:endParaRPr lang="zh-TW" altLang="en-US"/>
        </a:p>
      </dgm:t>
    </dgm:pt>
    <dgm:pt modelId="{8EBAD581-B9E2-4A39-A57C-B2459F4EB3BB}" type="pres">
      <dgm:prSet presAssocID="{93D1B2EE-2998-4C45-B44A-C67E57CB7D57}" presName="sp" presStyleCnt="0"/>
      <dgm:spPr/>
    </dgm:pt>
    <dgm:pt modelId="{724E16E6-3EDF-4DFC-9EDF-DFBDEB90DC33}" type="pres">
      <dgm:prSet presAssocID="{F7143756-AF13-4179-8C57-2B0618BE999E}" presName="composite" presStyleCnt="0"/>
      <dgm:spPr/>
    </dgm:pt>
    <dgm:pt modelId="{6AB6DA4A-25CD-4B65-90EE-4FB4CD6C0F2B}" type="pres">
      <dgm:prSet presAssocID="{F7143756-AF13-4179-8C57-2B0618BE999E}" presName="parentText" presStyleLbl="alignNode1" presStyleIdx="8" presStyleCnt="9">
        <dgm:presLayoutVars>
          <dgm:chMax val="1"/>
          <dgm:bulletEnabled val="1"/>
        </dgm:presLayoutVars>
      </dgm:prSet>
      <dgm:spPr/>
      <dgm:t>
        <a:bodyPr/>
        <a:lstStyle/>
        <a:p>
          <a:endParaRPr lang="zh-TW" altLang="en-US"/>
        </a:p>
      </dgm:t>
    </dgm:pt>
    <dgm:pt modelId="{3945704A-98A9-42A0-9C0B-6F69A6AB55BD}" type="pres">
      <dgm:prSet presAssocID="{F7143756-AF13-4179-8C57-2B0618BE999E}" presName="descendantText" presStyleLbl="alignAcc1" presStyleIdx="8" presStyleCnt="9">
        <dgm:presLayoutVars>
          <dgm:bulletEnabled val="1"/>
        </dgm:presLayoutVars>
      </dgm:prSet>
      <dgm:spPr/>
      <dgm:t>
        <a:bodyPr/>
        <a:lstStyle/>
        <a:p>
          <a:endParaRPr lang="zh-TW" altLang="en-US"/>
        </a:p>
      </dgm:t>
    </dgm:pt>
  </dgm:ptLst>
  <dgm:cxnLst>
    <dgm:cxn modelId="{18F0DA65-33B6-4DD5-811E-7BB6DFB51465}" srcId="{7D7E563A-3DA5-46AC-8204-21887D0B03A2}" destId="{A71618DA-4622-4C74-A972-6B16895C2658}" srcOrd="0" destOrd="0" parTransId="{E71ABA25-7CEC-4410-8760-054BFB5B35F5}" sibTransId="{FB013C13-22C1-4F3A-A29E-E86F76532BDF}"/>
    <dgm:cxn modelId="{DC84C21B-B84E-446F-92EC-97FE9ECD00BD}" type="presOf" srcId="{FD20BD4D-6B2A-42CC-88A9-010FCDA702D8}" destId="{74A6C0F6-9F7A-4E0F-B47A-8BAE377DD8F1}" srcOrd="0" destOrd="0" presId="urn:microsoft.com/office/officeart/2005/8/layout/chevron2"/>
    <dgm:cxn modelId="{BAF5C510-50FD-46DB-A17E-7B3F62ACE61C}" type="presOf" srcId="{BD3B0878-C08E-496B-9C37-625A1103E853}" destId="{437D6DA3-B1F3-4B89-9D2F-4143A706C980}" srcOrd="0" destOrd="0" presId="urn:microsoft.com/office/officeart/2005/8/layout/chevron2"/>
    <dgm:cxn modelId="{8459D133-B4FF-4906-BFCE-D24A9876EAE9}" type="presOf" srcId="{2A78BBEB-2013-4D2A-9B94-C624D1C07A94}" destId="{F8F66126-B903-405C-A704-0109D0D7CBBA}" srcOrd="0" destOrd="0" presId="urn:microsoft.com/office/officeart/2005/8/layout/chevron2"/>
    <dgm:cxn modelId="{344D80E0-BD55-45BA-8719-3A3227A34288}" type="presOf" srcId="{1F69DC20-84AE-4EA4-A944-FE5F7A8A8423}" destId="{CA67996D-D76B-489A-B89B-17E41F06FBBD}" srcOrd="0" destOrd="0" presId="urn:microsoft.com/office/officeart/2005/8/layout/chevron2"/>
    <dgm:cxn modelId="{B0DF2BA2-1C88-4F03-BCDB-1B0F09568E3C}" srcId="{91E8804B-2124-43CA-BC56-12BA5FB22F21}" destId="{F7143756-AF13-4179-8C57-2B0618BE999E}" srcOrd="8" destOrd="0" parTransId="{2565BE1A-F49D-402B-AE38-43CAD818D2B7}" sibTransId="{3D228DD0-2ED2-4F9D-A348-8516089BBB4D}"/>
    <dgm:cxn modelId="{A60D2862-783D-4E1F-98CA-982CCDF261EC}" srcId="{F8802CE1-EE1F-418A-9AFC-F5D69F995964}" destId="{4BB54E04-1431-41D3-9DE1-5BA207BE4B6F}" srcOrd="0" destOrd="0" parTransId="{F3DD7267-A7AA-4437-B9A7-A7E32C3B95A0}" sibTransId="{E9E070CE-2F3E-4193-92E7-489756A494D5}"/>
    <dgm:cxn modelId="{027BA562-C71C-4EC0-8149-9574B0F58D21}" srcId="{BD3B0878-C08E-496B-9C37-625A1103E853}" destId="{E94DF7F9-68B8-434F-AF1B-92FF00B2FF29}" srcOrd="0" destOrd="0" parTransId="{A0ADE96F-2EB5-42ED-8F77-FF7AFB03EC51}" sibTransId="{8CB73527-BDC8-4879-90E7-DA889E727181}"/>
    <dgm:cxn modelId="{32682118-FC04-4C2A-97F6-A0C6BACAA1BC}" srcId="{2523D798-635D-46BC-9BFE-74BF60AF5D87}" destId="{FD20BD4D-6B2A-42CC-88A9-010FCDA702D8}" srcOrd="0" destOrd="0" parTransId="{D4C05A05-7191-4D1F-ACFF-C95FDF7AD883}" sibTransId="{227CF901-84BB-4B73-A946-AB98E15D8680}"/>
    <dgm:cxn modelId="{FF343BDA-7C17-411B-80A0-8022EDD14BBE}" srcId="{2A78BBEB-2013-4D2A-9B94-C624D1C07A94}" destId="{03D49879-5405-4E47-989E-C7F126013446}" srcOrd="0" destOrd="0" parTransId="{CE9472E8-2114-49DA-ABAD-8B6E02C36334}" sibTransId="{0D3B6403-3A67-41B3-A354-C36871389BB4}"/>
    <dgm:cxn modelId="{FD62F9D4-9471-45B2-A143-B3AC7332B785}" type="presOf" srcId="{AC71358A-EA66-41C5-B33A-3020F0864990}" destId="{A419E4E4-1978-49F7-BF8F-C8AA58459374}" srcOrd="0" destOrd="0" presId="urn:microsoft.com/office/officeart/2005/8/layout/chevron2"/>
    <dgm:cxn modelId="{B21284B2-EB9F-4660-AC60-965A45EC21CF}" type="presOf" srcId="{A71618DA-4622-4C74-A972-6B16895C2658}" destId="{D3900F6B-EC12-4D14-8D6B-5AE956A21A27}" srcOrd="0" destOrd="0" presId="urn:microsoft.com/office/officeart/2005/8/layout/chevron2"/>
    <dgm:cxn modelId="{D527E931-9209-40D1-A8FA-37502BDB1CF0}" type="presOf" srcId="{03D49879-5405-4E47-989E-C7F126013446}" destId="{ABCB24CA-185F-4D70-9DF7-50D3C7BBE2C6}" srcOrd="0" destOrd="0" presId="urn:microsoft.com/office/officeart/2005/8/layout/chevron2"/>
    <dgm:cxn modelId="{AA8848EB-1A59-405C-863A-E8E29B28A3D6}" type="presOf" srcId="{3C34C6D5-4139-4D63-AF55-E214E08BABE6}" destId="{EB1380A7-EBC3-44FA-95AA-02ECF766EA50}" srcOrd="0" destOrd="0" presId="urn:microsoft.com/office/officeart/2005/8/layout/chevron2"/>
    <dgm:cxn modelId="{CABA57CB-7A2F-4A6C-9FDA-0300F0261ADF}" type="presOf" srcId="{1801E0B7-1264-4CDA-83B0-9A342EDC2518}" destId="{33F99044-BDA6-4CEE-A6BA-C584B44C270E}" srcOrd="0" destOrd="0" presId="urn:microsoft.com/office/officeart/2005/8/layout/chevron2"/>
    <dgm:cxn modelId="{6EE10714-14D4-4C0A-B845-ED8814685B02}" type="presOf" srcId="{4BB54E04-1431-41D3-9DE1-5BA207BE4B6F}" destId="{8667B40B-032F-49E1-BDFF-E107642EDF8B}" srcOrd="0" destOrd="0" presId="urn:microsoft.com/office/officeart/2005/8/layout/chevron2"/>
    <dgm:cxn modelId="{2BCB1062-ECB4-40A1-BBFC-B6E74A14DE6D}" srcId="{91E8804B-2124-43CA-BC56-12BA5FB22F21}" destId="{BD3B0878-C08E-496B-9C37-625A1103E853}" srcOrd="6" destOrd="0" parTransId="{924E2305-DA76-4C4B-8BBF-8CFBDEB4C349}" sibTransId="{D1ACFBC6-15D2-497C-9D16-D099CCDCAD37}"/>
    <dgm:cxn modelId="{A573EB3D-FD04-47BA-B37C-F1B42B4F734B}" type="presOf" srcId="{91E8804B-2124-43CA-BC56-12BA5FB22F21}" destId="{CEAEEFDE-0F41-4EBD-BC88-4440C2EFB4C1}" srcOrd="0" destOrd="0" presId="urn:microsoft.com/office/officeart/2005/8/layout/chevron2"/>
    <dgm:cxn modelId="{403F5587-6946-4DC4-BE49-3F1359CDB5FE}" srcId="{AC71358A-EA66-41C5-B33A-3020F0864990}" destId="{1F69DC20-84AE-4EA4-A944-FE5F7A8A8423}" srcOrd="0" destOrd="0" parTransId="{7FF6B18D-8CEB-4618-AB2F-6006F800733F}" sibTransId="{72495EB3-6FF9-47F8-AC40-BA137563E924}"/>
    <dgm:cxn modelId="{A77B9405-BF37-42C3-8A0D-5C8F1ECF66CC}" type="presOf" srcId="{D2B4C2BC-CBDB-42E9-80A0-EF298583E44A}" destId="{3945704A-98A9-42A0-9C0B-6F69A6AB55BD}" srcOrd="0" destOrd="0" presId="urn:microsoft.com/office/officeart/2005/8/layout/chevron2"/>
    <dgm:cxn modelId="{6AFACD04-5F1D-4E04-92C8-0116F8BEF911}" srcId="{1801E0B7-1264-4CDA-83B0-9A342EDC2518}" destId="{3C34C6D5-4139-4D63-AF55-E214E08BABE6}" srcOrd="0" destOrd="0" parTransId="{BB2E328F-0753-4E10-9E7A-EC4EF2B80040}" sibTransId="{BF6F4F4B-BC1D-490E-B500-98A514D9B5B3}"/>
    <dgm:cxn modelId="{2C7EAAA5-9708-4F3E-B8D0-FB929969494B}" type="presOf" srcId="{2523D798-635D-46BC-9BFE-74BF60AF5D87}" destId="{9A56038D-E5AF-4DA0-8052-DF2834EEE68B}" srcOrd="0" destOrd="0" presId="urn:microsoft.com/office/officeart/2005/8/layout/chevron2"/>
    <dgm:cxn modelId="{F8B7558F-DBA6-4D46-B242-AE8669D65B44}" srcId="{91E8804B-2124-43CA-BC56-12BA5FB22F21}" destId="{7D7E563A-3DA5-46AC-8204-21887D0B03A2}" srcOrd="5" destOrd="0" parTransId="{0B959DC7-8558-4BED-9A3C-289541449874}" sibTransId="{A87E8F46-E2F1-4E8C-B4A4-AC3E8388C6BE}"/>
    <dgm:cxn modelId="{8D1E5BFF-395B-49F4-A249-D53C497B61CA}" srcId="{91E8804B-2124-43CA-BC56-12BA5FB22F21}" destId="{2A78BBEB-2013-4D2A-9B94-C624D1C07A94}" srcOrd="3" destOrd="0" parTransId="{C38B3E60-CF21-4097-BD2F-F00F58C0F964}" sibTransId="{EB74549D-4645-4A20-8578-070118C530F0}"/>
    <dgm:cxn modelId="{D9C9265A-96A7-49C5-9BC3-72D7DB398D58}" type="presOf" srcId="{F8802CE1-EE1F-418A-9AFC-F5D69F995964}" destId="{933FF70D-D9AB-46C1-AAF5-E49BDD6F2D60}" srcOrd="0" destOrd="0" presId="urn:microsoft.com/office/officeart/2005/8/layout/chevron2"/>
    <dgm:cxn modelId="{0D4A0818-9197-43AE-B12F-4926C5F6C0E4}" srcId="{91E8804B-2124-43CA-BC56-12BA5FB22F21}" destId="{1801E0B7-1264-4CDA-83B0-9A342EDC2518}" srcOrd="2" destOrd="0" parTransId="{61A0F11F-AD00-4318-A035-FD732B44B957}" sibTransId="{138FC080-A164-4FBF-84D2-0C1B3068A982}"/>
    <dgm:cxn modelId="{03C8FC8E-EA1D-4AA1-A249-A9995145EA6C}" srcId="{CCE191CA-23AE-4789-8CA0-FAD370F00884}" destId="{E2F335E7-E697-434D-B966-067B36343877}" srcOrd="0" destOrd="0" parTransId="{E20F748A-30AC-40A7-A91A-D35874686C70}" sibTransId="{5FAD7544-EE18-4F31-8926-9F3B3CEA404F}"/>
    <dgm:cxn modelId="{26038B72-E4AA-4406-B739-5A851D05C502}" type="presOf" srcId="{E2F335E7-E697-434D-B966-067B36343877}" destId="{9633981E-B954-4AA3-B108-00E65DBF151E}" srcOrd="0" destOrd="0" presId="urn:microsoft.com/office/officeart/2005/8/layout/chevron2"/>
    <dgm:cxn modelId="{1CC622B4-AADD-4C90-A9BF-F76BBCDB3893}" type="presOf" srcId="{7D7E563A-3DA5-46AC-8204-21887D0B03A2}" destId="{68AD888F-6795-4C54-B9AD-2718A76CABA7}" srcOrd="0" destOrd="0" presId="urn:microsoft.com/office/officeart/2005/8/layout/chevron2"/>
    <dgm:cxn modelId="{91EFC0B4-5A77-44F9-8606-2C23AF62B647}" type="presOf" srcId="{E94DF7F9-68B8-434F-AF1B-92FF00B2FF29}" destId="{E192AEE9-1168-4C6C-B55B-1B75938A6FFB}" srcOrd="0" destOrd="0" presId="urn:microsoft.com/office/officeart/2005/8/layout/chevron2"/>
    <dgm:cxn modelId="{58AFD640-5FAC-4C77-9067-1CD5D1561E4F}" type="presOf" srcId="{F7143756-AF13-4179-8C57-2B0618BE999E}" destId="{6AB6DA4A-25CD-4B65-90EE-4FB4CD6C0F2B}" srcOrd="0" destOrd="0" presId="urn:microsoft.com/office/officeart/2005/8/layout/chevron2"/>
    <dgm:cxn modelId="{DDE9D865-6A39-4302-BD2E-568C6510C539}" srcId="{91E8804B-2124-43CA-BC56-12BA5FB22F21}" destId="{CCE191CA-23AE-4789-8CA0-FAD370F00884}" srcOrd="7" destOrd="0" parTransId="{39418FFB-C43A-4F1F-937F-541319BEC19B}" sibTransId="{93D1B2EE-2998-4C45-B44A-C67E57CB7D57}"/>
    <dgm:cxn modelId="{3D6418BD-27AB-4CBD-839D-069AC9B67A43}" srcId="{91E8804B-2124-43CA-BC56-12BA5FB22F21}" destId="{F8802CE1-EE1F-418A-9AFC-F5D69F995964}" srcOrd="0" destOrd="0" parTransId="{3EA3B265-5204-4D10-8771-07AB7F420D5F}" sibTransId="{55627FC3-A000-45E7-A03B-A22AA1C50558}"/>
    <dgm:cxn modelId="{5A49D556-4AA6-48E5-937E-D49AC28765B9}" srcId="{91E8804B-2124-43CA-BC56-12BA5FB22F21}" destId="{2523D798-635D-46BC-9BFE-74BF60AF5D87}" srcOrd="4" destOrd="0" parTransId="{D70AA09B-9EC6-4B66-85FC-A6253ED1F22A}" sibTransId="{291CD124-4BA9-4DF2-B452-1630FE8AED8F}"/>
    <dgm:cxn modelId="{94DD3ACB-0DF2-497D-B62F-CADC3206F4A2}" srcId="{91E8804B-2124-43CA-BC56-12BA5FB22F21}" destId="{AC71358A-EA66-41C5-B33A-3020F0864990}" srcOrd="1" destOrd="0" parTransId="{480D256D-9508-4667-88B7-5EF8C60E37F1}" sibTransId="{5C377148-0ADB-4759-9258-B8E8D275E0CE}"/>
    <dgm:cxn modelId="{137D48E2-1334-4F6E-A184-434ACE68D831}" type="presOf" srcId="{CCE191CA-23AE-4789-8CA0-FAD370F00884}" destId="{9E3AE8C2-DF17-4779-A96F-F3BD8374AE77}" srcOrd="0" destOrd="0" presId="urn:microsoft.com/office/officeart/2005/8/layout/chevron2"/>
    <dgm:cxn modelId="{F9FE0BC4-204A-4DA2-B792-F2E6A41C2352}" srcId="{F7143756-AF13-4179-8C57-2B0618BE999E}" destId="{D2B4C2BC-CBDB-42E9-80A0-EF298583E44A}" srcOrd="0" destOrd="0" parTransId="{C5392B39-6EF5-4069-977E-A1D82ECEA6ED}" sibTransId="{3FAD92AE-243B-404C-AAB3-A19B5A473414}"/>
    <dgm:cxn modelId="{B35DA506-617D-4A67-824C-69998D7CE7BB}" type="presParOf" srcId="{CEAEEFDE-0F41-4EBD-BC88-4440C2EFB4C1}" destId="{35A7E9E1-B961-4AA6-A2A4-06C8567B8AC5}" srcOrd="0" destOrd="0" presId="urn:microsoft.com/office/officeart/2005/8/layout/chevron2"/>
    <dgm:cxn modelId="{0B594D60-465D-403D-A9E1-6B1DA298B0FD}" type="presParOf" srcId="{35A7E9E1-B961-4AA6-A2A4-06C8567B8AC5}" destId="{933FF70D-D9AB-46C1-AAF5-E49BDD6F2D60}" srcOrd="0" destOrd="0" presId="urn:microsoft.com/office/officeart/2005/8/layout/chevron2"/>
    <dgm:cxn modelId="{FB7542EA-1218-4560-9E30-76905539E9D8}" type="presParOf" srcId="{35A7E9E1-B961-4AA6-A2A4-06C8567B8AC5}" destId="{8667B40B-032F-49E1-BDFF-E107642EDF8B}" srcOrd="1" destOrd="0" presId="urn:microsoft.com/office/officeart/2005/8/layout/chevron2"/>
    <dgm:cxn modelId="{3C1EC309-82BB-4ACB-9FBD-B9C1736184FD}" type="presParOf" srcId="{CEAEEFDE-0F41-4EBD-BC88-4440C2EFB4C1}" destId="{65942285-F01A-4A04-80AF-446CF2E70F40}" srcOrd="1" destOrd="0" presId="urn:microsoft.com/office/officeart/2005/8/layout/chevron2"/>
    <dgm:cxn modelId="{060DAF64-24FF-4A97-AA4E-8E4C6BCABD43}" type="presParOf" srcId="{CEAEEFDE-0F41-4EBD-BC88-4440C2EFB4C1}" destId="{FC0C811A-D17F-4F4A-BFA9-A888ABA74CE1}" srcOrd="2" destOrd="0" presId="urn:microsoft.com/office/officeart/2005/8/layout/chevron2"/>
    <dgm:cxn modelId="{2E64D475-E7AE-4011-B997-DB9BA1F7D70F}" type="presParOf" srcId="{FC0C811A-D17F-4F4A-BFA9-A888ABA74CE1}" destId="{A419E4E4-1978-49F7-BF8F-C8AA58459374}" srcOrd="0" destOrd="0" presId="urn:microsoft.com/office/officeart/2005/8/layout/chevron2"/>
    <dgm:cxn modelId="{AE695936-BCDD-4858-9A82-3E79CCC096D2}" type="presParOf" srcId="{FC0C811A-D17F-4F4A-BFA9-A888ABA74CE1}" destId="{CA67996D-D76B-489A-B89B-17E41F06FBBD}" srcOrd="1" destOrd="0" presId="urn:microsoft.com/office/officeart/2005/8/layout/chevron2"/>
    <dgm:cxn modelId="{375BF664-7B46-4F0E-B798-3FBAF251EC51}" type="presParOf" srcId="{CEAEEFDE-0F41-4EBD-BC88-4440C2EFB4C1}" destId="{655F403B-53DC-461B-9A59-FBD68F63406B}" srcOrd="3" destOrd="0" presId="urn:microsoft.com/office/officeart/2005/8/layout/chevron2"/>
    <dgm:cxn modelId="{DEC363E6-B6DB-4BDB-9680-7BFE6B1E65F6}" type="presParOf" srcId="{CEAEEFDE-0F41-4EBD-BC88-4440C2EFB4C1}" destId="{EA355AB8-7FE3-41AF-85E3-D9CB61F42C95}" srcOrd="4" destOrd="0" presId="urn:microsoft.com/office/officeart/2005/8/layout/chevron2"/>
    <dgm:cxn modelId="{D3297192-71D4-41CD-82D9-7C1A457A7C04}" type="presParOf" srcId="{EA355AB8-7FE3-41AF-85E3-D9CB61F42C95}" destId="{33F99044-BDA6-4CEE-A6BA-C584B44C270E}" srcOrd="0" destOrd="0" presId="urn:microsoft.com/office/officeart/2005/8/layout/chevron2"/>
    <dgm:cxn modelId="{9DEDB07E-1EF3-4AAD-A115-4AB8165A5AA5}" type="presParOf" srcId="{EA355AB8-7FE3-41AF-85E3-D9CB61F42C95}" destId="{EB1380A7-EBC3-44FA-95AA-02ECF766EA50}" srcOrd="1" destOrd="0" presId="urn:microsoft.com/office/officeart/2005/8/layout/chevron2"/>
    <dgm:cxn modelId="{C05ADCC7-C83A-4124-BF40-55FBEEEE5B5E}" type="presParOf" srcId="{CEAEEFDE-0F41-4EBD-BC88-4440C2EFB4C1}" destId="{CC550C10-FDFF-4A3E-86E7-CA8C50FF04E5}" srcOrd="5" destOrd="0" presId="urn:microsoft.com/office/officeart/2005/8/layout/chevron2"/>
    <dgm:cxn modelId="{0BDCA9F0-8351-44F3-ADD1-CCDB9F5D9F1D}" type="presParOf" srcId="{CEAEEFDE-0F41-4EBD-BC88-4440C2EFB4C1}" destId="{CD78C7F4-650A-47DA-BADB-1AF01DF6F4ED}" srcOrd="6" destOrd="0" presId="urn:microsoft.com/office/officeart/2005/8/layout/chevron2"/>
    <dgm:cxn modelId="{BF860CFF-1C1C-4378-A548-3B1F34713DDC}" type="presParOf" srcId="{CD78C7F4-650A-47DA-BADB-1AF01DF6F4ED}" destId="{F8F66126-B903-405C-A704-0109D0D7CBBA}" srcOrd="0" destOrd="0" presId="urn:microsoft.com/office/officeart/2005/8/layout/chevron2"/>
    <dgm:cxn modelId="{6BD73542-FE7A-4CDA-BE18-B2D8E8C8AFF9}" type="presParOf" srcId="{CD78C7F4-650A-47DA-BADB-1AF01DF6F4ED}" destId="{ABCB24CA-185F-4D70-9DF7-50D3C7BBE2C6}" srcOrd="1" destOrd="0" presId="urn:microsoft.com/office/officeart/2005/8/layout/chevron2"/>
    <dgm:cxn modelId="{571E0A10-E042-4518-A22A-7EA630D760FA}" type="presParOf" srcId="{CEAEEFDE-0F41-4EBD-BC88-4440C2EFB4C1}" destId="{9D616BAE-805E-4D97-A0DF-A340BABF127D}" srcOrd="7" destOrd="0" presId="urn:microsoft.com/office/officeart/2005/8/layout/chevron2"/>
    <dgm:cxn modelId="{FA9B1095-847F-4A24-BCC8-8A8F7D90E07F}" type="presParOf" srcId="{CEAEEFDE-0F41-4EBD-BC88-4440C2EFB4C1}" destId="{2D367FCA-4DAF-4EA5-BFA9-270B07AE9F65}" srcOrd="8" destOrd="0" presId="urn:microsoft.com/office/officeart/2005/8/layout/chevron2"/>
    <dgm:cxn modelId="{C8C6ECDE-CA45-4083-9B97-A74770E8356D}" type="presParOf" srcId="{2D367FCA-4DAF-4EA5-BFA9-270B07AE9F65}" destId="{9A56038D-E5AF-4DA0-8052-DF2834EEE68B}" srcOrd="0" destOrd="0" presId="urn:microsoft.com/office/officeart/2005/8/layout/chevron2"/>
    <dgm:cxn modelId="{B68D5FA0-90E8-493C-A11C-9B82A7276AF1}" type="presParOf" srcId="{2D367FCA-4DAF-4EA5-BFA9-270B07AE9F65}" destId="{74A6C0F6-9F7A-4E0F-B47A-8BAE377DD8F1}" srcOrd="1" destOrd="0" presId="urn:microsoft.com/office/officeart/2005/8/layout/chevron2"/>
    <dgm:cxn modelId="{93E66B10-0A08-4C98-BC3D-CA36CE9E8306}" type="presParOf" srcId="{CEAEEFDE-0F41-4EBD-BC88-4440C2EFB4C1}" destId="{97BD72DA-345F-4225-816F-295B8E5AC31E}" srcOrd="9" destOrd="0" presId="urn:microsoft.com/office/officeart/2005/8/layout/chevron2"/>
    <dgm:cxn modelId="{37A50ED4-3DC6-485D-A43E-CC083D1C79ED}" type="presParOf" srcId="{CEAEEFDE-0F41-4EBD-BC88-4440C2EFB4C1}" destId="{35A21D70-BC45-4ECF-A92A-BB83DA7B0704}" srcOrd="10" destOrd="0" presId="urn:microsoft.com/office/officeart/2005/8/layout/chevron2"/>
    <dgm:cxn modelId="{9B2A3E1B-4501-4914-9DF2-440DA7F3C905}" type="presParOf" srcId="{35A21D70-BC45-4ECF-A92A-BB83DA7B0704}" destId="{68AD888F-6795-4C54-B9AD-2718A76CABA7}" srcOrd="0" destOrd="0" presId="urn:microsoft.com/office/officeart/2005/8/layout/chevron2"/>
    <dgm:cxn modelId="{20176EAB-A682-4096-97D2-755F17CCC46F}" type="presParOf" srcId="{35A21D70-BC45-4ECF-A92A-BB83DA7B0704}" destId="{D3900F6B-EC12-4D14-8D6B-5AE956A21A27}" srcOrd="1" destOrd="0" presId="urn:microsoft.com/office/officeart/2005/8/layout/chevron2"/>
    <dgm:cxn modelId="{2CAD887D-5B83-4BB9-BAD1-972D04776730}" type="presParOf" srcId="{CEAEEFDE-0F41-4EBD-BC88-4440C2EFB4C1}" destId="{F7843F4F-5924-4FD8-B43D-B84029359EB9}" srcOrd="11" destOrd="0" presId="urn:microsoft.com/office/officeart/2005/8/layout/chevron2"/>
    <dgm:cxn modelId="{6810FCE7-2974-4A24-B6ED-C1E845A87A41}" type="presParOf" srcId="{CEAEEFDE-0F41-4EBD-BC88-4440C2EFB4C1}" destId="{1B6340E7-0311-4BAB-804B-79D865700E0E}" srcOrd="12" destOrd="0" presId="urn:microsoft.com/office/officeart/2005/8/layout/chevron2"/>
    <dgm:cxn modelId="{36C2A5A6-E09F-491B-9EDC-550F23506013}" type="presParOf" srcId="{1B6340E7-0311-4BAB-804B-79D865700E0E}" destId="{437D6DA3-B1F3-4B89-9D2F-4143A706C980}" srcOrd="0" destOrd="0" presId="urn:microsoft.com/office/officeart/2005/8/layout/chevron2"/>
    <dgm:cxn modelId="{94D2BC35-1839-4D67-A1C8-9B4C9CD7D329}" type="presParOf" srcId="{1B6340E7-0311-4BAB-804B-79D865700E0E}" destId="{E192AEE9-1168-4C6C-B55B-1B75938A6FFB}" srcOrd="1" destOrd="0" presId="urn:microsoft.com/office/officeart/2005/8/layout/chevron2"/>
    <dgm:cxn modelId="{CB993F9B-0AA5-4A47-8814-8D26A0155DB1}" type="presParOf" srcId="{CEAEEFDE-0F41-4EBD-BC88-4440C2EFB4C1}" destId="{2E05BF4D-899D-487E-AC27-FC1CC6688F68}" srcOrd="13" destOrd="0" presId="urn:microsoft.com/office/officeart/2005/8/layout/chevron2"/>
    <dgm:cxn modelId="{85760DFF-9195-497D-BEC4-AE781403D0AD}" type="presParOf" srcId="{CEAEEFDE-0F41-4EBD-BC88-4440C2EFB4C1}" destId="{DE0BEB5A-A710-4B7B-8BB1-A3E5AC5266B7}" srcOrd="14" destOrd="0" presId="urn:microsoft.com/office/officeart/2005/8/layout/chevron2"/>
    <dgm:cxn modelId="{38A6A0E8-E3BD-463D-89EF-5B13FD622A00}" type="presParOf" srcId="{DE0BEB5A-A710-4B7B-8BB1-A3E5AC5266B7}" destId="{9E3AE8C2-DF17-4779-A96F-F3BD8374AE77}" srcOrd="0" destOrd="0" presId="urn:microsoft.com/office/officeart/2005/8/layout/chevron2"/>
    <dgm:cxn modelId="{65B3000E-8BAC-49BD-AD68-F5A63F8D366E}" type="presParOf" srcId="{DE0BEB5A-A710-4B7B-8BB1-A3E5AC5266B7}" destId="{9633981E-B954-4AA3-B108-00E65DBF151E}" srcOrd="1" destOrd="0" presId="urn:microsoft.com/office/officeart/2005/8/layout/chevron2"/>
    <dgm:cxn modelId="{53E63045-BA39-4265-A3DD-2D1E5D40254E}" type="presParOf" srcId="{CEAEEFDE-0F41-4EBD-BC88-4440C2EFB4C1}" destId="{8EBAD581-B9E2-4A39-A57C-B2459F4EB3BB}" srcOrd="15" destOrd="0" presId="urn:microsoft.com/office/officeart/2005/8/layout/chevron2"/>
    <dgm:cxn modelId="{0DE80645-D4D4-4236-9B08-43313E621F9C}" type="presParOf" srcId="{CEAEEFDE-0F41-4EBD-BC88-4440C2EFB4C1}" destId="{724E16E6-3EDF-4DFC-9EDF-DFBDEB90DC33}" srcOrd="16" destOrd="0" presId="urn:microsoft.com/office/officeart/2005/8/layout/chevron2"/>
    <dgm:cxn modelId="{90A503B5-CCD2-4621-A084-C9FB13FC8A1F}" type="presParOf" srcId="{724E16E6-3EDF-4DFC-9EDF-DFBDEB90DC33}" destId="{6AB6DA4A-25CD-4B65-90EE-4FB4CD6C0F2B}" srcOrd="0" destOrd="0" presId="urn:microsoft.com/office/officeart/2005/8/layout/chevron2"/>
    <dgm:cxn modelId="{07638C28-C5B5-4668-84BC-BB32EFBA4741}" type="presParOf" srcId="{724E16E6-3EDF-4DFC-9EDF-DFBDEB90DC33}" destId="{3945704A-98A9-42A0-9C0B-6F69A6AB55B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A06776-9833-4D65-AA15-FC8CE7F0AECA}" type="doc">
      <dgm:prSet loTypeId="urn:microsoft.com/office/officeart/2005/8/layout/hList7" loCatId="list" qsTypeId="urn:microsoft.com/office/officeart/2005/8/quickstyle/simple1" qsCatId="simple" csTypeId="urn:microsoft.com/office/officeart/2005/8/colors/accent1_2" csCatId="accent1" phldr="1"/>
      <dgm:spPr/>
    </dgm:pt>
    <dgm:pt modelId="{5EBF86F7-A495-4C79-A66F-4AE7A4D136BC}">
      <dgm:prSet phldrT="[文字]"/>
      <dgm:spPr>
        <a:solidFill>
          <a:srgbClr val="41AFAF"/>
        </a:solidFill>
      </dgm:spPr>
      <dgm:t>
        <a:bodyPr/>
        <a:lstStyle/>
        <a:p>
          <a:r>
            <a:rPr lang="en-US" altLang="zh-HK" dirty="0"/>
            <a:t>Work on content creation</a:t>
          </a:r>
          <a:endParaRPr lang="zh-HK" altLang="en-US" dirty="0"/>
        </a:p>
      </dgm:t>
    </dgm:pt>
    <dgm:pt modelId="{FF538B7E-C77C-42DB-BCA5-A7FC46F77E4F}" type="parTrans" cxnId="{729C53B9-75E5-4398-B457-B925B1762028}">
      <dgm:prSet/>
      <dgm:spPr/>
      <dgm:t>
        <a:bodyPr/>
        <a:lstStyle/>
        <a:p>
          <a:endParaRPr lang="zh-HK" altLang="en-US"/>
        </a:p>
      </dgm:t>
    </dgm:pt>
    <dgm:pt modelId="{9C44F277-2782-484E-8125-AD38E12807DC}" type="sibTrans" cxnId="{729C53B9-75E5-4398-B457-B925B1762028}">
      <dgm:prSet/>
      <dgm:spPr/>
      <dgm:t>
        <a:bodyPr/>
        <a:lstStyle/>
        <a:p>
          <a:endParaRPr lang="zh-HK" altLang="en-US"/>
        </a:p>
      </dgm:t>
    </dgm:pt>
    <dgm:pt modelId="{5A5346CE-AB79-4B03-B0F8-7636E7862CEA}">
      <dgm:prSet phldrT="[文字]"/>
      <dgm:spPr>
        <a:solidFill>
          <a:srgbClr val="308884"/>
        </a:solidFill>
      </dgm:spPr>
      <dgm:t>
        <a:bodyPr/>
        <a:lstStyle/>
        <a:p>
          <a:r>
            <a:rPr lang="en-US" altLang="zh-HK" dirty="0"/>
            <a:t>Decide on the idea and theme of the content</a:t>
          </a:r>
          <a:endParaRPr lang="zh-HK" altLang="en-US" dirty="0"/>
        </a:p>
      </dgm:t>
    </dgm:pt>
    <dgm:pt modelId="{50F245AA-5F54-4C3E-A71D-72A680D471EE}" type="parTrans" cxnId="{6D130D48-749B-4AE6-8422-50BC7C51AC11}">
      <dgm:prSet/>
      <dgm:spPr/>
      <dgm:t>
        <a:bodyPr/>
        <a:lstStyle/>
        <a:p>
          <a:endParaRPr lang="zh-HK" altLang="en-US"/>
        </a:p>
      </dgm:t>
    </dgm:pt>
    <dgm:pt modelId="{8C050C45-C243-4BB2-85EF-A1C4A6B10F16}" type="sibTrans" cxnId="{6D130D48-749B-4AE6-8422-50BC7C51AC11}">
      <dgm:prSet/>
      <dgm:spPr/>
      <dgm:t>
        <a:bodyPr/>
        <a:lstStyle/>
        <a:p>
          <a:endParaRPr lang="zh-HK" altLang="en-US"/>
        </a:p>
      </dgm:t>
    </dgm:pt>
    <dgm:pt modelId="{169AF4C3-453B-4720-94F8-A4C8C41E9ABA}">
      <dgm:prSet phldrT="[文字]"/>
      <dgm:spPr>
        <a:solidFill>
          <a:schemeClr val="accent1">
            <a:lumMod val="20000"/>
            <a:lumOff val="80000"/>
          </a:schemeClr>
        </a:solidFill>
      </dgm:spPr>
      <dgm:t>
        <a:bodyPr/>
        <a:lstStyle/>
        <a:p>
          <a:r>
            <a:rPr lang="en-US" altLang="zh-HK" dirty="0">
              <a:solidFill>
                <a:schemeClr val="bg1">
                  <a:lumMod val="50000"/>
                </a:schemeClr>
              </a:solidFill>
            </a:rPr>
            <a:t>Use infographics</a:t>
          </a:r>
          <a:endParaRPr lang="zh-HK" altLang="en-US" dirty="0">
            <a:solidFill>
              <a:schemeClr val="bg1">
                <a:lumMod val="50000"/>
              </a:schemeClr>
            </a:solidFill>
          </a:endParaRPr>
        </a:p>
      </dgm:t>
    </dgm:pt>
    <dgm:pt modelId="{31382D79-47B4-48C6-B597-380C6F085800}" type="parTrans" cxnId="{02DE2F1F-2DFA-486C-A3B2-9D9D8A82F7F7}">
      <dgm:prSet/>
      <dgm:spPr/>
      <dgm:t>
        <a:bodyPr/>
        <a:lstStyle/>
        <a:p>
          <a:endParaRPr lang="zh-HK" altLang="en-US"/>
        </a:p>
      </dgm:t>
    </dgm:pt>
    <dgm:pt modelId="{B3733881-F27B-49FA-9433-71A04DDAE935}" type="sibTrans" cxnId="{02DE2F1F-2DFA-486C-A3B2-9D9D8A82F7F7}">
      <dgm:prSet/>
      <dgm:spPr/>
      <dgm:t>
        <a:bodyPr/>
        <a:lstStyle/>
        <a:p>
          <a:endParaRPr lang="zh-HK" altLang="en-US"/>
        </a:p>
      </dgm:t>
    </dgm:pt>
    <dgm:pt modelId="{4F871E79-4033-4942-B6AA-C1D9ACBE93D9}">
      <dgm:prSet phldrT="[文字]"/>
      <dgm:spPr>
        <a:solidFill>
          <a:srgbClr val="F4B190"/>
        </a:solidFill>
      </dgm:spPr>
      <dgm:t>
        <a:bodyPr/>
        <a:lstStyle/>
        <a:p>
          <a:r>
            <a:rPr lang="en-US" altLang="zh-HK" dirty="0"/>
            <a:t>Speed up without sacrificing quality</a:t>
          </a:r>
          <a:endParaRPr lang="zh-HK" altLang="en-US" dirty="0"/>
        </a:p>
      </dgm:t>
    </dgm:pt>
    <dgm:pt modelId="{B183E160-8AF9-49D5-B436-DA6436376937}" type="parTrans" cxnId="{AB9562D7-DB1E-4034-9F10-D527FBF32D63}">
      <dgm:prSet/>
      <dgm:spPr/>
      <dgm:t>
        <a:bodyPr/>
        <a:lstStyle/>
        <a:p>
          <a:endParaRPr lang="zh-HK" altLang="en-US"/>
        </a:p>
      </dgm:t>
    </dgm:pt>
    <dgm:pt modelId="{5009A73B-AF90-42B9-A769-53A53F75026A}" type="sibTrans" cxnId="{AB9562D7-DB1E-4034-9F10-D527FBF32D63}">
      <dgm:prSet/>
      <dgm:spPr/>
      <dgm:t>
        <a:bodyPr/>
        <a:lstStyle/>
        <a:p>
          <a:endParaRPr lang="zh-HK" altLang="en-US"/>
        </a:p>
      </dgm:t>
    </dgm:pt>
    <dgm:pt modelId="{5DB85DDF-506C-46DC-BFA0-95F4BCD5912C}">
      <dgm:prSet phldrT="[文字]"/>
      <dgm:spPr>
        <a:solidFill>
          <a:srgbClr val="FF7C80"/>
        </a:solidFill>
      </dgm:spPr>
      <dgm:t>
        <a:bodyPr/>
        <a:lstStyle/>
        <a:p>
          <a:r>
            <a:rPr lang="en-US" altLang="zh-HK" dirty="0"/>
            <a:t>Build a team, work on quality</a:t>
          </a:r>
          <a:endParaRPr lang="zh-HK" altLang="en-US" dirty="0"/>
        </a:p>
      </dgm:t>
    </dgm:pt>
    <dgm:pt modelId="{0F897961-8C0C-4F6A-9D79-F2840968C7F6}" type="parTrans" cxnId="{8234C835-5D5F-4D4B-B7BB-9AAD88F12EB6}">
      <dgm:prSet/>
      <dgm:spPr/>
      <dgm:t>
        <a:bodyPr/>
        <a:lstStyle/>
        <a:p>
          <a:endParaRPr lang="zh-HK" altLang="en-US"/>
        </a:p>
      </dgm:t>
    </dgm:pt>
    <dgm:pt modelId="{6F1427F4-27AA-4D09-AB04-0247EE83E36F}" type="sibTrans" cxnId="{8234C835-5D5F-4D4B-B7BB-9AAD88F12EB6}">
      <dgm:prSet/>
      <dgm:spPr/>
      <dgm:t>
        <a:bodyPr/>
        <a:lstStyle/>
        <a:p>
          <a:endParaRPr lang="zh-HK" altLang="en-US"/>
        </a:p>
      </dgm:t>
    </dgm:pt>
    <dgm:pt modelId="{1366321D-CEE4-4E57-8AE6-E2BA38B448A5}" type="pres">
      <dgm:prSet presAssocID="{16A06776-9833-4D65-AA15-FC8CE7F0AECA}" presName="Name0" presStyleCnt="0">
        <dgm:presLayoutVars>
          <dgm:dir/>
          <dgm:resizeHandles val="exact"/>
        </dgm:presLayoutVars>
      </dgm:prSet>
      <dgm:spPr/>
    </dgm:pt>
    <dgm:pt modelId="{CD44A1C6-A2B1-4FDE-96DF-B4C60D6AAAB9}" type="pres">
      <dgm:prSet presAssocID="{16A06776-9833-4D65-AA15-FC8CE7F0AECA}" presName="fgShape" presStyleLbl="fgShp" presStyleIdx="0" presStyleCnt="1" custLinFactY="100000" custLinFactNeighborX="81" custLinFactNeighborY="121875"/>
      <dgm:spPr>
        <a:noFill/>
        <a:ln>
          <a:noFill/>
        </a:ln>
      </dgm:spPr>
    </dgm:pt>
    <dgm:pt modelId="{0DDA7F81-B986-4571-A869-379068BF4AE4}" type="pres">
      <dgm:prSet presAssocID="{16A06776-9833-4D65-AA15-FC8CE7F0AECA}" presName="linComp" presStyleCnt="0"/>
      <dgm:spPr/>
    </dgm:pt>
    <dgm:pt modelId="{1690A7DF-C322-45F2-8986-0AA73587646E}" type="pres">
      <dgm:prSet presAssocID="{5EBF86F7-A495-4C79-A66F-4AE7A4D136BC}" presName="compNode" presStyleCnt="0"/>
      <dgm:spPr/>
    </dgm:pt>
    <dgm:pt modelId="{717D2F10-43F7-4084-B299-7BA73022E1AA}" type="pres">
      <dgm:prSet presAssocID="{5EBF86F7-A495-4C79-A66F-4AE7A4D136BC}" presName="bkgdShape" presStyleLbl="node1" presStyleIdx="0" presStyleCnt="5"/>
      <dgm:spPr/>
      <dgm:t>
        <a:bodyPr/>
        <a:lstStyle/>
        <a:p>
          <a:endParaRPr lang="zh-TW" altLang="en-US"/>
        </a:p>
      </dgm:t>
    </dgm:pt>
    <dgm:pt modelId="{3A23B4EF-0D85-4C0E-BC49-82714B2F0F90}" type="pres">
      <dgm:prSet presAssocID="{5EBF86F7-A495-4C79-A66F-4AE7A4D136BC}" presName="nodeTx" presStyleLbl="node1" presStyleIdx="0" presStyleCnt="5">
        <dgm:presLayoutVars>
          <dgm:bulletEnabled val="1"/>
        </dgm:presLayoutVars>
      </dgm:prSet>
      <dgm:spPr/>
      <dgm:t>
        <a:bodyPr/>
        <a:lstStyle/>
        <a:p>
          <a:endParaRPr lang="zh-TW" altLang="en-US"/>
        </a:p>
      </dgm:t>
    </dgm:pt>
    <dgm:pt modelId="{57D1D541-7770-49CD-A56C-6FBEC1F4B8C1}" type="pres">
      <dgm:prSet presAssocID="{5EBF86F7-A495-4C79-A66F-4AE7A4D136BC}" presName="invisiNode" presStyleLbl="node1" presStyleIdx="0" presStyleCnt="5"/>
      <dgm:spPr/>
    </dgm:pt>
    <dgm:pt modelId="{5F7CF3C8-D050-4B19-AD47-7CC3D27B536A}" type="pres">
      <dgm:prSet presAssocID="{5EBF86F7-A495-4C79-A66F-4AE7A4D136BC}"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10000" r="-10000"/>
          </a:stretch>
        </a:blipFill>
      </dgm:spPr>
      <dgm:extLst>
        <a:ext uri="{E40237B7-FDA0-4F09-8148-C483321AD2D9}">
          <dgm14:cNvPr xmlns:dgm14="http://schemas.microsoft.com/office/drawing/2010/diagram" id="0" name="" descr="好主意 外框"/>
        </a:ext>
      </dgm:extLst>
    </dgm:pt>
    <dgm:pt modelId="{D561E5F1-9767-4A92-B8AF-BD688B86F265}" type="pres">
      <dgm:prSet presAssocID="{9C44F277-2782-484E-8125-AD38E12807DC}" presName="sibTrans" presStyleLbl="sibTrans2D1" presStyleIdx="0" presStyleCnt="0"/>
      <dgm:spPr/>
      <dgm:t>
        <a:bodyPr/>
        <a:lstStyle/>
        <a:p>
          <a:endParaRPr lang="zh-TW" altLang="en-US"/>
        </a:p>
      </dgm:t>
    </dgm:pt>
    <dgm:pt modelId="{F3A03EFD-1537-4542-A7FC-68C51BAB31E0}" type="pres">
      <dgm:prSet presAssocID="{5A5346CE-AB79-4B03-B0F8-7636E7862CEA}" presName="compNode" presStyleCnt="0"/>
      <dgm:spPr/>
    </dgm:pt>
    <dgm:pt modelId="{992133E0-430C-401E-B9E1-BE7CC7CE690D}" type="pres">
      <dgm:prSet presAssocID="{5A5346CE-AB79-4B03-B0F8-7636E7862CEA}" presName="bkgdShape" presStyleLbl="node1" presStyleIdx="1" presStyleCnt="5"/>
      <dgm:spPr/>
      <dgm:t>
        <a:bodyPr/>
        <a:lstStyle/>
        <a:p>
          <a:endParaRPr lang="zh-TW" altLang="en-US"/>
        </a:p>
      </dgm:t>
    </dgm:pt>
    <dgm:pt modelId="{1BAC01E7-4ED1-4D9E-AFB0-C2D0E6AC7515}" type="pres">
      <dgm:prSet presAssocID="{5A5346CE-AB79-4B03-B0F8-7636E7862CEA}" presName="nodeTx" presStyleLbl="node1" presStyleIdx="1" presStyleCnt="5">
        <dgm:presLayoutVars>
          <dgm:bulletEnabled val="1"/>
        </dgm:presLayoutVars>
      </dgm:prSet>
      <dgm:spPr/>
      <dgm:t>
        <a:bodyPr/>
        <a:lstStyle/>
        <a:p>
          <a:endParaRPr lang="zh-TW" altLang="en-US"/>
        </a:p>
      </dgm:t>
    </dgm:pt>
    <dgm:pt modelId="{CBBA3C10-4F24-4557-B2A1-3F356AB60153}" type="pres">
      <dgm:prSet presAssocID="{5A5346CE-AB79-4B03-B0F8-7636E7862CEA}" presName="invisiNode" presStyleLbl="node1" presStyleIdx="1" presStyleCnt="5"/>
      <dgm:spPr/>
    </dgm:pt>
    <dgm:pt modelId="{40EF6760-555F-4EAB-BF4A-B0688090F9B9}" type="pres">
      <dgm:prSet presAssocID="{5A5346CE-AB79-4B03-B0F8-7636E7862CEA}" presName="imagNode" presStyleLbl="fgImgPlace1" presStyleIdx="1" presStyleCnt="5"/>
      <dgm:spPr>
        <a:blipFill>
          <a:blip xmlns:r="http://schemas.openxmlformats.org/officeDocument/2006/relationships" r:embed="rId3">
            <a:extLst>
              <a:ext uri="{96DAC541-7B7A-43D3-8B79-37D633B846F1}">
                <asvg:svgBlip xmlns="" xmlns:asvg="http://schemas.microsoft.com/office/drawing/2016/SVG/main" r:embed="rId4"/>
              </a:ext>
            </a:extLst>
          </a:blip>
          <a:srcRect/>
          <a:stretch>
            <a:fillRect l="-10000" r="-10000"/>
          </a:stretch>
        </a:blipFill>
      </dgm:spPr>
      <dgm:extLst>
        <a:ext uri="{E40237B7-FDA0-4F09-8148-C483321AD2D9}">
          <dgm14:cNvPr xmlns:dgm14="http://schemas.microsoft.com/office/drawing/2010/diagram" id="0" name="" descr="朦朧 (較小太陽) 以實心填滿"/>
        </a:ext>
      </dgm:extLst>
    </dgm:pt>
    <dgm:pt modelId="{A7522439-3793-4D12-B7CE-00912AC95EF9}" type="pres">
      <dgm:prSet presAssocID="{8C050C45-C243-4BB2-85EF-A1C4A6B10F16}" presName="sibTrans" presStyleLbl="sibTrans2D1" presStyleIdx="0" presStyleCnt="0"/>
      <dgm:spPr/>
      <dgm:t>
        <a:bodyPr/>
        <a:lstStyle/>
        <a:p>
          <a:endParaRPr lang="zh-TW" altLang="en-US"/>
        </a:p>
      </dgm:t>
    </dgm:pt>
    <dgm:pt modelId="{AED16A45-2E0B-46B7-B7FD-838DBCB55675}" type="pres">
      <dgm:prSet presAssocID="{169AF4C3-453B-4720-94F8-A4C8C41E9ABA}" presName="compNode" presStyleCnt="0"/>
      <dgm:spPr/>
    </dgm:pt>
    <dgm:pt modelId="{5FD07EDB-757B-4D41-9284-FCFE98BEF012}" type="pres">
      <dgm:prSet presAssocID="{169AF4C3-453B-4720-94F8-A4C8C41E9ABA}" presName="bkgdShape" presStyleLbl="node1" presStyleIdx="2" presStyleCnt="5"/>
      <dgm:spPr/>
      <dgm:t>
        <a:bodyPr/>
        <a:lstStyle/>
        <a:p>
          <a:endParaRPr lang="zh-TW" altLang="en-US"/>
        </a:p>
      </dgm:t>
    </dgm:pt>
    <dgm:pt modelId="{D48B67AB-E7C9-4CFB-AE6F-53E5107E2826}" type="pres">
      <dgm:prSet presAssocID="{169AF4C3-453B-4720-94F8-A4C8C41E9ABA}" presName="nodeTx" presStyleLbl="node1" presStyleIdx="2" presStyleCnt="5">
        <dgm:presLayoutVars>
          <dgm:bulletEnabled val="1"/>
        </dgm:presLayoutVars>
      </dgm:prSet>
      <dgm:spPr/>
      <dgm:t>
        <a:bodyPr/>
        <a:lstStyle/>
        <a:p>
          <a:endParaRPr lang="zh-TW" altLang="en-US"/>
        </a:p>
      </dgm:t>
    </dgm:pt>
    <dgm:pt modelId="{2C739ED3-BF21-4C79-A0EF-FDEDA11503AD}" type="pres">
      <dgm:prSet presAssocID="{169AF4C3-453B-4720-94F8-A4C8C41E9ABA}" presName="invisiNode" presStyleLbl="node1" presStyleIdx="2" presStyleCnt="5"/>
      <dgm:spPr/>
    </dgm:pt>
    <dgm:pt modelId="{410BDDEC-7CAB-4EAF-9F26-020A5DD65527}" type="pres">
      <dgm:prSet presAssocID="{169AF4C3-453B-4720-94F8-A4C8C41E9ABA}"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l="-10000" r="-10000"/>
          </a:stretch>
        </a:blipFill>
      </dgm:spPr>
      <dgm:extLst>
        <a:ext uri="{E40237B7-FDA0-4F09-8148-C483321AD2D9}">
          <dgm14:cNvPr xmlns:dgm14="http://schemas.microsoft.com/office/drawing/2010/diagram" id="0" name="" descr="女演員 外框"/>
        </a:ext>
      </dgm:extLst>
    </dgm:pt>
    <dgm:pt modelId="{1D9F2423-E12D-4003-923D-A1E1A429EA89}" type="pres">
      <dgm:prSet presAssocID="{B3733881-F27B-49FA-9433-71A04DDAE935}" presName="sibTrans" presStyleLbl="sibTrans2D1" presStyleIdx="0" presStyleCnt="0"/>
      <dgm:spPr/>
      <dgm:t>
        <a:bodyPr/>
        <a:lstStyle/>
        <a:p>
          <a:endParaRPr lang="zh-TW" altLang="en-US"/>
        </a:p>
      </dgm:t>
    </dgm:pt>
    <dgm:pt modelId="{564C2B3C-BB15-41AE-91C5-621DE243600A}" type="pres">
      <dgm:prSet presAssocID="{4F871E79-4033-4942-B6AA-C1D9ACBE93D9}" presName="compNode" presStyleCnt="0"/>
      <dgm:spPr/>
    </dgm:pt>
    <dgm:pt modelId="{81B2774F-46E5-4035-A5FB-B16729E83F41}" type="pres">
      <dgm:prSet presAssocID="{4F871E79-4033-4942-B6AA-C1D9ACBE93D9}" presName="bkgdShape" presStyleLbl="node1" presStyleIdx="3" presStyleCnt="5"/>
      <dgm:spPr/>
      <dgm:t>
        <a:bodyPr/>
        <a:lstStyle/>
        <a:p>
          <a:endParaRPr lang="zh-TW" altLang="en-US"/>
        </a:p>
      </dgm:t>
    </dgm:pt>
    <dgm:pt modelId="{66770197-09DD-47D7-AD51-9E337DCBCBB6}" type="pres">
      <dgm:prSet presAssocID="{4F871E79-4033-4942-B6AA-C1D9ACBE93D9}" presName="nodeTx" presStyleLbl="node1" presStyleIdx="3" presStyleCnt="5">
        <dgm:presLayoutVars>
          <dgm:bulletEnabled val="1"/>
        </dgm:presLayoutVars>
      </dgm:prSet>
      <dgm:spPr/>
      <dgm:t>
        <a:bodyPr/>
        <a:lstStyle/>
        <a:p>
          <a:endParaRPr lang="zh-TW" altLang="en-US"/>
        </a:p>
      </dgm:t>
    </dgm:pt>
    <dgm:pt modelId="{2F7C5983-6BA2-44DF-AE5C-CDBC19B9E7CD}" type="pres">
      <dgm:prSet presAssocID="{4F871E79-4033-4942-B6AA-C1D9ACBE93D9}" presName="invisiNode" presStyleLbl="node1" presStyleIdx="3" presStyleCnt="5"/>
      <dgm:spPr/>
    </dgm:pt>
    <dgm:pt modelId="{E1DF3715-4C18-40E2-9843-B3DA63E59987}" type="pres">
      <dgm:prSet presAssocID="{4F871E79-4033-4942-B6AA-C1D9ACBE93D9}"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l="-10000" r="-10000"/>
          </a:stretch>
        </a:blipFill>
      </dgm:spPr>
      <dgm:extLst>
        <a:ext uri="{E40237B7-FDA0-4F09-8148-C483321AD2D9}">
          <dgm14:cNvPr xmlns:dgm14="http://schemas.microsoft.com/office/drawing/2010/diagram" id="0" name="" descr="徽章 (已註冊) 以實心填滿"/>
        </a:ext>
      </dgm:extLst>
    </dgm:pt>
    <dgm:pt modelId="{CD4AF22B-01DD-4089-988A-60EC313365E7}" type="pres">
      <dgm:prSet presAssocID="{5009A73B-AF90-42B9-A769-53A53F75026A}" presName="sibTrans" presStyleLbl="sibTrans2D1" presStyleIdx="0" presStyleCnt="0"/>
      <dgm:spPr/>
      <dgm:t>
        <a:bodyPr/>
        <a:lstStyle/>
        <a:p>
          <a:endParaRPr lang="zh-TW" altLang="en-US"/>
        </a:p>
      </dgm:t>
    </dgm:pt>
    <dgm:pt modelId="{EB7C0227-0964-4F3A-8A71-99335EB07EC0}" type="pres">
      <dgm:prSet presAssocID="{5DB85DDF-506C-46DC-BFA0-95F4BCD5912C}" presName="compNode" presStyleCnt="0"/>
      <dgm:spPr/>
    </dgm:pt>
    <dgm:pt modelId="{9868A76C-FCBD-443F-B026-3DC73A918F35}" type="pres">
      <dgm:prSet presAssocID="{5DB85DDF-506C-46DC-BFA0-95F4BCD5912C}" presName="bkgdShape" presStyleLbl="node1" presStyleIdx="4" presStyleCnt="5"/>
      <dgm:spPr/>
      <dgm:t>
        <a:bodyPr/>
        <a:lstStyle/>
        <a:p>
          <a:endParaRPr lang="zh-TW" altLang="en-US"/>
        </a:p>
      </dgm:t>
    </dgm:pt>
    <dgm:pt modelId="{BDC39646-E28B-4C1D-B2DA-7B786406FAB3}" type="pres">
      <dgm:prSet presAssocID="{5DB85DDF-506C-46DC-BFA0-95F4BCD5912C}" presName="nodeTx" presStyleLbl="node1" presStyleIdx="4" presStyleCnt="5">
        <dgm:presLayoutVars>
          <dgm:bulletEnabled val="1"/>
        </dgm:presLayoutVars>
      </dgm:prSet>
      <dgm:spPr/>
      <dgm:t>
        <a:bodyPr/>
        <a:lstStyle/>
        <a:p>
          <a:endParaRPr lang="zh-TW" altLang="en-US"/>
        </a:p>
      </dgm:t>
    </dgm:pt>
    <dgm:pt modelId="{285FB467-1FCF-44C6-99B0-68B460EC6A27}" type="pres">
      <dgm:prSet presAssocID="{5DB85DDF-506C-46DC-BFA0-95F4BCD5912C}" presName="invisiNode" presStyleLbl="node1" presStyleIdx="4" presStyleCnt="5"/>
      <dgm:spPr/>
    </dgm:pt>
    <dgm:pt modelId="{DD4C0B84-3650-4871-A232-C75E9B3AC6C1}" type="pres">
      <dgm:prSet presAssocID="{5DB85DDF-506C-46DC-BFA0-95F4BCD5912C}" presName="imagNode" presStyleLbl="fgImgPlace1" presStyleIdx="4" presStyleCnt="5"/>
      <dgm:spPr>
        <a:blipFill>
          <a:blip xmlns:r="http://schemas.openxmlformats.org/officeDocument/2006/relationships" r:embed="rId9">
            <a:extLst>
              <a:ext uri="{96DAC541-7B7A-43D3-8B79-37D633B846F1}">
                <asvg:svgBlip xmlns="" xmlns:asvg="http://schemas.microsoft.com/office/drawing/2016/SVG/main" r:embed="rId10"/>
              </a:ext>
            </a:extLst>
          </a:blip>
          <a:srcRect/>
          <a:stretch>
            <a:fillRect l="-10000" r="-10000"/>
          </a:stretch>
        </a:blipFill>
      </dgm:spPr>
      <dgm:extLst>
        <a:ext uri="{E40237B7-FDA0-4F09-8148-C483321AD2D9}">
          <dgm14:cNvPr xmlns:dgm14="http://schemas.microsoft.com/office/drawing/2010/diagram" id="0" name="" descr="業績成長 外框"/>
        </a:ext>
      </dgm:extLst>
    </dgm:pt>
  </dgm:ptLst>
  <dgm:cxnLst>
    <dgm:cxn modelId="{63A49C81-A51D-4530-8210-CAFEB66F2E83}" type="presOf" srcId="{B3733881-F27B-49FA-9433-71A04DDAE935}" destId="{1D9F2423-E12D-4003-923D-A1E1A429EA89}" srcOrd="0" destOrd="0" presId="urn:microsoft.com/office/officeart/2005/8/layout/hList7"/>
    <dgm:cxn modelId="{0C4F89B5-CF16-4AD4-98C0-486A4642D6D1}" type="presOf" srcId="{169AF4C3-453B-4720-94F8-A4C8C41E9ABA}" destId="{D48B67AB-E7C9-4CFB-AE6F-53E5107E2826}" srcOrd="1" destOrd="0" presId="urn:microsoft.com/office/officeart/2005/8/layout/hList7"/>
    <dgm:cxn modelId="{E31A08D1-3E0F-49C9-9447-7D835AE0E2CE}" type="presOf" srcId="{4F871E79-4033-4942-B6AA-C1D9ACBE93D9}" destId="{66770197-09DD-47D7-AD51-9E337DCBCBB6}" srcOrd="1" destOrd="0" presId="urn:microsoft.com/office/officeart/2005/8/layout/hList7"/>
    <dgm:cxn modelId="{ADEC545E-839D-4C3C-A8A1-F3E64282A6DA}" type="presOf" srcId="{5EBF86F7-A495-4C79-A66F-4AE7A4D136BC}" destId="{717D2F10-43F7-4084-B299-7BA73022E1AA}" srcOrd="0" destOrd="0" presId="urn:microsoft.com/office/officeart/2005/8/layout/hList7"/>
    <dgm:cxn modelId="{E4F71236-D027-4E17-B8BD-1E3EF9137D25}" type="presOf" srcId="{5EBF86F7-A495-4C79-A66F-4AE7A4D136BC}" destId="{3A23B4EF-0D85-4C0E-BC49-82714B2F0F90}" srcOrd="1" destOrd="0" presId="urn:microsoft.com/office/officeart/2005/8/layout/hList7"/>
    <dgm:cxn modelId="{6B367343-4364-458D-B3EC-8604C9C45FC6}" type="presOf" srcId="{5A5346CE-AB79-4B03-B0F8-7636E7862CEA}" destId="{992133E0-430C-401E-B9E1-BE7CC7CE690D}" srcOrd="0" destOrd="0" presId="urn:microsoft.com/office/officeart/2005/8/layout/hList7"/>
    <dgm:cxn modelId="{30C0FB08-C4F7-494A-9FF3-FD7CE34EAAB7}" type="presOf" srcId="{5DB85DDF-506C-46DC-BFA0-95F4BCD5912C}" destId="{BDC39646-E28B-4C1D-B2DA-7B786406FAB3}" srcOrd="1" destOrd="0" presId="urn:microsoft.com/office/officeart/2005/8/layout/hList7"/>
    <dgm:cxn modelId="{8234C835-5D5F-4D4B-B7BB-9AAD88F12EB6}" srcId="{16A06776-9833-4D65-AA15-FC8CE7F0AECA}" destId="{5DB85DDF-506C-46DC-BFA0-95F4BCD5912C}" srcOrd="4" destOrd="0" parTransId="{0F897961-8C0C-4F6A-9D79-F2840968C7F6}" sibTransId="{6F1427F4-27AA-4D09-AB04-0247EE83E36F}"/>
    <dgm:cxn modelId="{6D130D48-749B-4AE6-8422-50BC7C51AC11}" srcId="{16A06776-9833-4D65-AA15-FC8CE7F0AECA}" destId="{5A5346CE-AB79-4B03-B0F8-7636E7862CEA}" srcOrd="1" destOrd="0" parTransId="{50F245AA-5F54-4C3E-A71D-72A680D471EE}" sibTransId="{8C050C45-C243-4BB2-85EF-A1C4A6B10F16}"/>
    <dgm:cxn modelId="{869A6B92-BE89-412A-8ED6-D4DD4A7AB2D0}" type="presOf" srcId="{169AF4C3-453B-4720-94F8-A4C8C41E9ABA}" destId="{5FD07EDB-757B-4D41-9284-FCFE98BEF012}" srcOrd="0" destOrd="0" presId="urn:microsoft.com/office/officeart/2005/8/layout/hList7"/>
    <dgm:cxn modelId="{290F8793-895C-40EE-A7E6-D04E22E2953B}" type="presOf" srcId="{5009A73B-AF90-42B9-A769-53A53F75026A}" destId="{CD4AF22B-01DD-4089-988A-60EC313365E7}" srcOrd="0" destOrd="0" presId="urn:microsoft.com/office/officeart/2005/8/layout/hList7"/>
    <dgm:cxn modelId="{F6E00396-2E0E-4EDA-B6CD-F121AFDDED8B}" type="presOf" srcId="{5DB85DDF-506C-46DC-BFA0-95F4BCD5912C}" destId="{9868A76C-FCBD-443F-B026-3DC73A918F35}" srcOrd="0" destOrd="0" presId="urn:microsoft.com/office/officeart/2005/8/layout/hList7"/>
    <dgm:cxn modelId="{E89CE31B-E1AB-486C-8CBA-E6399FC17608}" type="presOf" srcId="{9C44F277-2782-484E-8125-AD38E12807DC}" destId="{D561E5F1-9767-4A92-B8AF-BD688B86F265}" srcOrd="0" destOrd="0" presId="urn:microsoft.com/office/officeart/2005/8/layout/hList7"/>
    <dgm:cxn modelId="{23A7F8F8-6C2A-47E1-8A44-501DFB25B73C}" type="presOf" srcId="{16A06776-9833-4D65-AA15-FC8CE7F0AECA}" destId="{1366321D-CEE4-4E57-8AE6-E2BA38B448A5}" srcOrd="0" destOrd="0" presId="urn:microsoft.com/office/officeart/2005/8/layout/hList7"/>
    <dgm:cxn modelId="{02DE2F1F-2DFA-486C-A3B2-9D9D8A82F7F7}" srcId="{16A06776-9833-4D65-AA15-FC8CE7F0AECA}" destId="{169AF4C3-453B-4720-94F8-A4C8C41E9ABA}" srcOrd="2" destOrd="0" parTransId="{31382D79-47B4-48C6-B597-380C6F085800}" sibTransId="{B3733881-F27B-49FA-9433-71A04DDAE935}"/>
    <dgm:cxn modelId="{DFDA850C-B6CB-468E-AA8C-8E6EADB74851}" type="presOf" srcId="{5A5346CE-AB79-4B03-B0F8-7636E7862CEA}" destId="{1BAC01E7-4ED1-4D9E-AFB0-C2D0E6AC7515}" srcOrd="1" destOrd="0" presId="urn:microsoft.com/office/officeart/2005/8/layout/hList7"/>
    <dgm:cxn modelId="{AB9562D7-DB1E-4034-9F10-D527FBF32D63}" srcId="{16A06776-9833-4D65-AA15-FC8CE7F0AECA}" destId="{4F871E79-4033-4942-B6AA-C1D9ACBE93D9}" srcOrd="3" destOrd="0" parTransId="{B183E160-8AF9-49D5-B436-DA6436376937}" sibTransId="{5009A73B-AF90-42B9-A769-53A53F75026A}"/>
    <dgm:cxn modelId="{FF1D4A8D-A34A-48CD-9B1D-40F0D1164E98}" type="presOf" srcId="{4F871E79-4033-4942-B6AA-C1D9ACBE93D9}" destId="{81B2774F-46E5-4035-A5FB-B16729E83F41}" srcOrd="0" destOrd="0" presId="urn:microsoft.com/office/officeart/2005/8/layout/hList7"/>
    <dgm:cxn modelId="{729C53B9-75E5-4398-B457-B925B1762028}" srcId="{16A06776-9833-4D65-AA15-FC8CE7F0AECA}" destId="{5EBF86F7-A495-4C79-A66F-4AE7A4D136BC}" srcOrd="0" destOrd="0" parTransId="{FF538B7E-C77C-42DB-BCA5-A7FC46F77E4F}" sibTransId="{9C44F277-2782-484E-8125-AD38E12807DC}"/>
    <dgm:cxn modelId="{8DEF2E8A-19D5-4194-8531-A85213714813}" type="presOf" srcId="{8C050C45-C243-4BB2-85EF-A1C4A6B10F16}" destId="{A7522439-3793-4D12-B7CE-00912AC95EF9}" srcOrd="0" destOrd="0" presId="urn:microsoft.com/office/officeart/2005/8/layout/hList7"/>
    <dgm:cxn modelId="{9C2B9C2F-88E4-4947-A6D1-66570B5A52A9}" type="presParOf" srcId="{1366321D-CEE4-4E57-8AE6-E2BA38B448A5}" destId="{CD44A1C6-A2B1-4FDE-96DF-B4C60D6AAAB9}" srcOrd="0" destOrd="0" presId="urn:microsoft.com/office/officeart/2005/8/layout/hList7"/>
    <dgm:cxn modelId="{BC2C1938-FDA3-4764-8CCE-43FCDA3C8F43}" type="presParOf" srcId="{1366321D-CEE4-4E57-8AE6-E2BA38B448A5}" destId="{0DDA7F81-B986-4571-A869-379068BF4AE4}" srcOrd="1" destOrd="0" presId="urn:microsoft.com/office/officeart/2005/8/layout/hList7"/>
    <dgm:cxn modelId="{4265303B-BCC9-46F3-8EE8-BE2AE0A9DAC2}" type="presParOf" srcId="{0DDA7F81-B986-4571-A869-379068BF4AE4}" destId="{1690A7DF-C322-45F2-8986-0AA73587646E}" srcOrd="0" destOrd="0" presId="urn:microsoft.com/office/officeart/2005/8/layout/hList7"/>
    <dgm:cxn modelId="{7DF6F7C2-4E99-49D6-92C0-020EC22B7494}" type="presParOf" srcId="{1690A7DF-C322-45F2-8986-0AA73587646E}" destId="{717D2F10-43F7-4084-B299-7BA73022E1AA}" srcOrd="0" destOrd="0" presId="urn:microsoft.com/office/officeart/2005/8/layout/hList7"/>
    <dgm:cxn modelId="{6B64E1E6-1602-4E96-9E9C-73655A800143}" type="presParOf" srcId="{1690A7DF-C322-45F2-8986-0AA73587646E}" destId="{3A23B4EF-0D85-4C0E-BC49-82714B2F0F90}" srcOrd="1" destOrd="0" presId="urn:microsoft.com/office/officeart/2005/8/layout/hList7"/>
    <dgm:cxn modelId="{AF9C4039-7A3C-467F-8E0F-BD85D489445E}" type="presParOf" srcId="{1690A7DF-C322-45F2-8986-0AA73587646E}" destId="{57D1D541-7770-49CD-A56C-6FBEC1F4B8C1}" srcOrd="2" destOrd="0" presId="urn:microsoft.com/office/officeart/2005/8/layout/hList7"/>
    <dgm:cxn modelId="{57DAC79C-3EA8-4092-B168-11062B8BFA68}" type="presParOf" srcId="{1690A7DF-C322-45F2-8986-0AA73587646E}" destId="{5F7CF3C8-D050-4B19-AD47-7CC3D27B536A}" srcOrd="3" destOrd="0" presId="urn:microsoft.com/office/officeart/2005/8/layout/hList7"/>
    <dgm:cxn modelId="{FB5D49B5-5357-4FA2-B49D-1A4CDDD75BAF}" type="presParOf" srcId="{0DDA7F81-B986-4571-A869-379068BF4AE4}" destId="{D561E5F1-9767-4A92-B8AF-BD688B86F265}" srcOrd="1" destOrd="0" presId="urn:microsoft.com/office/officeart/2005/8/layout/hList7"/>
    <dgm:cxn modelId="{4CABD153-3FEC-46F7-8896-9782D201CD03}" type="presParOf" srcId="{0DDA7F81-B986-4571-A869-379068BF4AE4}" destId="{F3A03EFD-1537-4542-A7FC-68C51BAB31E0}" srcOrd="2" destOrd="0" presId="urn:microsoft.com/office/officeart/2005/8/layout/hList7"/>
    <dgm:cxn modelId="{F0B2E2B3-F513-4E62-8AEC-15944171F56C}" type="presParOf" srcId="{F3A03EFD-1537-4542-A7FC-68C51BAB31E0}" destId="{992133E0-430C-401E-B9E1-BE7CC7CE690D}" srcOrd="0" destOrd="0" presId="urn:microsoft.com/office/officeart/2005/8/layout/hList7"/>
    <dgm:cxn modelId="{E0CFF27E-D0BE-4793-81CA-31D02BECD270}" type="presParOf" srcId="{F3A03EFD-1537-4542-A7FC-68C51BAB31E0}" destId="{1BAC01E7-4ED1-4D9E-AFB0-C2D0E6AC7515}" srcOrd="1" destOrd="0" presId="urn:microsoft.com/office/officeart/2005/8/layout/hList7"/>
    <dgm:cxn modelId="{00FF48C2-5DF5-4C2A-9733-553084DBB2DB}" type="presParOf" srcId="{F3A03EFD-1537-4542-A7FC-68C51BAB31E0}" destId="{CBBA3C10-4F24-4557-B2A1-3F356AB60153}" srcOrd="2" destOrd="0" presId="urn:microsoft.com/office/officeart/2005/8/layout/hList7"/>
    <dgm:cxn modelId="{E53E2B3B-4EA4-41F2-879F-411C001474D8}" type="presParOf" srcId="{F3A03EFD-1537-4542-A7FC-68C51BAB31E0}" destId="{40EF6760-555F-4EAB-BF4A-B0688090F9B9}" srcOrd="3" destOrd="0" presId="urn:microsoft.com/office/officeart/2005/8/layout/hList7"/>
    <dgm:cxn modelId="{CDEAF90C-08AC-4429-8790-A01F4638C0A8}" type="presParOf" srcId="{0DDA7F81-B986-4571-A869-379068BF4AE4}" destId="{A7522439-3793-4D12-B7CE-00912AC95EF9}" srcOrd="3" destOrd="0" presId="urn:microsoft.com/office/officeart/2005/8/layout/hList7"/>
    <dgm:cxn modelId="{E1BDB0B3-719E-4A85-9E6B-3A7D8FD4943C}" type="presParOf" srcId="{0DDA7F81-B986-4571-A869-379068BF4AE4}" destId="{AED16A45-2E0B-46B7-B7FD-838DBCB55675}" srcOrd="4" destOrd="0" presId="urn:microsoft.com/office/officeart/2005/8/layout/hList7"/>
    <dgm:cxn modelId="{63702B41-B44F-4150-B861-54EFA0C65D8C}" type="presParOf" srcId="{AED16A45-2E0B-46B7-B7FD-838DBCB55675}" destId="{5FD07EDB-757B-4D41-9284-FCFE98BEF012}" srcOrd="0" destOrd="0" presId="urn:microsoft.com/office/officeart/2005/8/layout/hList7"/>
    <dgm:cxn modelId="{EC151868-749D-4EE0-B8FD-36B4B508A5D0}" type="presParOf" srcId="{AED16A45-2E0B-46B7-B7FD-838DBCB55675}" destId="{D48B67AB-E7C9-4CFB-AE6F-53E5107E2826}" srcOrd="1" destOrd="0" presId="urn:microsoft.com/office/officeart/2005/8/layout/hList7"/>
    <dgm:cxn modelId="{71B68218-3091-4246-8037-A21C69B06C86}" type="presParOf" srcId="{AED16A45-2E0B-46B7-B7FD-838DBCB55675}" destId="{2C739ED3-BF21-4C79-A0EF-FDEDA11503AD}" srcOrd="2" destOrd="0" presId="urn:microsoft.com/office/officeart/2005/8/layout/hList7"/>
    <dgm:cxn modelId="{22FF6184-2377-4582-A44C-2DBD1AB9488F}" type="presParOf" srcId="{AED16A45-2E0B-46B7-B7FD-838DBCB55675}" destId="{410BDDEC-7CAB-4EAF-9F26-020A5DD65527}" srcOrd="3" destOrd="0" presId="urn:microsoft.com/office/officeart/2005/8/layout/hList7"/>
    <dgm:cxn modelId="{F20AAC9F-3F9D-4131-A256-4CE067A72A36}" type="presParOf" srcId="{0DDA7F81-B986-4571-A869-379068BF4AE4}" destId="{1D9F2423-E12D-4003-923D-A1E1A429EA89}" srcOrd="5" destOrd="0" presId="urn:microsoft.com/office/officeart/2005/8/layout/hList7"/>
    <dgm:cxn modelId="{A29B8124-08E3-4011-82A9-057BFCF07A9E}" type="presParOf" srcId="{0DDA7F81-B986-4571-A869-379068BF4AE4}" destId="{564C2B3C-BB15-41AE-91C5-621DE243600A}" srcOrd="6" destOrd="0" presId="urn:microsoft.com/office/officeart/2005/8/layout/hList7"/>
    <dgm:cxn modelId="{E2129667-EA50-46F3-8DD6-759F983585B5}" type="presParOf" srcId="{564C2B3C-BB15-41AE-91C5-621DE243600A}" destId="{81B2774F-46E5-4035-A5FB-B16729E83F41}" srcOrd="0" destOrd="0" presId="urn:microsoft.com/office/officeart/2005/8/layout/hList7"/>
    <dgm:cxn modelId="{A7A59671-0631-47A3-91E7-7074276F7224}" type="presParOf" srcId="{564C2B3C-BB15-41AE-91C5-621DE243600A}" destId="{66770197-09DD-47D7-AD51-9E337DCBCBB6}" srcOrd="1" destOrd="0" presId="urn:microsoft.com/office/officeart/2005/8/layout/hList7"/>
    <dgm:cxn modelId="{8C69DC80-F9E4-4C8C-9927-DEE906CB115C}" type="presParOf" srcId="{564C2B3C-BB15-41AE-91C5-621DE243600A}" destId="{2F7C5983-6BA2-44DF-AE5C-CDBC19B9E7CD}" srcOrd="2" destOrd="0" presId="urn:microsoft.com/office/officeart/2005/8/layout/hList7"/>
    <dgm:cxn modelId="{8E70146A-2D58-40EF-B66D-FFDFA4787028}" type="presParOf" srcId="{564C2B3C-BB15-41AE-91C5-621DE243600A}" destId="{E1DF3715-4C18-40E2-9843-B3DA63E59987}" srcOrd="3" destOrd="0" presId="urn:microsoft.com/office/officeart/2005/8/layout/hList7"/>
    <dgm:cxn modelId="{D63AF4FD-005D-448F-A039-6AB30FD34119}" type="presParOf" srcId="{0DDA7F81-B986-4571-A869-379068BF4AE4}" destId="{CD4AF22B-01DD-4089-988A-60EC313365E7}" srcOrd="7" destOrd="0" presId="urn:microsoft.com/office/officeart/2005/8/layout/hList7"/>
    <dgm:cxn modelId="{38F2AA65-579A-4F2C-8AFF-20946AEA097F}" type="presParOf" srcId="{0DDA7F81-B986-4571-A869-379068BF4AE4}" destId="{EB7C0227-0964-4F3A-8A71-99335EB07EC0}" srcOrd="8" destOrd="0" presId="urn:microsoft.com/office/officeart/2005/8/layout/hList7"/>
    <dgm:cxn modelId="{F14FC3E8-3F62-484A-B5D8-24D8F3635300}" type="presParOf" srcId="{EB7C0227-0964-4F3A-8A71-99335EB07EC0}" destId="{9868A76C-FCBD-443F-B026-3DC73A918F35}" srcOrd="0" destOrd="0" presId="urn:microsoft.com/office/officeart/2005/8/layout/hList7"/>
    <dgm:cxn modelId="{491D0AE5-64AD-44E8-BF9E-A55AC3A73057}" type="presParOf" srcId="{EB7C0227-0964-4F3A-8A71-99335EB07EC0}" destId="{BDC39646-E28B-4C1D-B2DA-7B786406FAB3}" srcOrd="1" destOrd="0" presId="urn:microsoft.com/office/officeart/2005/8/layout/hList7"/>
    <dgm:cxn modelId="{5DE8AAA0-4DDA-48ED-94A6-F0A1DCB4B211}" type="presParOf" srcId="{EB7C0227-0964-4F3A-8A71-99335EB07EC0}" destId="{285FB467-1FCF-44C6-99B0-68B460EC6A27}" srcOrd="2" destOrd="0" presId="urn:microsoft.com/office/officeart/2005/8/layout/hList7"/>
    <dgm:cxn modelId="{0572E5E8-5D3B-48B3-8786-9287D5903D59}" type="presParOf" srcId="{EB7C0227-0964-4F3A-8A71-99335EB07EC0}" destId="{DD4C0B84-3650-4871-A232-C75E9B3AC6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5552" y="0"/>
          <a:ext cx="2248266"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altLang="zh-HK" sz="2900" kern="1200" dirty="0" smtClean="0"/>
        </a:p>
        <a:p>
          <a:pPr lvl="0" algn="ctr" defTabSz="1289050">
            <a:lnSpc>
              <a:spcPct val="90000"/>
            </a:lnSpc>
            <a:spcBef>
              <a:spcPct val="0"/>
            </a:spcBef>
            <a:spcAft>
              <a:spcPct val="35000"/>
            </a:spcAft>
          </a:pPr>
          <a:r>
            <a:rPr lang="en-US" altLang="zh-HK" sz="2900" kern="1200" dirty="0" smtClean="0"/>
            <a:t>Product</a:t>
          </a:r>
          <a:endParaRPr lang="en-US" altLang="zh-HK" sz="2900" kern="1200" dirty="0"/>
        </a:p>
        <a:p>
          <a:pPr lvl="0" algn="l" defTabSz="1289050">
            <a:lnSpc>
              <a:spcPct val="90000"/>
            </a:lnSpc>
            <a:spcBef>
              <a:spcPct val="0"/>
            </a:spcBef>
            <a:spcAft>
              <a:spcPct val="35000"/>
            </a:spcAft>
          </a:pPr>
          <a:r>
            <a:rPr lang="en-US" altLang="zh-HK" sz="1600" kern="1200" dirty="0"/>
            <a:t>Create a product that meets the needs and wants of the target </a:t>
          </a:r>
          <a:r>
            <a:rPr lang="en-US" altLang="zh-HK" sz="1600" kern="1200" dirty="0" smtClean="0"/>
            <a:t>market.</a:t>
          </a:r>
          <a:endParaRPr lang="en-US" altLang="zh-HK" sz="1600" kern="1200" dirty="0"/>
        </a:p>
      </dsp:txBody>
      <dsp:txXfrm>
        <a:off x="5552" y="2154403"/>
        <a:ext cx="2248266" cy="2154403"/>
      </dsp:txXfrm>
    </dsp:sp>
    <dsp:sp modelId="{C09CC39C-3544-442C-A85F-0ABD473B0B73}">
      <dsp:nvSpPr>
        <dsp:cNvPr id="0" name=""/>
        <dsp:cNvSpPr/>
      </dsp:nvSpPr>
      <dsp:spPr>
        <a:xfrm>
          <a:off x="232915"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321267" y="0"/>
          <a:ext cx="2248266"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smtClean="0"/>
        </a:p>
        <a:p>
          <a:pPr lvl="0" algn="ctr" defTabSz="1244600">
            <a:lnSpc>
              <a:spcPct val="90000"/>
            </a:lnSpc>
            <a:spcBef>
              <a:spcPct val="0"/>
            </a:spcBef>
            <a:spcAft>
              <a:spcPct val="35000"/>
            </a:spcAft>
          </a:pPr>
          <a:endParaRPr lang="en-US" altLang="zh-HK" sz="2800" kern="1200" dirty="0" smtClean="0"/>
        </a:p>
        <a:p>
          <a:pPr lvl="0" algn="ctr" defTabSz="1244600">
            <a:lnSpc>
              <a:spcPct val="90000"/>
            </a:lnSpc>
            <a:spcBef>
              <a:spcPct val="0"/>
            </a:spcBef>
            <a:spcAft>
              <a:spcPct val="35000"/>
            </a:spcAft>
          </a:pPr>
          <a:endParaRPr lang="en-US" altLang="zh-HK" sz="2000" kern="1200" dirty="0" smtClean="0"/>
        </a:p>
        <a:p>
          <a:pPr lvl="0" algn="ctr" defTabSz="1244600">
            <a:lnSpc>
              <a:spcPct val="90000"/>
            </a:lnSpc>
            <a:spcBef>
              <a:spcPct val="0"/>
            </a:spcBef>
            <a:spcAft>
              <a:spcPct val="35000"/>
            </a:spcAft>
          </a:pPr>
          <a:r>
            <a:rPr lang="en-US" altLang="zh-HK" sz="2800" kern="1200" dirty="0" smtClean="0"/>
            <a:t>Price</a:t>
          </a:r>
        </a:p>
        <a:p>
          <a:pPr lvl="0" algn="l" defTabSz="1244600">
            <a:lnSpc>
              <a:spcPct val="90000"/>
            </a:lnSpc>
            <a:spcBef>
              <a:spcPct val="0"/>
            </a:spcBef>
            <a:spcAft>
              <a:spcPct val="35000"/>
            </a:spcAft>
          </a:pPr>
          <a:r>
            <a:rPr lang="en-US" altLang="zh-HK" sz="1600" kern="1200" dirty="0" smtClean="0"/>
            <a:t>Set a price that is competitive and reflects the value of the product, while also aligning with the business profit goals.</a:t>
          </a:r>
          <a:endParaRPr lang="zh-HK" altLang="en-US" sz="1600" kern="1200" dirty="0"/>
        </a:p>
      </dsp:txBody>
      <dsp:txXfrm>
        <a:off x="2321267" y="2154403"/>
        <a:ext cx="2248266" cy="2154403"/>
      </dsp:txXfrm>
    </dsp:sp>
    <dsp:sp modelId="{02705E4A-5700-43B8-97C7-F761E995E0BF}">
      <dsp:nvSpPr>
        <dsp:cNvPr id="0" name=""/>
        <dsp:cNvSpPr/>
      </dsp:nvSpPr>
      <dsp:spPr>
        <a:xfrm>
          <a:off x="2548630"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636982" y="0"/>
          <a:ext cx="2248266"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400" kern="1200" dirty="0" smtClean="0"/>
        </a:p>
        <a:p>
          <a:pPr lvl="0" algn="ctr" defTabSz="1244600">
            <a:lnSpc>
              <a:spcPct val="90000"/>
            </a:lnSpc>
            <a:spcBef>
              <a:spcPct val="0"/>
            </a:spcBef>
            <a:spcAft>
              <a:spcPct val="35000"/>
            </a:spcAft>
          </a:pPr>
          <a:r>
            <a:rPr lang="en-US" altLang="zh-HK" sz="2800" kern="1200" dirty="0" smtClean="0"/>
            <a:t>Place</a:t>
          </a:r>
          <a:endParaRPr lang="en-US" altLang="zh-HK" sz="2800" kern="1200" dirty="0"/>
        </a:p>
        <a:p>
          <a:pPr lvl="0" algn="l" defTabSz="1244600">
            <a:lnSpc>
              <a:spcPct val="90000"/>
            </a:lnSpc>
            <a:spcBef>
              <a:spcPct val="0"/>
            </a:spcBef>
            <a:spcAft>
              <a:spcPct val="35000"/>
            </a:spcAft>
          </a:pPr>
          <a:r>
            <a:rPr lang="en-US" altLang="zh-HK" sz="1600" kern="1200" dirty="0"/>
            <a:t>The product is easily accessible and available at the right time and place, for the right </a:t>
          </a:r>
          <a:r>
            <a:rPr lang="en-US" altLang="zh-HK" sz="1600" kern="1200" dirty="0" smtClean="0"/>
            <a:t>people.</a:t>
          </a:r>
          <a:endParaRPr lang="en-US" altLang="zh-HK" sz="1600" kern="1200" dirty="0"/>
        </a:p>
      </dsp:txBody>
      <dsp:txXfrm>
        <a:off x="4636982" y="2154403"/>
        <a:ext cx="2248266" cy="2154403"/>
      </dsp:txXfrm>
    </dsp:sp>
    <dsp:sp modelId="{1FD7A03E-32A5-4DEF-8E3B-13688377C0FE}">
      <dsp:nvSpPr>
        <dsp:cNvPr id="0" name=""/>
        <dsp:cNvSpPr/>
      </dsp:nvSpPr>
      <dsp:spPr>
        <a:xfrm>
          <a:off x="4864345"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6952697" y="0"/>
          <a:ext cx="2412457" cy="5386009"/>
        </a:xfrm>
        <a:prstGeom prst="roundRect">
          <a:avLst>
            <a:gd name="adj" fmla="val 10000"/>
          </a:avLst>
        </a:prstGeom>
        <a:solidFill>
          <a:srgbClr val="F4B1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smtClean="0"/>
        </a:p>
        <a:p>
          <a:pPr lvl="0" algn="ctr" defTabSz="1244600">
            <a:lnSpc>
              <a:spcPct val="90000"/>
            </a:lnSpc>
            <a:spcBef>
              <a:spcPct val="0"/>
            </a:spcBef>
            <a:spcAft>
              <a:spcPct val="35000"/>
            </a:spcAft>
          </a:pPr>
          <a:r>
            <a:rPr lang="en-US" altLang="zh-HK" sz="2800" kern="1200" dirty="0" smtClean="0"/>
            <a:t>Promotion</a:t>
          </a:r>
          <a:endParaRPr lang="en-US" altLang="zh-HK" sz="2800" kern="1200" dirty="0"/>
        </a:p>
        <a:p>
          <a:pPr lvl="0" algn="l" defTabSz="1244600">
            <a:lnSpc>
              <a:spcPct val="90000"/>
            </a:lnSpc>
            <a:spcBef>
              <a:spcPct val="0"/>
            </a:spcBef>
            <a:spcAft>
              <a:spcPct val="35000"/>
            </a:spcAft>
          </a:pPr>
          <a:r>
            <a:rPr lang="en-US" altLang="zh-HK" sz="1600" kern="1200" dirty="0"/>
            <a:t>Create awareness and interest in the product  and persuade customers to make a </a:t>
          </a:r>
          <a:r>
            <a:rPr lang="en-US" altLang="zh-HK" sz="1600" kern="1200" dirty="0" smtClean="0"/>
            <a:t>purchase.</a:t>
          </a:r>
          <a:endParaRPr lang="en-US" altLang="zh-HK" sz="1600" kern="1200" dirty="0"/>
        </a:p>
      </dsp:txBody>
      <dsp:txXfrm>
        <a:off x="6952697" y="2154403"/>
        <a:ext cx="2412457" cy="2154403"/>
      </dsp:txXfrm>
    </dsp:sp>
    <dsp:sp modelId="{8A5A9049-43E4-4A06-A368-720B52B4E12B}">
      <dsp:nvSpPr>
        <dsp:cNvPr id="0" name=""/>
        <dsp:cNvSpPr/>
      </dsp:nvSpPr>
      <dsp:spPr>
        <a:xfrm>
          <a:off x="7262155"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432603" y="0"/>
          <a:ext cx="2248266"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smtClean="0"/>
        </a:p>
        <a:p>
          <a:pPr lvl="0" algn="ctr" defTabSz="1244600">
            <a:lnSpc>
              <a:spcPct val="90000"/>
            </a:lnSpc>
            <a:spcBef>
              <a:spcPct val="0"/>
            </a:spcBef>
            <a:spcAft>
              <a:spcPct val="35000"/>
            </a:spcAft>
          </a:pPr>
          <a:endParaRPr lang="en-US" altLang="zh-HK" sz="2000" kern="1200" dirty="0" smtClean="0"/>
        </a:p>
        <a:p>
          <a:pPr lvl="0" algn="ctr" defTabSz="1244600">
            <a:lnSpc>
              <a:spcPct val="90000"/>
            </a:lnSpc>
            <a:spcBef>
              <a:spcPct val="0"/>
            </a:spcBef>
            <a:spcAft>
              <a:spcPct val="35000"/>
            </a:spcAft>
          </a:pPr>
          <a:r>
            <a:rPr lang="en-US" altLang="zh-HK" sz="2800" kern="1200" dirty="0" smtClean="0"/>
            <a:t>People</a:t>
          </a:r>
          <a:endParaRPr lang="en-US" altLang="zh-HK" sz="2800" kern="1200" dirty="0"/>
        </a:p>
        <a:p>
          <a:pPr lvl="0" algn="l" defTabSz="1244600">
            <a:lnSpc>
              <a:spcPct val="90000"/>
            </a:lnSpc>
            <a:spcBef>
              <a:spcPct val="0"/>
            </a:spcBef>
            <a:spcAft>
              <a:spcPct val="35000"/>
            </a:spcAft>
          </a:pPr>
          <a:r>
            <a:rPr lang="en-US" altLang="zh-HK" sz="1600" kern="1200" dirty="0"/>
            <a:t>Create a positive relationship between the company and its stakeholders, and ensure that everyone’s needs and wants are being </a:t>
          </a:r>
          <a:r>
            <a:rPr lang="en-US" altLang="zh-HK" sz="1600" kern="1200" dirty="0" smtClean="0"/>
            <a:t>met.</a:t>
          </a:r>
          <a:endParaRPr lang="zh-HK" altLang="en-US" sz="1600" kern="1200" dirty="0"/>
        </a:p>
      </dsp:txBody>
      <dsp:txXfrm>
        <a:off x="9432603" y="2154403"/>
        <a:ext cx="2248266" cy="2154403"/>
      </dsp:txXfrm>
    </dsp:sp>
    <dsp:sp modelId="{C79D81A1-DA7D-44FC-821E-C1925C9EDB0D}">
      <dsp:nvSpPr>
        <dsp:cNvPr id="0" name=""/>
        <dsp:cNvSpPr/>
      </dsp:nvSpPr>
      <dsp:spPr>
        <a:xfrm>
          <a:off x="9659966"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67456" y="4308807"/>
          <a:ext cx="10751509"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0" y="0"/>
          <a:ext cx="2381249"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r>
            <a:rPr lang="en-US" altLang="zh-HK" sz="2900" kern="1200" dirty="0"/>
            <a:t>Product</a:t>
          </a:r>
        </a:p>
        <a:p>
          <a:pPr lvl="0" algn="l" defTabSz="1289050">
            <a:lnSpc>
              <a:spcPct val="90000"/>
            </a:lnSpc>
            <a:spcBef>
              <a:spcPct val="0"/>
            </a:spcBef>
            <a:spcAft>
              <a:spcPct val="35000"/>
            </a:spcAft>
          </a:pPr>
          <a:r>
            <a:rPr lang="en-US" altLang="zh-HK" sz="1600" kern="1200" dirty="0"/>
            <a:t>Refers to the item or service a company offers, encompassing physical attributes, packaging, branding, design, quality, features and </a:t>
          </a:r>
          <a:r>
            <a:rPr lang="en-US" altLang="zh-HK" sz="1600" kern="1200" dirty="0" smtClean="0"/>
            <a:t>benefits.</a:t>
          </a:r>
          <a:endParaRPr lang="en-US" altLang="zh-HK" sz="1600" kern="1200" dirty="0"/>
        </a:p>
        <a:p>
          <a:pPr lvl="0" algn="l" defTabSz="1289050">
            <a:lnSpc>
              <a:spcPct val="90000"/>
            </a:lnSpc>
            <a:spcBef>
              <a:spcPct val="0"/>
            </a:spcBef>
            <a:spcAft>
              <a:spcPct val="35000"/>
            </a:spcAft>
          </a:pPr>
          <a:endParaRPr lang="en-US" altLang="zh-HK" sz="1600" kern="1200" dirty="0"/>
        </a:p>
        <a:p>
          <a:pPr lvl="0" algn="l" defTabSz="1289050">
            <a:lnSpc>
              <a:spcPct val="90000"/>
            </a:lnSpc>
            <a:spcBef>
              <a:spcPct val="0"/>
            </a:spcBef>
            <a:spcAft>
              <a:spcPct val="35000"/>
            </a:spcAft>
          </a:pPr>
          <a:endParaRPr lang="zh-HK" altLang="en-US" sz="1600" kern="1200" dirty="0"/>
        </a:p>
      </dsp:txBody>
      <dsp:txXfrm>
        <a:off x="0" y="2154403"/>
        <a:ext cx="2381249" cy="2154403"/>
      </dsp:txXfrm>
    </dsp:sp>
    <dsp:sp modelId="{C09CC39C-3544-442C-A85F-0ABD473B0B73}">
      <dsp:nvSpPr>
        <dsp:cNvPr id="0" name=""/>
        <dsp:cNvSpPr/>
      </dsp:nvSpPr>
      <dsp:spPr>
        <a:xfrm>
          <a:off x="293854"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452687" y="0"/>
          <a:ext cx="2381249"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Price</a:t>
          </a:r>
        </a:p>
        <a:p>
          <a:pPr lvl="0" algn="l" defTabSz="1244600">
            <a:lnSpc>
              <a:spcPct val="90000"/>
            </a:lnSpc>
            <a:spcBef>
              <a:spcPct val="0"/>
            </a:spcBef>
            <a:spcAft>
              <a:spcPct val="35000"/>
            </a:spcAft>
          </a:pPr>
          <a:r>
            <a:rPr lang="en-US" altLang="zh-HK" sz="1600" kern="1200" dirty="0"/>
            <a:t>Indicates the amount customers pay for the product, covering cost of goods, profit margins, pricing strategy, discounts, and promotional offers.</a:t>
          </a:r>
          <a:endParaRPr lang="zh-HK" altLang="en-US" sz="1600" kern="1200" dirty="0"/>
        </a:p>
      </dsp:txBody>
      <dsp:txXfrm>
        <a:off x="2452687" y="2154403"/>
        <a:ext cx="2381249" cy="2154403"/>
      </dsp:txXfrm>
    </dsp:sp>
    <dsp:sp modelId="{02705E4A-5700-43B8-97C7-F761E995E0BF}">
      <dsp:nvSpPr>
        <dsp:cNvPr id="0" name=""/>
        <dsp:cNvSpPr/>
      </dsp:nvSpPr>
      <dsp:spPr>
        <a:xfrm>
          <a:off x="2746542"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905375" y="0"/>
          <a:ext cx="2381249"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Place</a:t>
          </a:r>
        </a:p>
        <a:p>
          <a:pPr lvl="0" algn="l" defTabSz="1244600">
            <a:lnSpc>
              <a:spcPct val="90000"/>
            </a:lnSpc>
            <a:spcBef>
              <a:spcPct val="0"/>
            </a:spcBef>
            <a:spcAft>
              <a:spcPct val="35000"/>
            </a:spcAft>
          </a:pPr>
          <a:r>
            <a:rPr lang="en-US" altLang="zh-HK" sz="1600" kern="1200" dirty="0"/>
            <a:t>Involves the location where customers can purchase the product, including distribution channels, logistics, market coverage, and service levels.</a:t>
          </a:r>
        </a:p>
        <a:p>
          <a:pPr lvl="0" algn="ctr" defTabSz="1244600">
            <a:lnSpc>
              <a:spcPct val="90000"/>
            </a:lnSpc>
            <a:spcBef>
              <a:spcPct val="0"/>
            </a:spcBef>
            <a:spcAft>
              <a:spcPct val="35000"/>
            </a:spcAft>
          </a:pPr>
          <a:endParaRPr lang="zh-HK" altLang="en-US" sz="1600" kern="1200" dirty="0"/>
        </a:p>
      </dsp:txBody>
      <dsp:txXfrm>
        <a:off x="4905375" y="2154403"/>
        <a:ext cx="2381249" cy="2154403"/>
      </dsp:txXfrm>
    </dsp:sp>
    <dsp:sp modelId="{1FD7A03E-32A5-4DEF-8E3B-13688377C0FE}">
      <dsp:nvSpPr>
        <dsp:cNvPr id="0" name=""/>
        <dsp:cNvSpPr/>
      </dsp:nvSpPr>
      <dsp:spPr>
        <a:xfrm>
          <a:off x="5199229"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7358062" y="0"/>
          <a:ext cx="2381249" cy="5386009"/>
        </a:xfrm>
        <a:prstGeom prst="roundRect">
          <a:avLst>
            <a:gd name="adj" fmla="val 10000"/>
          </a:avLst>
        </a:prstGeom>
        <a:solidFill>
          <a:srgbClr val="F4B1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Promotion</a:t>
          </a:r>
        </a:p>
        <a:p>
          <a:pPr lvl="0" algn="l" defTabSz="1244600">
            <a:lnSpc>
              <a:spcPct val="90000"/>
            </a:lnSpc>
            <a:spcBef>
              <a:spcPct val="0"/>
            </a:spcBef>
            <a:spcAft>
              <a:spcPct val="35000"/>
            </a:spcAft>
          </a:pPr>
          <a:r>
            <a:rPr lang="en-US" altLang="zh-HK" sz="1600" kern="1200" dirty="0"/>
            <a:t>Involves marketing tactics like advertising, sales promotions, public relations, personal selling, and digital marketing to create awareness and interest.</a:t>
          </a:r>
        </a:p>
        <a:p>
          <a:pPr lvl="0" algn="ctr" defTabSz="1244600">
            <a:lnSpc>
              <a:spcPct val="90000"/>
            </a:lnSpc>
            <a:spcBef>
              <a:spcPct val="0"/>
            </a:spcBef>
            <a:spcAft>
              <a:spcPct val="35000"/>
            </a:spcAft>
          </a:pPr>
          <a:endParaRPr lang="zh-HK" altLang="en-US" sz="1600" kern="1200" dirty="0"/>
        </a:p>
      </dsp:txBody>
      <dsp:txXfrm>
        <a:off x="7358062" y="2154403"/>
        <a:ext cx="2381249" cy="2154403"/>
      </dsp:txXfrm>
    </dsp:sp>
    <dsp:sp modelId="{8A5A9049-43E4-4A06-A368-720B52B4E12B}">
      <dsp:nvSpPr>
        <dsp:cNvPr id="0" name=""/>
        <dsp:cNvSpPr/>
      </dsp:nvSpPr>
      <dsp:spPr>
        <a:xfrm>
          <a:off x="7651917"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810749" y="0"/>
          <a:ext cx="2381249"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People</a:t>
          </a:r>
        </a:p>
        <a:p>
          <a:pPr lvl="0" algn="l" defTabSz="1244600">
            <a:lnSpc>
              <a:spcPct val="90000"/>
            </a:lnSpc>
            <a:spcBef>
              <a:spcPct val="0"/>
            </a:spcBef>
            <a:spcAft>
              <a:spcPct val="35000"/>
            </a:spcAft>
          </a:pPr>
          <a:r>
            <a:rPr lang="en-US" altLang="zh-HK" sz="1600" kern="1200" dirty="0"/>
            <a:t>Focuses on individuals involved in production, distribution, and consumption of the product, including employees, customers, suppliers and partners.</a:t>
          </a:r>
          <a:endParaRPr lang="zh-HK" altLang="en-US" sz="1600" kern="1200" dirty="0"/>
        </a:p>
      </dsp:txBody>
      <dsp:txXfrm>
        <a:off x="9810749" y="2154403"/>
        <a:ext cx="2381249" cy="2154403"/>
      </dsp:txXfrm>
    </dsp:sp>
    <dsp:sp modelId="{C79D81A1-DA7D-44FC-821E-C1925C9EDB0D}">
      <dsp:nvSpPr>
        <dsp:cNvPr id="0" name=""/>
        <dsp:cNvSpPr/>
      </dsp:nvSpPr>
      <dsp:spPr>
        <a:xfrm>
          <a:off x="10104604"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87679" y="4308807"/>
          <a:ext cx="11216640"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735" y="0"/>
          <a:ext cx="2152054"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r>
            <a:rPr lang="en-US" altLang="zh-HK" sz="2900" kern="1200" dirty="0" smtClean="0"/>
            <a:t>Product</a:t>
          </a:r>
          <a:endParaRPr lang="en-US" altLang="zh-HK" sz="2900" kern="1200" dirty="0"/>
        </a:p>
        <a:p>
          <a:pPr lvl="0" algn="l" defTabSz="1289050">
            <a:lnSpc>
              <a:spcPct val="90000"/>
            </a:lnSpc>
            <a:spcBef>
              <a:spcPct val="0"/>
            </a:spcBef>
            <a:spcAft>
              <a:spcPct val="35000"/>
            </a:spcAft>
          </a:pPr>
          <a:r>
            <a:rPr lang="en-US" altLang="zh-HK" sz="1600" kern="1200" dirty="0"/>
            <a:t>The ‘Product’ range is vast, catering to virtually every consumer need.</a:t>
          </a:r>
        </a:p>
        <a:p>
          <a:pPr lvl="0" algn="l" defTabSz="1289050">
            <a:lnSpc>
              <a:spcPct val="90000"/>
            </a:lnSpc>
            <a:spcBef>
              <a:spcPct val="0"/>
            </a:spcBef>
            <a:spcAft>
              <a:spcPct val="35000"/>
            </a:spcAft>
          </a:pPr>
          <a:endParaRPr lang="en-US" altLang="zh-HK" sz="1600" kern="1200" dirty="0"/>
        </a:p>
        <a:p>
          <a:pPr lvl="0" algn="l" defTabSz="1289050">
            <a:lnSpc>
              <a:spcPct val="90000"/>
            </a:lnSpc>
            <a:spcBef>
              <a:spcPct val="0"/>
            </a:spcBef>
            <a:spcAft>
              <a:spcPct val="35000"/>
            </a:spcAft>
          </a:pPr>
          <a:endParaRPr lang="zh-HK" altLang="en-US" sz="1600" kern="1200" dirty="0"/>
        </a:p>
      </dsp:txBody>
      <dsp:txXfrm>
        <a:off x="735" y="2154403"/>
        <a:ext cx="2152054" cy="2154403"/>
      </dsp:txXfrm>
    </dsp:sp>
    <dsp:sp modelId="{C09CC39C-3544-442C-A85F-0ABD473B0B73}">
      <dsp:nvSpPr>
        <dsp:cNvPr id="0" name=""/>
        <dsp:cNvSpPr/>
      </dsp:nvSpPr>
      <dsp:spPr>
        <a:xfrm>
          <a:off x="179992"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217351" y="0"/>
          <a:ext cx="2292433"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Price</a:t>
          </a:r>
        </a:p>
        <a:p>
          <a:pPr lvl="0" algn="l" defTabSz="1244600">
            <a:lnSpc>
              <a:spcPct val="90000"/>
            </a:lnSpc>
            <a:spcBef>
              <a:spcPct val="0"/>
            </a:spcBef>
            <a:spcAft>
              <a:spcPct val="35000"/>
            </a:spcAft>
          </a:pPr>
          <a:r>
            <a:rPr lang="en-US" altLang="zh-HK" sz="1600" kern="1200" dirty="0" smtClean="0"/>
            <a:t>The ‘Price</a:t>
          </a:r>
          <a:r>
            <a:rPr lang="en-US" altLang="zh-HK" sz="1600" kern="1200" dirty="0"/>
            <a:t>’ strategy </a:t>
          </a:r>
          <a:r>
            <a:rPr lang="en-US" altLang="zh-HK" sz="1600" kern="1200" dirty="0" smtClean="0"/>
            <a:t>offering </a:t>
          </a:r>
          <a:r>
            <a:rPr lang="en-US" altLang="zh-HK" sz="1600" kern="1200" dirty="0"/>
            <a:t>everyday low prices, appealing to budget-conscious consumers.</a:t>
          </a:r>
          <a:endParaRPr lang="zh-HK" altLang="en-US" sz="1600" kern="1200" dirty="0"/>
        </a:p>
      </dsp:txBody>
      <dsp:txXfrm>
        <a:off x="2217351" y="2154403"/>
        <a:ext cx="2292433" cy="2154403"/>
      </dsp:txXfrm>
    </dsp:sp>
    <dsp:sp modelId="{02705E4A-5700-43B8-97C7-F761E995E0BF}">
      <dsp:nvSpPr>
        <dsp:cNvPr id="0" name=""/>
        <dsp:cNvSpPr/>
      </dsp:nvSpPr>
      <dsp:spPr>
        <a:xfrm>
          <a:off x="2466797"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574346" y="0"/>
          <a:ext cx="2387403"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Place</a:t>
          </a:r>
        </a:p>
        <a:p>
          <a:pPr lvl="0" algn="l" defTabSz="1244600">
            <a:lnSpc>
              <a:spcPct val="90000"/>
            </a:lnSpc>
            <a:spcBef>
              <a:spcPct val="0"/>
            </a:spcBef>
            <a:spcAft>
              <a:spcPct val="35000"/>
            </a:spcAft>
          </a:pPr>
          <a:r>
            <a:rPr lang="en-US" altLang="zh-HK" sz="1600" kern="1200" dirty="0"/>
            <a:t>‘Promotion’ includes weekly flyers showcasing deals and discounts, and seasonal campaigns that target specific customer segments. </a:t>
          </a:r>
        </a:p>
        <a:p>
          <a:pPr lvl="0" algn="ctr" defTabSz="1244600">
            <a:lnSpc>
              <a:spcPct val="90000"/>
            </a:lnSpc>
            <a:spcBef>
              <a:spcPct val="0"/>
            </a:spcBef>
            <a:spcAft>
              <a:spcPct val="35000"/>
            </a:spcAft>
          </a:pPr>
          <a:endParaRPr lang="zh-HK" altLang="en-US" sz="1600" kern="1200" dirty="0"/>
        </a:p>
      </dsp:txBody>
      <dsp:txXfrm>
        <a:off x="4574346" y="2154403"/>
        <a:ext cx="2387403" cy="2154403"/>
      </dsp:txXfrm>
    </dsp:sp>
    <dsp:sp modelId="{1FD7A03E-32A5-4DEF-8E3B-13688377C0FE}">
      <dsp:nvSpPr>
        <dsp:cNvPr id="0" name=""/>
        <dsp:cNvSpPr/>
      </dsp:nvSpPr>
      <dsp:spPr>
        <a:xfrm>
          <a:off x="4871277"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7026311" y="0"/>
          <a:ext cx="2357661" cy="5386009"/>
        </a:xfrm>
        <a:prstGeom prst="roundRect">
          <a:avLst>
            <a:gd name="adj" fmla="val 10000"/>
          </a:avLst>
        </a:prstGeom>
        <a:solidFill>
          <a:srgbClr val="F4B1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800" kern="1200" dirty="0" smtClean="0"/>
        </a:p>
        <a:p>
          <a:pPr lvl="0" algn="ctr" defTabSz="1244600">
            <a:lnSpc>
              <a:spcPct val="90000"/>
            </a:lnSpc>
            <a:spcBef>
              <a:spcPct val="0"/>
            </a:spcBef>
            <a:spcAft>
              <a:spcPct val="35000"/>
            </a:spcAft>
          </a:pPr>
          <a:r>
            <a:rPr lang="en-US" altLang="zh-HK" sz="2800" kern="1200" dirty="0" smtClean="0"/>
            <a:t>Promotion</a:t>
          </a:r>
          <a:endParaRPr lang="en-US" altLang="zh-HK" sz="2800" kern="1200" dirty="0"/>
        </a:p>
        <a:p>
          <a:pPr lvl="0" algn="l" defTabSz="1244600">
            <a:lnSpc>
              <a:spcPct val="90000"/>
            </a:lnSpc>
            <a:spcBef>
              <a:spcPct val="0"/>
            </a:spcBef>
            <a:spcAft>
              <a:spcPct val="35000"/>
            </a:spcAft>
          </a:pPr>
          <a:r>
            <a:rPr lang="en-US" altLang="zh-HK" sz="1600" kern="1200" dirty="0" smtClean="0"/>
            <a:t>The </a:t>
          </a:r>
          <a:r>
            <a:rPr lang="en-US" altLang="zh-HK" sz="1600" kern="1200" dirty="0"/>
            <a:t>extensive network of physical stores is complemented by a robust online platform, making their products accessible to a wide audience.</a:t>
          </a:r>
        </a:p>
        <a:p>
          <a:pPr lvl="0" algn="ctr" defTabSz="1244600">
            <a:lnSpc>
              <a:spcPct val="90000"/>
            </a:lnSpc>
            <a:spcBef>
              <a:spcPct val="0"/>
            </a:spcBef>
            <a:spcAft>
              <a:spcPct val="35000"/>
            </a:spcAft>
          </a:pPr>
          <a:endParaRPr lang="zh-HK" altLang="en-US" sz="1600" kern="1200" dirty="0"/>
        </a:p>
      </dsp:txBody>
      <dsp:txXfrm>
        <a:off x="7026311" y="2154403"/>
        <a:ext cx="2357661" cy="2154403"/>
      </dsp:txXfrm>
    </dsp:sp>
    <dsp:sp modelId="{8A5A9049-43E4-4A06-A368-720B52B4E12B}">
      <dsp:nvSpPr>
        <dsp:cNvPr id="0" name=""/>
        <dsp:cNvSpPr/>
      </dsp:nvSpPr>
      <dsp:spPr>
        <a:xfrm>
          <a:off x="7308372"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448535" y="0"/>
          <a:ext cx="2742729"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People</a:t>
          </a:r>
        </a:p>
        <a:p>
          <a:pPr lvl="0" algn="l" defTabSz="1244600">
            <a:lnSpc>
              <a:spcPct val="90000"/>
            </a:lnSpc>
            <a:spcBef>
              <a:spcPct val="0"/>
            </a:spcBef>
            <a:spcAft>
              <a:spcPct val="35000"/>
            </a:spcAft>
          </a:pPr>
          <a:r>
            <a:rPr lang="en-US" altLang="zh-HK" sz="1600" kern="1200" dirty="0"/>
            <a:t>The ‘People’ in </a:t>
          </a:r>
          <a:r>
            <a:rPr lang="en-US" altLang="zh-HK" sz="1600" kern="1200" dirty="0" smtClean="0"/>
            <a:t>the supermarket, </a:t>
          </a:r>
          <a:r>
            <a:rPr lang="en-US" altLang="zh-HK" sz="1600" kern="1200" dirty="0"/>
            <a:t>from store employees to customer service representatives, play a crucial role in maintaining the brand’s promise of friendly service and customer satisfaction.</a:t>
          </a:r>
          <a:endParaRPr lang="zh-HK" altLang="en-US" sz="1600" kern="1200" dirty="0"/>
        </a:p>
      </dsp:txBody>
      <dsp:txXfrm>
        <a:off x="9448535" y="2154403"/>
        <a:ext cx="2742729" cy="2154403"/>
      </dsp:txXfrm>
    </dsp:sp>
    <dsp:sp modelId="{C79D81A1-DA7D-44FC-821E-C1925C9EDB0D}">
      <dsp:nvSpPr>
        <dsp:cNvPr id="0" name=""/>
        <dsp:cNvSpPr/>
      </dsp:nvSpPr>
      <dsp:spPr>
        <a:xfrm>
          <a:off x="9923129"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87679" y="4308807"/>
          <a:ext cx="11216640"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2848" y="0"/>
          <a:ext cx="2242098"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endParaRPr lang="en-US" altLang="zh-HK" sz="2900" kern="1200" dirty="0" smtClean="0"/>
        </a:p>
        <a:p>
          <a:pPr lvl="0" algn="ctr" defTabSz="1289050">
            <a:lnSpc>
              <a:spcPct val="90000"/>
            </a:lnSpc>
            <a:spcBef>
              <a:spcPct val="0"/>
            </a:spcBef>
            <a:spcAft>
              <a:spcPct val="35000"/>
            </a:spcAft>
          </a:pPr>
          <a:r>
            <a:rPr lang="en-US" altLang="zh-HK" sz="2900" kern="1200" dirty="0" smtClean="0"/>
            <a:t>Product</a:t>
          </a:r>
          <a:endParaRPr lang="en-US" altLang="zh-HK" sz="2900" kern="1200" dirty="0"/>
        </a:p>
        <a:p>
          <a:pPr lvl="0" algn="l" defTabSz="1289050">
            <a:lnSpc>
              <a:spcPct val="90000"/>
            </a:lnSpc>
            <a:spcBef>
              <a:spcPct val="0"/>
            </a:spcBef>
            <a:spcAft>
              <a:spcPct val="35000"/>
            </a:spcAft>
          </a:pPr>
          <a:r>
            <a:rPr lang="en-US" altLang="zh-HK" sz="1600" kern="1200" dirty="0"/>
            <a:t>The ‘Product’ offering goes beyond footwear to include apparel and accessories, all designed to enhance athletic performance and </a:t>
          </a:r>
          <a:r>
            <a:rPr lang="en-US" altLang="zh-HK" sz="1600" kern="1200" dirty="0" smtClean="0"/>
            <a:t>style.</a:t>
          </a:r>
          <a:endParaRPr lang="en-US" altLang="zh-HK" sz="1600" kern="1200" dirty="0"/>
        </a:p>
        <a:p>
          <a:pPr lvl="0" algn="l" defTabSz="1289050">
            <a:lnSpc>
              <a:spcPct val="90000"/>
            </a:lnSpc>
            <a:spcBef>
              <a:spcPct val="0"/>
            </a:spcBef>
            <a:spcAft>
              <a:spcPct val="35000"/>
            </a:spcAft>
          </a:pPr>
          <a:endParaRPr lang="en-US" altLang="zh-HK" sz="1600" kern="1200" dirty="0"/>
        </a:p>
        <a:p>
          <a:pPr lvl="0" algn="l" defTabSz="1289050">
            <a:lnSpc>
              <a:spcPct val="90000"/>
            </a:lnSpc>
            <a:spcBef>
              <a:spcPct val="0"/>
            </a:spcBef>
            <a:spcAft>
              <a:spcPct val="35000"/>
            </a:spcAft>
          </a:pPr>
          <a:endParaRPr lang="zh-HK" altLang="en-US" sz="1600" kern="1200" dirty="0"/>
        </a:p>
      </dsp:txBody>
      <dsp:txXfrm>
        <a:off x="2848" y="2154403"/>
        <a:ext cx="2242098" cy="2154403"/>
      </dsp:txXfrm>
    </dsp:sp>
    <dsp:sp modelId="{C09CC39C-3544-442C-A85F-0ABD473B0B73}">
      <dsp:nvSpPr>
        <dsp:cNvPr id="0" name=""/>
        <dsp:cNvSpPr/>
      </dsp:nvSpPr>
      <dsp:spPr>
        <a:xfrm>
          <a:off x="227127"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312210" y="0"/>
          <a:ext cx="2242098"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1600" kern="1200" dirty="0" smtClean="0"/>
        </a:p>
        <a:p>
          <a:pPr lvl="0" algn="ctr" defTabSz="1244600">
            <a:lnSpc>
              <a:spcPct val="90000"/>
            </a:lnSpc>
            <a:spcBef>
              <a:spcPct val="0"/>
            </a:spcBef>
            <a:spcAft>
              <a:spcPct val="35000"/>
            </a:spcAft>
          </a:pPr>
          <a:r>
            <a:rPr lang="en-US" altLang="zh-HK" sz="2800" kern="1200" dirty="0" smtClean="0"/>
            <a:t>Price</a:t>
          </a:r>
          <a:endParaRPr lang="en-US" altLang="zh-HK" sz="2800" kern="1200" dirty="0"/>
        </a:p>
        <a:p>
          <a:pPr lvl="0" algn="l" defTabSz="1244600">
            <a:lnSpc>
              <a:spcPct val="90000"/>
            </a:lnSpc>
            <a:spcBef>
              <a:spcPct val="0"/>
            </a:spcBef>
            <a:spcAft>
              <a:spcPct val="35000"/>
            </a:spcAft>
          </a:pPr>
          <a:r>
            <a:rPr lang="en-US" altLang="zh-HK" sz="1600" kern="1200" dirty="0" smtClean="0"/>
            <a:t>The </a:t>
          </a:r>
          <a:r>
            <a:rPr lang="en-US" altLang="zh-HK" sz="1600" kern="1200" dirty="0"/>
            <a:t>‘Price’ reflects the premium nature of their products, justified by innovative design and high-quality materials. </a:t>
          </a:r>
          <a:endParaRPr lang="zh-HK" altLang="en-US" sz="1600" kern="1200" dirty="0"/>
        </a:p>
      </dsp:txBody>
      <dsp:txXfrm>
        <a:off x="2312210" y="2154403"/>
        <a:ext cx="2242098" cy="2154403"/>
      </dsp:txXfrm>
    </dsp:sp>
    <dsp:sp modelId="{02705E4A-5700-43B8-97C7-F761E995E0BF}">
      <dsp:nvSpPr>
        <dsp:cNvPr id="0" name=""/>
        <dsp:cNvSpPr/>
      </dsp:nvSpPr>
      <dsp:spPr>
        <a:xfrm>
          <a:off x="2536488"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621571" y="0"/>
          <a:ext cx="2242098"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000" kern="1200" dirty="0" smtClean="0"/>
        </a:p>
        <a:p>
          <a:pPr lvl="0" algn="ctr" defTabSz="1244600">
            <a:lnSpc>
              <a:spcPct val="90000"/>
            </a:lnSpc>
            <a:spcBef>
              <a:spcPct val="0"/>
            </a:spcBef>
            <a:spcAft>
              <a:spcPct val="35000"/>
            </a:spcAft>
          </a:pPr>
          <a:r>
            <a:rPr lang="en-US" altLang="zh-HK" sz="2800" kern="1200" dirty="0" smtClean="0"/>
            <a:t>Place</a:t>
          </a:r>
          <a:endParaRPr lang="en-US" altLang="zh-HK" sz="2800" kern="1200" dirty="0"/>
        </a:p>
        <a:p>
          <a:pPr lvl="0" algn="l" defTabSz="1244600">
            <a:lnSpc>
              <a:spcPct val="90000"/>
            </a:lnSpc>
            <a:spcBef>
              <a:spcPct val="0"/>
            </a:spcBef>
            <a:spcAft>
              <a:spcPct val="35000"/>
            </a:spcAft>
          </a:pPr>
          <a:r>
            <a:rPr lang="en-US" altLang="zh-HK" sz="1600" kern="1200" dirty="0" smtClean="0"/>
            <a:t>The sportswear company leverages </a:t>
          </a:r>
          <a:r>
            <a:rPr lang="en-US" altLang="zh-HK" sz="1600" kern="1200" dirty="0"/>
            <a:t>celebrity endorsements and powerful storytelling to inspire their target audience. </a:t>
          </a:r>
        </a:p>
        <a:p>
          <a:pPr lvl="0" algn="ctr" defTabSz="1244600">
            <a:lnSpc>
              <a:spcPct val="90000"/>
            </a:lnSpc>
            <a:spcBef>
              <a:spcPct val="0"/>
            </a:spcBef>
            <a:spcAft>
              <a:spcPct val="35000"/>
            </a:spcAft>
          </a:pPr>
          <a:endParaRPr lang="zh-HK" altLang="en-US" sz="1600" kern="1200" dirty="0"/>
        </a:p>
      </dsp:txBody>
      <dsp:txXfrm>
        <a:off x="4621571" y="2154403"/>
        <a:ext cx="2242098" cy="2154403"/>
      </dsp:txXfrm>
    </dsp:sp>
    <dsp:sp modelId="{1FD7A03E-32A5-4DEF-8E3B-13688377C0FE}">
      <dsp:nvSpPr>
        <dsp:cNvPr id="0" name=""/>
        <dsp:cNvSpPr/>
      </dsp:nvSpPr>
      <dsp:spPr>
        <a:xfrm>
          <a:off x="4845849"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6930932" y="0"/>
          <a:ext cx="2606708" cy="5386009"/>
        </a:xfrm>
        <a:prstGeom prst="roundRect">
          <a:avLst>
            <a:gd name="adj" fmla="val 10000"/>
          </a:avLst>
        </a:prstGeom>
        <a:solidFill>
          <a:srgbClr val="F4B1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Promotion</a:t>
          </a:r>
        </a:p>
        <a:p>
          <a:pPr lvl="0" algn="l" defTabSz="1244600">
            <a:lnSpc>
              <a:spcPct val="90000"/>
            </a:lnSpc>
            <a:spcBef>
              <a:spcPct val="0"/>
            </a:spcBef>
            <a:spcAft>
              <a:spcPct val="35000"/>
            </a:spcAft>
          </a:pPr>
          <a:r>
            <a:rPr lang="en-US" altLang="zh-HK" sz="1600" kern="1200" dirty="0"/>
            <a:t>‘Place’ is a blend of </a:t>
          </a:r>
          <a:r>
            <a:rPr lang="en-US" altLang="zh-HK" sz="1600" kern="1200" dirty="0" smtClean="0"/>
            <a:t>the sportswear company’s </a:t>
          </a:r>
          <a:r>
            <a:rPr lang="en-US" altLang="zh-HK" sz="1600" kern="1200" dirty="0"/>
            <a:t>retail stores, online </a:t>
          </a:r>
          <a:r>
            <a:rPr lang="en-US" altLang="zh-HK" sz="1600" kern="1200" dirty="0" smtClean="0"/>
            <a:t>sales platform, </a:t>
          </a:r>
          <a:r>
            <a:rPr lang="en-US" altLang="zh-HK" sz="1600" kern="1200" dirty="0"/>
            <a:t>and </a:t>
          </a:r>
          <a:r>
            <a:rPr lang="en-US" altLang="zh-HK" sz="1600" kern="1200" dirty="0" smtClean="0"/>
            <a:t>sports outlets which assist in the distribution.</a:t>
          </a:r>
          <a:endParaRPr lang="en-US" altLang="zh-HK" sz="1600" kern="1200" dirty="0"/>
        </a:p>
        <a:p>
          <a:pPr lvl="0" algn="ctr" defTabSz="1244600">
            <a:lnSpc>
              <a:spcPct val="90000"/>
            </a:lnSpc>
            <a:spcBef>
              <a:spcPct val="0"/>
            </a:spcBef>
            <a:spcAft>
              <a:spcPct val="35000"/>
            </a:spcAft>
          </a:pPr>
          <a:endParaRPr lang="zh-HK" altLang="en-US" sz="1600" kern="1200" dirty="0"/>
        </a:p>
      </dsp:txBody>
      <dsp:txXfrm>
        <a:off x="6930932" y="2154403"/>
        <a:ext cx="2606708" cy="2154403"/>
      </dsp:txXfrm>
    </dsp:sp>
    <dsp:sp modelId="{8A5A9049-43E4-4A06-A368-720B52B4E12B}">
      <dsp:nvSpPr>
        <dsp:cNvPr id="0" name=""/>
        <dsp:cNvSpPr/>
      </dsp:nvSpPr>
      <dsp:spPr>
        <a:xfrm>
          <a:off x="7337516"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604903" y="0"/>
          <a:ext cx="2242098"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en-US" altLang="zh-HK" sz="2800" kern="1200" dirty="0"/>
            <a:t>People</a:t>
          </a:r>
        </a:p>
        <a:p>
          <a:pPr lvl="0" algn="l" defTabSz="1244600">
            <a:lnSpc>
              <a:spcPct val="90000"/>
            </a:lnSpc>
            <a:spcBef>
              <a:spcPct val="0"/>
            </a:spcBef>
            <a:spcAft>
              <a:spcPct val="35000"/>
            </a:spcAft>
          </a:pPr>
          <a:r>
            <a:rPr lang="en-US" altLang="zh-HK" sz="1600" kern="1200" dirty="0" smtClean="0"/>
            <a:t>The sportswear company’s </a:t>
          </a:r>
          <a:r>
            <a:rPr lang="en-US" altLang="zh-HK" sz="1600" kern="1200" dirty="0"/>
            <a:t>‘People’, from their design team to retail staff, embody the brand’s spirit, further enhancing its appeal.</a:t>
          </a:r>
          <a:endParaRPr lang="zh-HK" altLang="en-US" sz="1600" kern="1200" dirty="0"/>
        </a:p>
      </dsp:txBody>
      <dsp:txXfrm>
        <a:off x="9604903" y="2154403"/>
        <a:ext cx="2242098" cy="2154403"/>
      </dsp:txXfrm>
    </dsp:sp>
    <dsp:sp modelId="{C79D81A1-DA7D-44FC-821E-C1925C9EDB0D}">
      <dsp:nvSpPr>
        <dsp:cNvPr id="0" name=""/>
        <dsp:cNvSpPr/>
      </dsp:nvSpPr>
      <dsp:spPr>
        <a:xfrm>
          <a:off x="9829182"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73994" y="4308807"/>
          <a:ext cx="10901862"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FF70D-D9AB-46C1-AAF5-E49BDD6F2D60}">
      <dsp:nvSpPr>
        <dsp:cNvPr id="0" name=""/>
        <dsp:cNvSpPr/>
      </dsp:nvSpPr>
      <dsp:spPr>
        <a:xfrm rot="5400000">
          <a:off x="-118957" y="124178"/>
          <a:ext cx="793052" cy="555136"/>
        </a:xfrm>
        <a:prstGeom prst="chevron">
          <a:avLst/>
        </a:prstGeom>
        <a:solidFill>
          <a:srgbClr val="41AFAF"/>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1</a:t>
          </a:r>
          <a:endParaRPr lang="zh-HK" altLang="en-US" sz="1100" kern="1200" dirty="0"/>
        </a:p>
      </dsp:txBody>
      <dsp:txXfrm rot="-5400000">
        <a:off x="1" y="282788"/>
        <a:ext cx="555136" cy="237916"/>
      </dsp:txXfrm>
    </dsp:sp>
    <dsp:sp modelId="{8667B40B-032F-49E1-BDFF-E107642EDF8B}">
      <dsp:nvSpPr>
        <dsp:cNvPr id="0" name=""/>
        <dsp:cNvSpPr/>
      </dsp:nvSpPr>
      <dsp:spPr>
        <a:xfrm rot="5400000">
          <a:off x="4608607" y="-4098602"/>
          <a:ext cx="515483" cy="8712688"/>
        </a:xfrm>
        <a:prstGeom prst="round2SameRect">
          <a:avLst/>
        </a:prstGeom>
        <a:solidFill>
          <a:schemeClr val="lt1">
            <a:alpha val="90000"/>
            <a:hueOff val="0"/>
            <a:satOff val="0"/>
            <a:lumOff val="0"/>
            <a:alphaOff val="0"/>
          </a:schemeClr>
        </a:solidFill>
        <a:ln w="19050" cap="flat" cmpd="sng" algn="ctr">
          <a:solidFill>
            <a:srgbClr val="41AFA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Set realistic and achievable small goals for the marketing </a:t>
          </a:r>
          <a:r>
            <a:rPr lang="en-US" altLang="zh-HK" sz="1800" kern="1200" dirty="0" smtClean="0"/>
            <a:t>campaign</a:t>
          </a:r>
          <a:r>
            <a:rPr lang="en-US" altLang="zh-TW" sz="1800" kern="1200" dirty="0" smtClean="0"/>
            <a:t>.</a:t>
          </a:r>
          <a:endParaRPr lang="zh-HK" altLang="en-US" sz="1800" kern="1200" dirty="0"/>
        </a:p>
      </dsp:txBody>
      <dsp:txXfrm rot="-5400000">
        <a:off x="510005" y="25164"/>
        <a:ext cx="8687524" cy="465155"/>
      </dsp:txXfrm>
    </dsp:sp>
    <dsp:sp modelId="{A419E4E4-1978-49F7-BF8F-C8AA58459374}">
      <dsp:nvSpPr>
        <dsp:cNvPr id="0" name=""/>
        <dsp:cNvSpPr/>
      </dsp:nvSpPr>
      <dsp:spPr>
        <a:xfrm rot="5400000">
          <a:off x="-118957" y="853210"/>
          <a:ext cx="793052" cy="555136"/>
        </a:xfrm>
        <a:prstGeom prst="chevron">
          <a:avLst/>
        </a:prstGeom>
        <a:solidFill>
          <a:srgbClr val="369C97"/>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Step2</a:t>
          </a:r>
          <a:endParaRPr lang="zh-HK" altLang="en-US" sz="1100" kern="1200" dirty="0"/>
        </a:p>
      </dsp:txBody>
      <dsp:txXfrm rot="-5400000">
        <a:off x="1" y="1011820"/>
        <a:ext cx="555136" cy="237916"/>
      </dsp:txXfrm>
    </dsp:sp>
    <dsp:sp modelId="{CA67996D-D76B-489A-B89B-17E41F06FBBD}">
      <dsp:nvSpPr>
        <dsp:cNvPr id="0" name=""/>
        <dsp:cNvSpPr/>
      </dsp:nvSpPr>
      <dsp:spPr>
        <a:xfrm rot="5400000">
          <a:off x="4653738" y="-3364349"/>
          <a:ext cx="515483" cy="8712688"/>
        </a:xfrm>
        <a:prstGeom prst="round2SameRect">
          <a:avLst/>
        </a:prstGeom>
        <a:solidFill>
          <a:schemeClr val="lt1">
            <a:alpha val="90000"/>
            <a:hueOff val="0"/>
            <a:satOff val="0"/>
            <a:lumOff val="0"/>
            <a:alphaOff val="0"/>
          </a:schemeClr>
        </a:solidFill>
        <a:ln w="19050" cap="flat" cmpd="sng" algn="ctr">
          <a:solidFill>
            <a:srgbClr val="41AFA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Audit </a:t>
          </a:r>
          <a:r>
            <a:rPr lang="en-US" altLang="zh-HK" sz="1800" kern="1200" dirty="0" smtClean="0"/>
            <a:t>the </a:t>
          </a:r>
          <a:r>
            <a:rPr lang="en-US" altLang="zh-HK" sz="1800" kern="1200" dirty="0"/>
            <a:t>past marketing practices and find the success rates of various </a:t>
          </a:r>
          <a:r>
            <a:rPr lang="en-US" altLang="zh-HK" sz="1800" kern="1200" dirty="0" smtClean="0"/>
            <a:t>activities</a:t>
          </a:r>
          <a:r>
            <a:rPr lang="en-US" altLang="zh-TW" sz="1800" kern="1200" dirty="0" smtClean="0"/>
            <a:t>.</a:t>
          </a:r>
          <a:endParaRPr lang="zh-HK" altLang="en-US" sz="1800" kern="1200" dirty="0"/>
        </a:p>
      </dsp:txBody>
      <dsp:txXfrm rot="-5400000">
        <a:off x="555136" y="759417"/>
        <a:ext cx="8687524" cy="465155"/>
      </dsp:txXfrm>
    </dsp:sp>
    <dsp:sp modelId="{33F99044-BDA6-4CEE-A6BA-C584B44C270E}">
      <dsp:nvSpPr>
        <dsp:cNvPr id="0" name=""/>
        <dsp:cNvSpPr/>
      </dsp:nvSpPr>
      <dsp:spPr>
        <a:xfrm rot="5400000">
          <a:off x="-118957" y="1582242"/>
          <a:ext cx="793052" cy="555136"/>
        </a:xfrm>
        <a:prstGeom prst="chevron">
          <a:avLst/>
        </a:prstGeom>
        <a:solidFill>
          <a:srgbClr val="87D3E5"/>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3</a:t>
          </a:r>
          <a:endParaRPr lang="zh-HK" altLang="en-US" sz="1100" kern="1200" dirty="0"/>
        </a:p>
      </dsp:txBody>
      <dsp:txXfrm rot="-5400000">
        <a:off x="1" y="1740852"/>
        <a:ext cx="555136" cy="237916"/>
      </dsp:txXfrm>
    </dsp:sp>
    <dsp:sp modelId="{EB1380A7-EBC3-44FA-95AA-02ECF766EA50}">
      <dsp:nvSpPr>
        <dsp:cNvPr id="0" name=""/>
        <dsp:cNvSpPr/>
      </dsp:nvSpPr>
      <dsp:spPr>
        <a:xfrm rot="5400000">
          <a:off x="4653738" y="-2635317"/>
          <a:ext cx="515483" cy="8712688"/>
        </a:xfrm>
        <a:prstGeom prst="round2SameRect">
          <a:avLst/>
        </a:prstGeom>
        <a:solidFill>
          <a:schemeClr val="lt1">
            <a:alpha val="90000"/>
            <a:hueOff val="0"/>
            <a:satOff val="0"/>
            <a:lumOff val="0"/>
            <a:alphaOff val="0"/>
          </a:schemeClr>
        </a:solidFill>
        <a:ln w="19050" cap="flat" cmpd="sng" algn="ctr">
          <a:solidFill>
            <a:srgbClr val="87D3E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Learn about the latest market trends and requirements by conducting surveys and researches</a:t>
          </a:r>
          <a:endParaRPr lang="zh-HK" altLang="en-US" sz="1800" kern="1200" dirty="0"/>
        </a:p>
      </dsp:txBody>
      <dsp:txXfrm rot="-5400000">
        <a:off x="555136" y="1488449"/>
        <a:ext cx="8687524" cy="465155"/>
      </dsp:txXfrm>
    </dsp:sp>
    <dsp:sp modelId="{F8F66126-B903-405C-A704-0109D0D7CBBA}">
      <dsp:nvSpPr>
        <dsp:cNvPr id="0" name=""/>
        <dsp:cNvSpPr/>
      </dsp:nvSpPr>
      <dsp:spPr>
        <a:xfrm rot="5400000">
          <a:off x="-118957" y="2311274"/>
          <a:ext cx="793052" cy="555136"/>
        </a:xfrm>
        <a:prstGeom prst="chevron">
          <a:avLst/>
        </a:prstGeom>
        <a:solidFill>
          <a:schemeClr val="accent1">
            <a:lumMod val="20000"/>
            <a:lumOff val="8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4</a:t>
          </a:r>
          <a:endParaRPr lang="zh-HK" altLang="en-US" sz="1100" kern="1200" dirty="0"/>
        </a:p>
      </dsp:txBody>
      <dsp:txXfrm rot="-5400000">
        <a:off x="1" y="2469884"/>
        <a:ext cx="555136" cy="237916"/>
      </dsp:txXfrm>
    </dsp:sp>
    <dsp:sp modelId="{ABCB24CA-185F-4D70-9DF7-50D3C7BBE2C6}">
      <dsp:nvSpPr>
        <dsp:cNvPr id="0" name=""/>
        <dsp:cNvSpPr/>
      </dsp:nvSpPr>
      <dsp:spPr>
        <a:xfrm rot="5400000">
          <a:off x="4653738" y="-1906285"/>
          <a:ext cx="515483" cy="8712688"/>
        </a:xfrm>
        <a:prstGeom prst="round2SameRect">
          <a:avLst/>
        </a:prstGeom>
        <a:solidFill>
          <a:schemeClr val="lt1">
            <a:alpha val="90000"/>
            <a:hueOff val="0"/>
            <a:satOff val="0"/>
            <a:lumOff val="0"/>
            <a:alphaOff val="0"/>
          </a:schemeClr>
        </a:solidFill>
        <a:ln w="19050" cap="flat" cmpd="sng" algn="ctr">
          <a:solidFill>
            <a:schemeClr val="tx2">
              <a:lumMod val="10000"/>
              <a:lumOff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Combine the market survey with audit results to get an idea of market scope and type of audience</a:t>
          </a:r>
          <a:endParaRPr lang="zh-HK" altLang="en-US" sz="1800" kern="1200" dirty="0"/>
        </a:p>
      </dsp:txBody>
      <dsp:txXfrm rot="-5400000">
        <a:off x="555136" y="2217481"/>
        <a:ext cx="8687524" cy="465155"/>
      </dsp:txXfrm>
    </dsp:sp>
    <dsp:sp modelId="{9A56038D-E5AF-4DA0-8052-DF2834EEE68B}">
      <dsp:nvSpPr>
        <dsp:cNvPr id="0" name=""/>
        <dsp:cNvSpPr/>
      </dsp:nvSpPr>
      <dsp:spPr>
        <a:xfrm rot="5400000">
          <a:off x="-118957" y="3040306"/>
          <a:ext cx="793052" cy="555136"/>
        </a:xfrm>
        <a:prstGeom prst="chevron">
          <a:avLst/>
        </a:prstGeom>
        <a:solidFill>
          <a:srgbClr val="FADDC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5</a:t>
          </a:r>
          <a:endParaRPr lang="zh-HK" altLang="en-US" sz="1100" kern="1200" dirty="0"/>
        </a:p>
      </dsp:txBody>
      <dsp:txXfrm rot="-5400000">
        <a:off x="1" y="3198916"/>
        <a:ext cx="555136" cy="237916"/>
      </dsp:txXfrm>
    </dsp:sp>
    <dsp:sp modelId="{74A6C0F6-9F7A-4E0F-B47A-8BAE377DD8F1}">
      <dsp:nvSpPr>
        <dsp:cNvPr id="0" name=""/>
        <dsp:cNvSpPr/>
      </dsp:nvSpPr>
      <dsp:spPr>
        <a:xfrm rot="5400000">
          <a:off x="4653738" y="-1177253"/>
          <a:ext cx="515483" cy="8712688"/>
        </a:xfrm>
        <a:prstGeom prst="round2SameRect">
          <a:avLst/>
        </a:prstGeom>
        <a:solidFill>
          <a:schemeClr val="lt1">
            <a:alpha val="90000"/>
            <a:hueOff val="0"/>
            <a:satOff val="0"/>
            <a:lumOff val="0"/>
            <a:alphaOff val="0"/>
          </a:schemeClr>
        </a:solidFill>
        <a:ln w="19050" cap="flat" cmpd="sng" algn="ctr">
          <a:solidFill>
            <a:srgbClr val="FADDC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Decide </a:t>
          </a:r>
          <a:r>
            <a:rPr lang="en-US" altLang="zh-HK" sz="1800" kern="1200"/>
            <a:t>the </a:t>
          </a:r>
          <a:r>
            <a:rPr lang="en-US" altLang="zh-HK" sz="1800" kern="1200" smtClean="0"/>
            <a:t>budget for </a:t>
          </a:r>
          <a:r>
            <a:rPr lang="en-US" altLang="zh-HK" sz="1800" kern="1200" dirty="0"/>
            <a:t>the marketing campaign and scale it to meet </a:t>
          </a:r>
          <a:r>
            <a:rPr lang="en-US" altLang="zh-HK" sz="1800" kern="1200" dirty="0" smtClean="0"/>
            <a:t>the requirements</a:t>
          </a:r>
          <a:endParaRPr lang="zh-HK" altLang="en-US" sz="1800" kern="1200" dirty="0"/>
        </a:p>
      </dsp:txBody>
      <dsp:txXfrm rot="-5400000">
        <a:off x="555136" y="2946513"/>
        <a:ext cx="8687524" cy="465155"/>
      </dsp:txXfrm>
    </dsp:sp>
    <dsp:sp modelId="{68AD888F-6795-4C54-B9AD-2718A76CABA7}">
      <dsp:nvSpPr>
        <dsp:cNvPr id="0" name=""/>
        <dsp:cNvSpPr/>
      </dsp:nvSpPr>
      <dsp:spPr>
        <a:xfrm rot="5400000">
          <a:off x="-118957" y="3769338"/>
          <a:ext cx="793052" cy="555136"/>
        </a:xfrm>
        <a:prstGeom prst="chevron">
          <a:avLst/>
        </a:prstGeom>
        <a:solidFill>
          <a:schemeClr val="accent2">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6</a:t>
          </a:r>
          <a:endParaRPr lang="zh-HK" altLang="en-US" sz="1100" kern="1200" dirty="0"/>
        </a:p>
      </dsp:txBody>
      <dsp:txXfrm rot="-5400000">
        <a:off x="1" y="3927948"/>
        <a:ext cx="555136" cy="237916"/>
      </dsp:txXfrm>
    </dsp:sp>
    <dsp:sp modelId="{D3900F6B-EC12-4D14-8D6B-5AE956A21A27}">
      <dsp:nvSpPr>
        <dsp:cNvPr id="0" name=""/>
        <dsp:cNvSpPr/>
      </dsp:nvSpPr>
      <dsp:spPr>
        <a:xfrm rot="5400000">
          <a:off x="4653738" y="-448221"/>
          <a:ext cx="515483" cy="8712688"/>
        </a:xfrm>
        <a:prstGeom prst="round2SameRect">
          <a:avLst/>
        </a:prstGeom>
        <a:solidFill>
          <a:schemeClr val="lt1">
            <a:alpha val="90000"/>
            <a:hueOff val="0"/>
            <a:satOff val="0"/>
            <a:lumOff val="0"/>
            <a:alphaOff val="0"/>
          </a:schemeClr>
        </a:solidFill>
        <a:ln w="1905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Use the data collected to come up with the best marketing strategies that align with audience and budget requirements.</a:t>
          </a:r>
          <a:endParaRPr lang="zh-HK" altLang="en-US" sz="1800" kern="1200" dirty="0"/>
        </a:p>
      </dsp:txBody>
      <dsp:txXfrm rot="-5400000">
        <a:off x="555136" y="3675545"/>
        <a:ext cx="8687524" cy="465155"/>
      </dsp:txXfrm>
    </dsp:sp>
    <dsp:sp modelId="{437D6DA3-B1F3-4B89-9D2F-4143A706C980}">
      <dsp:nvSpPr>
        <dsp:cNvPr id="0" name=""/>
        <dsp:cNvSpPr/>
      </dsp:nvSpPr>
      <dsp:spPr>
        <a:xfrm rot="5400000">
          <a:off x="-118957" y="4498370"/>
          <a:ext cx="793052" cy="555136"/>
        </a:xfrm>
        <a:prstGeom prst="chevron">
          <a:avLst/>
        </a:prstGeom>
        <a:solidFill>
          <a:srgbClr val="FF7C8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7</a:t>
          </a:r>
          <a:endParaRPr lang="zh-HK" altLang="en-US" sz="1100" kern="1200" dirty="0"/>
        </a:p>
      </dsp:txBody>
      <dsp:txXfrm rot="-5400000">
        <a:off x="1" y="4656980"/>
        <a:ext cx="555136" cy="237916"/>
      </dsp:txXfrm>
    </dsp:sp>
    <dsp:sp modelId="{E192AEE9-1168-4C6C-B55B-1B75938A6FFB}">
      <dsp:nvSpPr>
        <dsp:cNvPr id="0" name=""/>
        <dsp:cNvSpPr/>
      </dsp:nvSpPr>
      <dsp:spPr>
        <a:xfrm rot="5400000">
          <a:off x="4653738" y="280810"/>
          <a:ext cx="515483" cy="8712688"/>
        </a:xfrm>
        <a:prstGeom prst="round2SameRect">
          <a:avLst/>
        </a:prstGeom>
        <a:solidFill>
          <a:schemeClr val="lt1">
            <a:alpha val="90000"/>
            <a:hueOff val="0"/>
            <a:satOff val="0"/>
            <a:lumOff val="0"/>
            <a:alphaOff val="0"/>
          </a:schemeClr>
        </a:solidFill>
        <a:ln w="19050" cap="flat" cmpd="sng" algn="ctr">
          <a:solidFill>
            <a:srgbClr val="FF7C8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Implement the campaign at a small scale and find the response of customer’s towards it.</a:t>
          </a:r>
          <a:endParaRPr lang="zh-HK" altLang="en-US" sz="1800" kern="1200" dirty="0"/>
        </a:p>
      </dsp:txBody>
      <dsp:txXfrm rot="-5400000">
        <a:off x="555136" y="4404576"/>
        <a:ext cx="8687524" cy="465155"/>
      </dsp:txXfrm>
    </dsp:sp>
    <dsp:sp modelId="{9E3AE8C2-DF17-4779-A96F-F3BD8374AE77}">
      <dsp:nvSpPr>
        <dsp:cNvPr id="0" name=""/>
        <dsp:cNvSpPr/>
      </dsp:nvSpPr>
      <dsp:spPr>
        <a:xfrm rot="5400000">
          <a:off x="-118957" y="5227402"/>
          <a:ext cx="793052" cy="555136"/>
        </a:xfrm>
        <a:prstGeom prst="chevron">
          <a:avLst/>
        </a:prstGeom>
        <a:solidFill>
          <a:srgbClr val="FF6699"/>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8</a:t>
          </a:r>
          <a:endParaRPr lang="zh-HK" altLang="en-US" sz="1100" kern="1200" dirty="0"/>
        </a:p>
      </dsp:txBody>
      <dsp:txXfrm rot="-5400000">
        <a:off x="1" y="5386012"/>
        <a:ext cx="555136" cy="237916"/>
      </dsp:txXfrm>
    </dsp:sp>
    <dsp:sp modelId="{9633981E-B954-4AA3-B108-00E65DBF151E}">
      <dsp:nvSpPr>
        <dsp:cNvPr id="0" name=""/>
        <dsp:cNvSpPr/>
      </dsp:nvSpPr>
      <dsp:spPr>
        <a:xfrm rot="5400000">
          <a:off x="4653738" y="1009841"/>
          <a:ext cx="515483" cy="8712688"/>
        </a:xfrm>
        <a:prstGeom prst="round2SameRect">
          <a:avLst/>
        </a:prstGeom>
        <a:solidFill>
          <a:schemeClr val="lt1">
            <a:alpha val="90000"/>
            <a:hueOff val="0"/>
            <a:satOff val="0"/>
            <a:lumOff val="0"/>
            <a:alphaOff val="0"/>
          </a:schemeClr>
        </a:solidFill>
        <a:ln w="19050" cap="flat" cmpd="sng" algn="ctr">
          <a:solidFill>
            <a:srgbClr val="FF669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Use the customer response and reviews to refine the marketing campaign, and then employ it to full scale.</a:t>
          </a:r>
          <a:endParaRPr lang="zh-HK" altLang="en-US" sz="1800" kern="1200" dirty="0"/>
        </a:p>
      </dsp:txBody>
      <dsp:txXfrm rot="-5400000">
        <a:off x="555136" y="5133607"/>
        <a:ext cx="8687524" cy="465155"/>
      </dsp:txXfrm>
    </dsp:sp>
    <dsp:sp modelId="{6AB6DA4A-25CD-4B65-90EE-4FB4CD6C0F2B}">
      <dsp:nvSpPr>
        <dsp:cNvPr id="0" name=""/>
        <dsp:cNvSpPr/>
      </dsp:nvSpPr>
      <dsp:spPr>
        <a:xfrm rot="5400000">
          <a:off x="-118957" y="5956434"/>
          <a:ext cx="793052" cy="555136"/>
        </a:xfrm>
        <a:prstGeom prst="chevron">
          <a:avLst/>
        </a:prstGeom>
        <a:solidFill>
          <a:schemeClr val="accent4">
            <a:hueOff val="6599937"/>
            <a:satOff val="-29202"/>
            <a:lumOff val="-4903"/>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9</a:t>
          </a:r>
          <a:endParaRPr lang="zh-HK" altLang="en-US" sz="1100" kern="1200" dirty="0"/>
        </a:p>
      </dsp:txBody>
      <dsp:txXfrm rot="-5400000">
        <a:off x="1" y="6115044"/>
        <a:ext cx="555136" cy="237916"/>
      </dsp:txXfrm>
    </dsp:sp>
    <dsp:sp modelId="{3945704A-98A9-42A0-9C0B-6F69A6AB55BD}">
      <dsp:nvSpPr>
        <dsp:cNvPr id="0" name=""/>
        <dsp:cNvSpPr/>
      </dsp:nvSpPr>
      <dsp:spPr>
        <a:xfrm rot="5400000">
          <a:off x="4653738" y="1738873"/>
          <a:ext cx="515483" cy="8712688"/>
        </a:xfrm>
        <a:prstGeom prst="round2SameRect">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zh-HK" sz="1800" kern="1200" dirty="0"/>
            <a:t>Collect the data about engagement and click-through rates </a:t>
          </a:r>
          <a:r>
            <a:rPr lang="en-US" altLang="zh-HK" sz="1800" kern="1200" dirty="0" smtClean="0"/>
            <a:t>gained </a:t>
          </a:r>
          <a:r>
            <a:rPr lang="en-US" altLang="zh-HK" sz="1800" kern="1200" dirty="0"/>
            <a:t>and save them for future references.</a:t>
          </a:r>
          <a:endParaRPr lang="zh-HK" altLang="en-US" sz="1800" kern="1200" dirty="0"/>
        </a:p>
      </dsp:txBody>
      <dsp:txXfrm rot="-5400000">
        <a:off x="555136" y="5862639"/>
        <a:ext cx="8687524" cy="4651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D2F10-43F7-4084-B299-7BA73022E1AA}">
      <dsp:nvSpPr>
        <dsp:cNvPr id="0" name=""/>
        <dsp:cNvSpPr/>
      </dsp:nvSpPr>
      <dsp:spPr>
        <a:xfrm>
          <a:off x="0" y="0"/>
          <a:ext cx="1587499" cy="5418667"/>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altLang="zh-HK" sz="1500" kern="1200" dirty="0"/>
            <a:t>Work on content creation</a:t>
          </a:r>
          <a:endParaRPr lang="zh-HK" altLang="en-US" sz="1500" kern="1200" dirty="0"/>
        </a:p>
      </dsp:txBody>
      <dsp:txXfrm>
        <a:off x="0" y="2167466"/>
        <a:ext cx="1587499" cy="2167466"/>
      </dsp:txXfrm>
    </dsp:sp>
    <dsp:sp modelId="{5F7CF3C8-D050-4B19-AD47-7CC3D27B536A}">
      <dsp:nvSpPr>
        <dsp:cNvPr id="0" name=""/>
        <dsp:cNvSpPr/>
      </dsp:nvSpPr>
      <dsp:spPr>
        <a:xfrm>
          <a:off x="47625" y="325120"/>
          <a:ext cx="1492249" cy="180441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133E0-430C-401E-B9E1-BE7CC7CE690D}">
      <dsp:nvSpPr>
        <dsp:cNvPr id="0" name=""/>
        <dsp:cNvSpPr/>
      </dsp:nvSpPr>
      <dsp:spPr>
        <a:xfrm>
          <a:off x="1635125" y="0"/>
          <a:ext cx="1587499" cy="5418667"/>
        </a:xfrm>
        <a:prstGeom prst="roundRect">
          <a:avLst>
            <a:gd name="adj" fmla="val 10000"/>
          </a:avLst>
        </a:prstGeom>
        <a:solidFill>
          <a:srgbClr val="308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altLang="zh-HK" sz="1500" kern="1200" dirty="0"/>
            <a:t>Decide on the idea and theme of the content</a:t>
          </a:r>
          <a:endParaRPr lang="zh-HK" altLang="en-US" sz="1500" kern="1200" dirty="0"/>
        </a:p>
      </dsp:txBody>
      <dsp:txXfrm>
        <a:off x="1635125" y="2167466"/>
        <a:ext cx="1587499" cy="2167466"/>
      </dsp:txXfrm>
    </dsp:sp>
    <dsp:sp modelId="{40EF6760-555F-4EAB-BF4A-B0688090F9B9}">
      <dsp:nvSpPr>
        <dsp:cNvPr id="0" name=""/>
        <dsp:cNvSpPr/>
      </dsp:nvSpPr>
      <dsp:spPr>
        <a:xfrm>
          <a:off x="1682750" y="325120"/>
          <a:ext cx="1492249" cy="1804416"/>
        </a:xfrm>
        <a:prstGeom prst="ellipse">
          <a:avLst/>
        </a:prstGeom>
        <a:blipFill>
          <a:blip xmlns:r="http://schemas.openxmlformats.org/officeDocument/2006/relationships" r:embed="rId3">
            <a:extLst>
              <a:ext uri="{96DAC541-7B7A-43D3-8B79-37D633B846F1}">
                <asvg:svgBlip xmlns="" xmlns:asvg="http://schemas.microsoft.com/office/drawing/2016/SVG/main" r:embed="rId4"/>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D07EDB-757B-4D41-9284-FCFE98BEF012}">
      <dsp:nvSpPr>
        <dsp:cNvPr id="0" name=""/>
        <dsp:cNvSpPr/>
      </dsp:nvSpPr>
      <dsp:spPr>
        <a:xfrm>
          <a:off x="3270250" y="0"/>
          <a:ext cx="1587499" cy="5418667"/>
        </a:xfrm>
        <a:prstGeom prst="roundRect">
          <a:avLst>
            <a:gd name="adj" fmla="val 10000"/>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altLang="zh-HK" sz="1500" kern="1200" dirty="0">
              <a:solidFill>
                <a:schemeClr val="bg1">
                  <a:lumMod val="50000"/>
                </a:schemeClr>
              </a:solidFill>
            </a:rPr>
            <a:t>Use infographics</a:t>
          </a:r>
          <a:endParaRPr lang="zh-HK" altLang="en-US" sz="1500" kern="1200" dirty="0">
            <a:solidFill>
              <a:schemeClr val="bg1">
                <a:lumMod val="50000"/>
              </a:schemeClr>
            </a:solidFill>
          </a:endParaRPr>
        </a:p>
      </dsp:txBody>
      <dsp:txXfrm>
        <a:off x="3270250" y="2167466"/>
        <a:ext cx="1587499" cy="2167466"/>
      </dsp:txXfrm>
    </dsp:sp>
    <dsp:sp modelId="{410BDDEC-7CAB-4EAF-9F26-020A5DD65527}">
      <dsp:nvSpPr>
        <dsp:cNvPr id="0" name=""/>
        <dsp:cNvSpPr/>
      </dsp:nvSpPr>
      <dsp:spPr>
        <a:xfrm>
          <a:off x="3317874" y="325120"/>
          <a:ext cx="1492249" cy="180441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B2774F-46E5-4035-A5FB-B16729E83F41}">
      <dsp:nvSpPr>
        <dsp:cNvPr id="0" name=""/>
        <dsp:cNvSpPr/>
      </dsp:nvSpPr>
      <dsp:spPr>
        <a:xfrm>
          <a:off x="4905375" y="0"/>
          <a:ext cx="1587499" cy="5418667"/>
        </a:xfrm>
        <a:prstGeom prst="roundRect">
          <a:avLst>
            <a:gd name="adj" fmla="val 10000"/>
          </a:avLst>
        </a:prstGeom>
        <a:solidFill>
          <a:srgbClr val="F4B19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altLang="zh-HK" sz="1500" kern="1200" dirty="0"/>
            <a:t>Speed up without sacrificing quality</a:t>
          </a:r>
          <a:endParaRPr lang="zh-HK" altLang="en-US" sz="1500" kern="1200" dirty="0"/>
        </a:p>
      </dsp:txBody>
      <dsp:txXfrm>
        <a:off x="4905375" y="2167466"/>
        <a:ext cx="1587499" cy="2167466"/>
      </dsp:txXfrm>
    </dsp:sp>
    <dsp:sp modelId="{E1DF3715-4C18-40E2-9843-B3DA63E59987}">
      <dsp:nvSpPr>
        <dsp:cNvPr id="0" name=""/>
        <dsp:cNvSpPr/>
      </dsp:nvSpPr>
      <dsp:spPr>
        <a:xfrm>
          <a:off x="4952999" y="325120"/>
          <a:ext cx="1492249" cy="18044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68A76C-FCBD-443F-B026-3DC73A918F35}">
      <dsp:nvSpPr>
        <dsp:cNvPr id="0" name=""/>
        <dsp:cNvSpPr/>
      </dsp:nvSpPr>
      <dsp:spPr>
        <a:xfrm>
          <a:off x="6540499" y="0"/>
          <a:ext cx="1587499" cy="5418667"/>
        </a:xfrm>
        <a:prstGeom prst="roundRect">
          <a:avLst>
            <a:gd name="adj" fmla="val 10000"/>
          </a:avLst>
        </a:prstGeom>
        <a:solidFill>
          <a:srgbClr val="FF7C8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altLang="zh-HK" sz="1500" kern="1200" dirty="0"/>
            <a:t>Build a team, work on quality</a:t>
          </a:r>
          <a:endParaRPr lang="zh-HK" altLang="en-US" sz="1500" kern="1200" dirty="0"/>
        </a:p>
      </dsp:txBody>
      <dsp:txXfrm>
        <a:off x="6540499" y="2167466"/>
        <a:ext cx="1587499" cy="2167466"/>
      </dsp:txXfrm>
    </dsp:sp>
    <dsp:sp modelId="{DD4C0B84-3650-4871-A232-C75E9B3AC6C1}">
      <dsp:nvSpPr>
        <dsp:cNvPr id="0" name=""/>
        <dsp:cNvSpPr/>
      </dsp:nvSpPr>
      <dsp:spPr>
        <a:xfrm>
          <a:off x="6588124" y="325120"/>
          <a:ext cx="1492249" cy="1804416"/>
        </a:xfrm>
        <a:prstGeom prst="ellipse">
          <a:avLst/>
        </a:prstGeom>
        <a:blipFill>
          <a:blip xmlns:r="http://schemas.openxmlformats.org/officeDocument/2006/relationships" r:embed="rId9">
            <a:extLst>
              <a:ext uri="{96DAC541-7B7A-43D3-8B79-37D633B846F1}">
                <asvg:svgBlip xmlns="" xmlns:asvg="http://schemas.microsoft.com/office/drawing/2016/SVG/main" r:embed="rId10"/>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44A1C6-A2B1-4FDE-96DF-B4C60D6AAAB9}">
      <dsp:nvSpPr>
        <dsp:cNvPr id="0" name=""/>
        <dsp:cNvSpPr/>
      </dsp:nvSpPr>
      <dsp:spPr>
        <a:xfrm>
          <a:off x="331176" y="4605866"/>
          <a:ext cx="7477760" cy="812800"/>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7EC5F-03F0-435C-AB4C-EA55F97F0FCF}" type="datetimeFigureOut">
              <a:rPr lang="zh-HK" altLang="en-US" smtClean="0"/>
              <a:t>12/3/2025</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801E8-FFBA-4D14-89C9-363FCA84E18D}" type="slidenum">
              <a:rPr lang="zh-HK" altLang="en-US" smtClean="0"/>
              <a:t>‹#›</a:t>
            </a:fld>
            <a:endParaRPr lang="zh-HK" altLang="en-US"/>
          </a:p>
        </p:txBody>
      </p:sp>
    </p:spTree>
    <p:extLst>
      <p:ext uri="{BB962C8B-B14F-4D97-AF65-F5344CB8AC3E}">
        <p14:creationId xmlns:p14="http://schemas.microsoft.com/office/powerpoint/2010/main" val="190581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2</a:t>
            </a:fld>
            <a:endParaRPr lang="zh-HK" altLang="en-US"/>
          </a:p>
        </p:txBody>
      </p:sp>
    </p:spTree>
    <p:extLst>
      <p:ext uri="{BB962C8B-B14F-4D97-AF65-F5344CB8AC3E}">
        <p14:creationId xmlns:p14="http://schemas.microsoft.com/office/powerpoint/2010/main" val="399500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3</a:t>
            </a:fld>
            <a:endParaRPr lang="zh-HK" altLang="en-US"/>
          </a:p>
        </p:txBody>
      </p:sp>
    </p:spTree>
    <p:extLst>
      <p:ext uri="{BB962C8B-B14F-4D97-AF65-F5344CB8AC3E}">
        <p14:creationId xmlns:p14="http://schemas.microsoft.com/office/powerpoint/2010/main" val="177134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4</a:t>
            </a:fld>
            <a:endParaRPr lang="zh-HK" altLang="en-US"/>
          </a:p>
        </p:txBody>
      </p:sp>
    </p:spTree>
    <p:extLst>
      <p:ext uri="{BB962C8B-B14F-4D97-AF65-F5344CB8AC3E}">
        <p14:creationId xmlns:p14="http://schemas.microsoft.com/office/powerpoint/2010/main" val="19182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5</a:t>
            </a:fld>
            <a:endParaRPr lang="zh-HK" altLang="en-US"/>
          </a:p>
        </p:txBody>
      </p:sp>
    </p:spTree>
    <p:extLst>
      <p:ext uri="{BB962C8B-B14F-4D97-AF65-F5344CB8AC3E}">
        <p14:creationId xmlns:p14="http://schemas.microsoft.com/office/powerpoint/2010/main" val="423862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6</a:t>
            </a:fld>
            <a:endParaRPr lang="zh-HK" altLang="en-US"/>
          </a:p>
        </p:txBody>
      </p:sp>
    </p:spTree>
    <p:extLst>
      <p:ext uri="{BB962C8B-B14F-4D97-AF65-F5344CB8AC3E}">
        <p14:creationId xmlns:p14="http://schemas.microsoft.com/office/powerpoint/2010/main" val="233017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11</a:t>
            </a:fld>
            <a:endParaRPr lang="zh-HK" altLang="en-US"/>
          </a:p>
        </p:txBody>
      </p:sp>
    </p:spTree>
    <p:extLst>
      <p:ext uri="{BB962C8B-B14F-4D97-AF65-F5344CB8AC3E}">
        <p14:creationId xmlns:p14="http://schemas.microsoft.com/office/powerpoint/2010/main" val="228055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12</a:t>
            </a:fld>
            <a:endParaRPr lang="zh-HK" altLang="en-US"/>
          </a:p>
        </p:txBody>
      </p:sp>
    </p:spTree>
    <p:extLst>
      <p:ext uri="{BB962C8B-B14F-4D97-AF65-F5344CB8AC3E}">
        <p14:creationId xmlns:p14="http://schemas.microsoft.com/office/powerpoint/2010/main" val="234152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20</a:t>
            </a:fld>
            <a:endParaRPr lang="zh-HK" altLang="en-US"/>
          </a:p>
        </p:txBody>
      </p:sp>
    </p:spTree>
    <p:extLst>
      <p:ext uri="{BB962C8B-B14F-4D97-AF65-F5344CB8AC3E}">
        <p14:creationId xmlns:p14="http://schemas.microsoft.com/office/powerpoint/2010/main" val="155710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AB98A6-CE7D-6E33-5316-DC5410D43B6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EDF74158-AD9B-AC27-9108-C5A7EFCC3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F4A88AC1-6D77-1870-2DD9-9226BD802FCB}"/>
              </a:ext>
            </a:extLst>
          </p:cNvPr>
          <p:cNvSpPr>
            <a:spLocks noGrp="1"/>
          </p:cNvSpPr>
          <p:nvPr>
            <p:ph type="dt" sz="half" idx="10"/>
          </p:nvPr>
        </p:nvSpPr>
        <p:spPr/>
        <p:txBody>
          <a:bodyPr/>
          <a:lstStyle/>
          <a:p>
            <a:fld id="{DE5A508D-FD89-4C97-8F35-450BAE5A3309}"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82F88324-AEFD-B050-F229-4D05956E8E02}"/>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DA322ABF-DBCF-7F60-E620-B02783F5B852}"/>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470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4CEE59-58A3-6A5D-2394-9362713960CA}"/>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65BFB596-BAEA-41E6-0DD0-A212FF78615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DEF437D4-6950-D931-230E-05B81171E583}"/>
              </a:ext>
            </a:extLst>
          </p:cNvPr>
          <p:cNvSpPr>
            <a:spLocks noGrp="1"/>
          </p:cNvSpPr>
          <p:nvPr>
            <p:ph type="dt" sz="half" idx="10"/>
          </p:nvPr>
        </p:nvSpPr>
        <p:spPr/>
        <p:txBody>
          <a:bodyPr/>
          <a:lstStyle/>
          <a:p>
            <a:fld id="{C159E426-5B7D-4988-AA46-67227F2F7D2F}"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9BAF3FF6-0F10-0BA9-5910-5EF3951FC745}"/>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30BA88F2-CDD3-5E41-323E-26B9AA72E133}"/>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427186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811CFE4-1EF2-6B07-789B-1FC0D36E3DA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1A52A6A2-8F32-E80E-537E-82CE7358C08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92B53306-AF62-373C-3BD8-52DABADD61BA}"/>
              </a:ext>
            </a:extLst>
          </p:cNvPr>
          <p:cNvSpPr>
            <a:spLocks noGrp="1"/>
          </p:cNvSpPr>
          <p:nvPr>
            <p:ph type="dt" sz="half" idx="10"/>
          </p:nvPr>
        </p:nvSpPr>
        <p:spPr/>
        <p:txBody>
          <a:bodyPr/>
          <a:lstStyle/>
          <a:p>
            <a:fld id="{8EDF65F4-E9AC-4B6A-90AA-BB69C3D420B3}"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3D208183-A5D4-2C84-4539-4591D20EA1B5}"/>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6334EB61-EF0D-8213-712F-23CF0623E768}"/>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172089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917FD3-A60F-AB88-D4C8-DB72B16FD73D}"/>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4187CCA1-7C9D-2AC4-D190-DA1D071B7B57}"/>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C9FE442B-B2F4-3B34-53C1-9EF97D418647}"/>
              </a:ext>
            </a:extLst>
          </p:cNvPr>
          <p:cNvSpPr>
            <a:spLocks noGrp="1"/>
          </p:cNvSpPr>
          <p:nvPr>
            <p:ph type="dt" sz="half" idx="10"/>
          </p:nvPr>
        </p:nvSpPr>
        <p:spPr/>
        <p:txBody>
          <a:bodyPr/>
          <a:lstStyle/>
          <a:p>
            <a:fld id="{76381D50-1987-454B-9D0A-FA4312731F4D}"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6B5568EC-AE6A-6158-57E4-85A6A7EFCA9D}"/>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FBB625AD-57C8-B9E6-5981-78D520065FE0}"/>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62150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8FA5F4-9A7A-7295-127C-8580D94684F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62EB2E05-364E-0D92-8556-ADE6A1E240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595308CD-C453-0622-C59D-CF27A414C1C2}"/>
              </a:ext>
            </a:extLst>
          </p:cNvPr>
          <p:cNvSpPr>
            <a:spLocks noGrp="1"/>
          </p:cNvSpPr>
          <p:nvPr>
            <p:ph type="dt" sz="half" idx="10"/>
          </p:nvPr>
        </p:nvSpPr>
        <p:spPr/>
        <p:txBody>
          <a:bodyPr/>
          <a:lstStyle/>
          <a:p>
            <a:fld id="{138AF80E-3725-40AA-91E1-308B54981E7C}"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1657E9E5-E424-2190-312F-23E6297D918D}"/>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AD172E96-64D2-DD87-B76B-908580D16841}"/>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194148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FA2525-3A4A-B165-5787-9CBCA459FA23}"/>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E1228D61-F112-1ACB-94C3-B0A26A47C51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AF2F89F4-E7C6-9C6E-990C-A45718F49A08}"/>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BE70C5F3-2945-B423-C847-2B984A6BDAB0}"/>
              </a:ext>
            </a:extLst>
          </p:cNvPr>
          <p:cNvSpPr>
            <a:spLocks noGrp="1"/>
          </p:cNvSpPr>
          <p:nvPr>
            <p:ph type="dt" sz="half" idx="10"/>
          </p:nvPr>
        </p:nvSpPr>
        <p:spPr/>
        <p:txBody>
          <a:bodyPr/>
          <a:lstStyle/>
          <a:p>
            <a:fld id="{4492F417-8C0A-4A19-A379-143A387C51E7}" type="datetime1">
              <a:rPr lang="zh-HK" altLang="en-US" smtClean="0"/>
              <a:t>12/3/2025</a:t>
            </a:fld>
            <a:endParaRPr lang="zh-HK" altLang="en-US"/>
          </a:p>
        </p:txBody>
      </p:sp>
      <p:sp>
        <p:nvSpPr>
          <p:cNvPr id="6" name="頁尾版面配置區 5">
            <a:extLst>
              <a:ext uri="{FF2B5EF4-FFF2-40B4-BE49-F238E27FC236}">
                <a16:creationId xmlns:a16="http://schemas.microsoft.com/office/drawing/2014/main" id="{0BFAA305-23CD-D0A3-1C5C-65877AE0E1D8}"/>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01014480-D74E-623C-7BEC-8B893BE679A9}"/>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86819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391AD8-7467-9335-4162-C8078F386CF2}"/>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94EFBA25-E06F-B356-4412-A61DD225F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11761150-737D-1900-D033-3D7E812662EE}"/>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D143E785-7A52-6828-B24B-08CDD374C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3BE53270-0D29-4D8D-DA7D-FE58AF7E12B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94B2F9D2-A767-8D87-93DC-80D71CB175A8}"/>
              </a:ext>
            </a:extLst>
          </p:cNvPr>
          <p:cNvSpPr>
            <a:spLocks noGrp="1"/>
          </p:cNvSpPr>
          <p:nvPr>
            <p:ph type="dt" sz="half" idx="10"/>
          </p:nvPr>
        </p:nvSpPr>
        <p:spPr/>
        <p:txBody>
          <a:bodyPr/>
          <a:lstStyle/>
          <a:p>
            <a:fld id="{162CF34F-3C7A-4530-9673-D17AD3044C28}" type="datetime1">
              <a:rPr lang="zh-HK" altLang="en-US" smtClean="0"/>
              <a:t>12/3/2025</a:t>
            </a:fld>
            <a:endParaRPr lang="zh-HK" altLang="en-US"/>
          </a:p>
        </p:txBody>
      </p:sp>
      <p:sp>
        <p:nvSpPr>
          <p:cNvPr id="8" name="頁尾版面配置區 7">
            <a:extLst>
              <a:ext uri="{FF2B5EF4-FFF2-40B4-BE49-F238E27FC236}">
                <a16:creationId xmlns:a16="http://schemas.microsoft.com/office/drawing/2014/main" id="{33178EF6-7283-F971-D2CD-AC5C38C4A823}"/>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A3E1E1EB-7E4E-B17A-BC4D-C8F232857B17}"/>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22480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8995DF-DB12-35D0-7524-9580456D069B}"/>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67E29895-2FA3-A158-3CE8-5F6FC6B7ECC0}"/>
              </a:ext>
            </a:extLst>
          </p:cNvPr>
          <p:cNvSpPr>
            <a:spLocks noGrp="1"/>
          </p:cNvSpPr>
          <p:nvPr>
            <p:ph type="dt" sz="half" idx="10"/>
          </p:nvPr>
        </p:nvSpPr>
        <p:spPr/>
        <p:txBody>
          <a:bodyPr/>
          <a:lstStyle/>
          <a:p>
            <a:fld id="{BC1A2ABD-268E-4125-8E74-FA3EC2B35929}" type="datetime1">
              <a:rPr lang="zh-HK" altLang="en-US" smtClean="0"/>
              <a:t>12/3/2025</a:t>
            </a:fld>
            <a:endParaRPr lang="zh-HK" altLang="en-US"/>
          </a:p>
        </p:txBody>
      </p:sp>
      <p:sp>
        <p:nvSpPr>
          <p:cNvPr id="4" name="頁尾版面配置區 3">
            <a:extLst>
              <a:ext uri="{FF2B5EF4-FFF2-40B4-BE49-F238E27FC236}">
                <a16:creationId xmlns:a16="http://schemas.microsoft.com/office/drawing/2014/main" id="{2307C717-2512-3026-ED17-F65812733D23}"/>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2DFBEE2E-EA7E-E600-8ECE-7A770DD74434}"/>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136222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7D47231-FBA3-2656-624E-C9A0B4DD0313}"/>
              </a:ext>
            </a:extLst>
          </p:cNvPr>
          <p:cNvSpPr>
            <a:spLocks noGrp="1"/>
          </p:cNvSpPr>
          <p:nvPr>
            <p:ph type="dt" sz="half" idx="10"/>
          </p:nvPr>
        </p:nvSpPr>
        <p:spPr/>
        <p:txBody>
          <a:bodyPr/>
          <a:lstStyle/>
          <a:p>
            <a:fld id="{6995E5B5-7C48-4705-8BFD-5CC024937D5F}" type="datetime1">
              <a:rPr lang="zh-HK" altLang="en-US" smtClean="0"/>
              <a:t>12/3/2025</a:t>
            </a:fld>
            <a:endParaRPr lang="zh-HK" altLang="en-US"/>
          </a:p>
        </p:txBody>
      </p:sp>
      <p:sp>
        <p:nvSpPr>
          <p:cNvPr id="3" name="頁尾版面配置區 2">
            <a:extLst>
              <a:ext uri="{FF2B5EF4-FFF2-40B4-BE49-F238E27FC236}">
                <a16:creationId xmlns:a16="http://schemas.microsoft.com/office/drawing/2014/main" id="{12CC535B-B92F-9B38-A058-890712671F91}"/>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76BA96A3-72AB-6F50-6090-57E68DFA21D8}"/>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82374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A740F3-5B91-87EE-ECBA-CEF2DFCB52A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FECD1323-2808-EC13-8294-AE5A761AB0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8BDBB0C5-1780-F98C-E3C2-3B5226464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97EBBC4-E18C-8876-0A55-1EEB6D07E4C1}"/>
              </a:ext>
            </a:extLst>
          </p:cNvPr>
          <p:cNvSpPr>
            <a:spLocks noGrp="1"/>
          </p:cNvSpPr>
          <p:nvPr>
            <p:ph type="dt" sz="half" idx="10"/>
          </p:nvPr>
        </p:nvSpPr>
        <p:spPr/>
        <p:txBody>
          <a:bodyPr/>
          <a:lstStyle/>
          <a:p>
            <a:fld id="{6160367D-0BB9-4DF4-840F-50E418C55156}" type="datetime1">
              <a:rPr lang="zh-HK" altLang="en-US" smtClean="0"/>
              <a:t>12/3/2025</a:t>
            </a:fld>
            <a:endParaRPr lang="zh-HK" altLang="en-US"/>
          </a:p>
        </p:txBody>
      </p:sp>
      <p:sp>
        <p:nvSpPr>
          <p:cNvPr id="6" name="頁尾版面配置區 5">
            <a:extLst>
              <a:ext uri="{FF2B5EF4-FFF2-40B4-BE49-F238E27FC236}">
                <a16:creationId xmlns:a16="http://schemas.microsoft.com/office/drawing/2014/main" id="{4384EDD1-B248-6502-EE76-3531FA541A25}"/>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4D2D8D57-6303-8B29-20FC-EFDB88BDD5DB}"/>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035475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D3DBB7-8F36-ABEC-70AA-9283A876D8B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FA6370B7-7A18-8E50-B04A-2CA97E70E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2089508D-02E4-5B68-AFCA-681DCB05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0F6F367-8FCD-B574-DCE1-112157A4B4B5}"/>
              </a:ext>
            </a:extLst>
          </p:cNvPr>
          <p:cNvSpPr>
            <a:spLocks noGrp="1"/>
          </p:cNvSpPr>
          <p:nvPr>
            <p:ph type="dt" sz="half" idx="10"/>
          </p:nvPr>
        </p:nvSpPr>
        <p:spPr/>
        <p:txBody>
          <a:bodyPr/>
          <a:lstStyle/>
          <a:p>
            <a:fld id="{7F0A4F23-459D-480C-89F5-A63827E5EFB2}" type="datetime1">
              <a:rPr lang="zh-HK" altLang="en-US" smtClean="0"/>
              <a:t>12/3/2025</a:t>
            </a:fld>
            <a:endParaRPr lang="zh-HK" altLang="en-US"/>
          </a:p>
        </p:txBody>
      </p:sp>
      <p:sp>
        <p:nvSpPr>
          <p:cNvPr id="6" name="頁尾版面配置區 5">
            <a:extLst>
              <a:ext uri="{FF2B5EF4-FFF2-40B4-BE49-F238E27FC236}">
                <a16:creationId xmlns:a16="http://schemas.microsoft.com/office/drawing/2014/main" id="{CB03F57B-3B37-5A63-ECB8-3719BB9D995F}"/>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F2011C10-6127-CF78-65C7-2B441A8F0E48}"/>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48931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0704213-68E7-1C5A-1F9F-BE68E2D411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CA352947-5AF8-D515-2640-9A07914BC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0670E87B-36E1-EE45-AB52-EA32013B4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7B3DF6-E531-4368-983E-81D753FB9FFF}"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AAFB9296-958D-0EC7-D6D2-9F8B0F180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9BE94FBC-7C39-801D-28AB-6B71995E6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427990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svg"/><Relationship Id="rId4" Type="http://schemas.openxmlformats.org/officeDocument/2006/relationships/image" Target="../media/image17.png"/><Relationship Id="rId9"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8" Type="http://schemas.openxmlformats.org/officeDocument/2006/relationships/image" Target="../media/image32.png"/><Relationship Id="rId13" Type="http://schemas.openxmlformats.org/officeDocument/2006/relationships/image" Target="../media/image53.svg"/><Relationship Id="rId26" Type="http://schemas.openxmlformats.org/officeDocument/2006/relationships/image" Target="../media/image35.png"/><Relationship Id="rId39" Type="http://schemas.openxmlformats.org/officeDocument/2006/relationships/image" Target="../media/image75.svg"/><Relationship Id="rId3" Type="http://schemas.openxmlformats.org/officeDocument/2006/relationships/image" Target="../media/image43.svg"/><Relationship Id="rId34" Type="http://schemas.openxmlformats.org/officeDocument/2006/relationships/image" Target="../media/image40.png"/><Relationship Id="rId42" Type="http://schemas.openxmlformats.org/officeDocument/2006/relationships/image" Target="../media/image44.png"/><Relationship Id="rId7" Type="http://schemas.openxmlformats.org/officeDocument/2006/relationships/image" Target="../media/image47.svg"/><Relationship Id="rId12" Type="http://schemas.openxmlformats.org/officeDocument/2006/relationships/image" Target="../media/image30.png"/><Relationship Id="rId17" Type="http://schemas.openxmlformats.org/officeDocument/2006/relationships/image" Target="../media/image57.svg"/><Relationship Id="rId25" Type="http://schemas.openxmlformats.org/officeDocument/2006/relationships/image" Target="../media/image34.png"/><Relationship Id="rId33" Type="http://schemas.openxmlformats.org/officeDocument/2006/relationships/image" Target="../media/image69.svg"/><Relationship Id="rId38" Type="http://schemas.openxmlformats.org/officeDocument/2006/relationships/image" Target="../media/image42.png"/><Relationship Id="rId2" Type="http://schemas.openxmlformats.org/officeDocument/2006/relationships/image" Target="../media/image25.png"/><Relationship Id="rId16" Type="http://schemas.openxmlformats.org/officeDocument/2006/relationships/image" Target="../media/image31.png"/><Relationship Id="rId29" Type="http://schemas.openxmlformats.org/officeDocument/2006/relationships/image" Target="../media/image37.png"/><Relationship Id="rId20" Type="http://schemas.openxmlformats.org/officeDocument/2006/relationships/image" Target="../media/image59.svg"/><Relationship Id="rId41" Type="http://schemas.openxmlformats.org/officeDocument/2006/relationships/image" Target="../media/image77.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1.svg"/><Relationship Id="rId24" Type="http://schemas.openxmlformats.org/officeDocument/2006/relationships/image" Target="../media/image63.svg"/><Relationship Id="rId32" Type="http://schemas.openxmlformats.org/officeDocument/2006/relationships/image" Target="../media/image39.png"/><Relationship Id="rId37" Type="http://schemas.openxmlformats.org/officeDocument/2006/relationships/image" Target="../media/image73.svg"/><Relationship Id="rId40" Type="http://schemas.openxmlformats.org/officeDocument/2006/relationships/image" Target="../media/image43.png"/><Relationship Id="rId5" Type="http://schemas.openxmlformats.org/officeDocument/2006/relationships/image" Target="../media/image45.svg"/><Relationship Id="rId15" Type="http://schemas.openxmlformats.org/officeDocument/2006/relationships/image" Target="../media/image55.svg"/><Relationship Id="rId28" Type="http://schemas.openxmlformats.org/officeDocument/2006/relationships/image" Target="../media/image65.svg"/><Relationship Id="rId36" Type="http://schemas.openxmlformats.org/officeDocument/2006/relationships/image" Target="../media/image41.png"/><Relationship Id="rId10" Type="http://schemas.openxmlformats.org/officeDocument/2006/relationships/image" Target="../media/image29.png"/><Relationship Id="rId19" Type="http://schemas.openxmlformats.org/officeDocument/2006/relationships/image" Target="../media/image33.png"/><Relationship Id="rId31" Type="http://schemas.openxmlformats.org/officeDocument/2006/relationships/image" Target="../media/image67.svg"/><Relationship Id="rId4" Type="http://schemas.openxmlformats.org/officeDocument/2006/relationships/image" Target="../media/image26.png"/><Relationship Id="rId9" Type="http://schemas.openxmlformats.org/officeDocument/2006/relationships/image" Target="../media/image49.svg"/><Relationship Id="rId22" Type="http://schemas.openxmlformats.org/officeDocument/2006/relationships/image" Target="../media/image61.svg"/><Relationship Id="rId27" Type="http://schemas.openxmlformats.org/officeDocument/2006/relationships/image" Target="../media/image36.png"/><Relationship Id="rId30" Type="http://schemas.openxmlformats.org/officeDocument/2006/relationships/image" Target="../media/image38.png"/><Relationship Id="rId35" Type="http://schemas.openxmlformats.org/officeDocument/2006/relationships/image" Target="../media/image71.svg"/><Relationship Id="rId43" Type="http://schemas.openxmlformats.org/officeDocument/2006/relationships/image" Target="../media/image79.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一張含有 向量圖形, 藝術 的圖片&#10;&#10;描述是以中可信度自動產生">
            <a:extLst>
              <a:ext uri="{FF2B5EF4-FFF2-40B4-BE49-F238E27FC236}">
                <a16:creationId xmlns:a16="http://schemas.microsoft.com/office/drawing/2014/main" id="{6A1EE997-7832-CD9A-DEEE-2B645583C014}"/>
              </a:ext>
            </a:extLst>
          </p:cNvPr>
          <p:cNvPicPr>
            <a:picLocks noChangeAspect="1"/>
          </p:cNvPicPr>
          <p:nvPr/>
        </p:nvPicPr>
        <p:blipFill rotWithShape="1">
          <a:blip r:embed="rId2">
            <a:alphaModFix amt="60000"/>
          </a:blip>
          <a:srcRect l="1393" r="9718"/>
          <a:stretch/>
        </p:blipFill>
        <p:spPr>
          <a:xfrm>
            <a:off x="22" y="-231484"/>
            <a:ext cx="12191978" cy="6857990"/>
          </a:xfrm>
          <a:prstGeom prst="rect">
            <a:avLst/>
          </a:prstGeom>
        </p:spPr>
      </p:pic>
      <p:sp>
        <p:nvSpPr>
          <p:cNvPr id="2" name="標題 1">
            <a:extLst>
              <a:ext uri="{FF2B5EF4-FFF2-40B4-BE49-F238E27FC236}">
                <a16:creationId xmlns:a16="http://schemas.microsoft.com/office/drawing/2014/main" id="{E502CEA3-9C0D-D3C9-3D61-592636BBA88C}"/>
              </a:ext>
            </a:extLst>
          </p:cNvPr>
          <p:cNvSpPr>
            <a:spLocks noGrp="1"/>
          </p:cNvSpPr>
          <p:nvPr>
            <p:ph type="ctrTitle"/>
          </p:nvPr>
        </p:nvSpPr>
        <p:spPr>
          <a:xfrm>
            <a:off x="6491335" y="2033018"/>
            <a:ext cx="5000079" cy="2116348"/>
          </a:xfrm>
          <a:noFill/>
        </p:spPr>
        <p:txBody>
          <a:bodyPr anchor="ctr">
            <a:noAutofit/>
          </a:bodyPr>
          <a:lstStyle/>
          <a:p>
            <a:pPr algn="r">
              <a:lnSpc>
                <a:spcPct val="110000"/>
              </a:lnSpc>
            </a:pPr>
            <a:r>
              <a:rPr lang="en-US" altLang="zh-HK" sz="5400" cap="all" spc="-85" dirty="0">
                <a:solidFill>
                  <a:srgbClr val="FFFFFF"/>
                </a:solidFill>
                <a:latin typeface="Arial" panose="020B0604020202020204" pitchFamily="34" charset="0"/>
                <a:cs typeface="Arial" panose="020B0604020202020204" pitchFamily="34" charset="0"/>
              </a:rPr>
              <a:t>Consumer Behaviour in Clothing Choices and Implications</a:t>
            </a:r>
            <a:r>
              <a:rPr lang="en-US" altLang="zh-HK" sz="5400" dirty="0">
                <a:solidFill>
                  <a:srgbClr val="FFFFFF"/>
                </a:solidFill>
                <a:latin typeface="Trebuchet MS"/>
                <a:cs typeface="Trebuchet MS"/>
              </a:rPr>
              <a:t/>
            </a:r>
            <a:br>
              <a:rPr lang="en-US" altLang="zh-HK" sz="5400" dirty="0">
                <a:solidFill>
                  <a:srgbClr val="FFFFFF"/>
                </a:solidFill>
                <a:latin typeface="Trebuchet MS"/>
                <a:cs typeface="Trebuchet MS"/>
              </a:rPr>
            </a:br>
            <a:endParaRPr lang="zh-HK" altLang="en-US" sz="5400" dirty="0">
              <a:solidFill>
                <a:srgbClr val="FFFFFF"/>
              </a:solidFill>
            </a:endParaRPr>
          </a:p>
        </p:txBody>
      </p:sp>
      <p:sp>
        <p:nvSpPr>
          <p:cNvPr id="3" name="副標題 2">
            <a:extLst>
              <a:ext uri="{FF2B5EF4-FFF2-40B4-BE49-F238E27FC236}">
                <a16:creationId xmlns:a16="http://schemas.microsoft.com/office/drawing/2014/main" id="{3E36DBCB-8E0F-3BC6-A7F0-7E4504F542D3}"/>
              </a:ext>
            </a:extLst>
          </p:cNvPr>
          <p:cNvSpPr>
            <a:spLocks noGrp="1"/>
          </p:cNvSpPr>
          <p:nvPr>
            <p:ph type="subTitle" idx="1"/>
          </p:nvPr>
        </p:nvSpPr>
        <p:spPr>
          <a:xfrm>
            <a:off x="596960" y="5436139"/>
            <a:ext cx="4694367" cy="945063"/>
          </a:xfrm>
          <a:noFill/>
        </p:spPr>
        <p:txBody>
          <a:bodyPr anchor="b">
            <a:noAutofit/>
          </a:bodyPr>
          <a:lstStyle/>
          <a:p>
            <a:pPr algn="l"/>
            <a:r>
              <a:rPr lang="en-US" altLang="zh-HK" sz="4000" dirty="0">
                <a:solidFill>
                  <a:srgbClr val="FFFFFF"/>
                </a:solidFill>
                <a:latin typeface="Arial" panose="020B0604020202020204" pitchFamily="34" charset="0"/>
                <a:cs typeface="Arial" panose="020B0604020202020204" pitchFamily="34" charset="0"/>
              </a:rPr>
              <a:t>Relationship </a:t>
            </a:r>
            <a:r>
              <a:rPr lang="en-US" altLang="zh-HK" sz="4000" dirty="0" smtClean="0">
                <a:solidFill>
                  <a:srgbClr val="FFFFFF"/>
                </a:solidFill>
                <a:latin typeface="Arial" panose="020B0604020202020204" pitchFamily="34" charset="0"/>
                <a:cs typeface="Arial" panose="020B0604020202020204" pitchFamily="34" charset="0"/>
              </a:rPr>
              <a:t>Between Consumer Buying </a:t>
            </a:r>
            <a:r>
              <a:rPr lang="en-US" altLang="zh-HK" sz="4000" dirty="0" err="1" smtClean="0">
                <a:solidFill>
                  <a:srgbClr val="FFFFFF"/>
                </a:solidFill>
                <a:latin typeface="Arial" panose="020B0604020202020204" pitchFamily="34" charset="0"/>
                <a:cs typeface="Arial" panose="020B0604020202020204" pitchFamily="34" charset="0"/>
              </a:rPr>
              <a:t>Behaviour</a:t>
            </a:r>
            <a:r>
              <a:rPr lang="en-US" altLang="zh-HK" sz="4000" dirty="0" smtClean="0">
                <a:solidFill>
                  <a:srgbClr val="FFFFFF"/>
                </a:solidFill>
                <a:latin typeface="Arial" panose="020B0604020202020204" pitchFamily="34" charset="0"/>
                <a:cs typeface="Arial" panose="020B0604020202020204" pitchFamily="34" charset="0"/>
              </a:rPr>
              <a:t> </a:t>
            </a:r>
            <a:r>
              <a:rPr lang="en-US" altLang="zh-HK" sz="4000" dirty="0">
                <a:solidFill>
                  <a:srgbClr val="FFFFFF"/>
                </a:solidFill>
                <a:latin typeface="Arial" panose="020B0604020202020204" pitchFamily="34" charset="0"/>
                <a:cs typeface="Arial" panose="020B0604020202020204" pitchFamily="34" charset="0"/>
              </a:rPr>
              <a:t>and </a:t>
            </a:r>
            <a:r>
              <a:rPr lang="en-US" altLang="zh-HK" sz="4000" dirty="0" smtClean="0">
                <a:solidFill>
                  <a:srgbClr val="FFFFFF"/>
                </a:solidFill>
                <a:latin typeface="Arial" panose="020B0604020202020204" pitchFamily="34" charset="0"/>
                <a:cs typeface="Arial" panose="020B0604020202020204" pitchFamily="34" charset="0"/>
              </a:rPr>
              <a:t>Fashion</a:t>
            </a:r>
            <a:endParaRPr lang="zh-HK" altLang="en-US" sz="4000" dirty="0">
              <a:solidFill>
                <a:srgbClr val="FFFFFF"/>
              </a:solidFill>
              <a:latin typeface="Arial" panose="020B0604020202020204" pitchFamily="34" charset="0"/>
              <a:cs typeface="Arial" panose="020B0604020202020204" pitchFamily="34" charset="0"/>
            </a:endParaRPr>
          </a:p>
          <a:p>
            <a:pPr algn="l"/>
            <a:endParaRPr lang="zh-HK" altLang="en-US" sz="3600" dirty="0">
              <a:solidFill>
                <a:srgbClr val="FFFFFF"/>
              </a:solidFill>
            </a:endParaRPr>
          </a:p>
        </p:txBody>
      </p:sp>
      <p:sp>
        <p:nvSpPr>
          <p:cNvPr id="5" name="投影片編號版面配置區 4"/>
          <p:cNvSpPr>
            <a:spLocks noGrp="1"/>
          </p:cNvSpPr>
          <p:nvPr>
            <p:ph type="sldNum" sz="quarter" idx="12"/>
          </p:nvPr>
        </p:nvSpPr>
        <p:spPr/>
        <p:txBody>
          <a:bodyPr/>
          <a:lstStyle/>
          <a:p>
            <a:fld id="{B22CB2AD-5013-4854-BCEC-9E229D0E541F}" type="slidenum">
              <a:rPr lang="zh-HK" altLang="en-US" smtClean="0"/>
              <a:t>1</a:t>
            </a:fld>
            <a:endParaRPr lang="zh-HK" altLang="en-US"/>
          </a:p>
        </p:txBody>
      </p:sp>
    </p:spTree>
    <p:extLst>
      <p:ext uri="{BB962C8B-B14F-4D97-AF65-F5344CB8AC3E}">
        <p14:creationId xmlns:p14="http://schemas.microsoft.com/office/powerpoint/2010/main" val="452375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75591" y="339576"/>
            <a:ext cx="12407564" cy="492443"/>
          </a:xfrm>
          <a:prstGeom prst="rect">
            <a:avLst/>
          </a:prstGeom>
          <a:noFill/>
        </p:spPr>
        <p:txBody>
          <a:bodyPr wrap="none" rtlCol="0">
            <a:spAutoFit/>
          </a:bodyPr>
          <a:lstStyle/>
          <a:p>
            <a:r>
              <a:rPr lang="en-US" altLang="zh-HK" sz="2600" dirty="0"/>
              <a:t>Application of 5P Marketing mix strategy – Sportswear Company</a:t>
            </a:r>
            <a:endParaRPr lang="zh-HK" altLang="en-US" sz="2600" dirty="0"/>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1078372285"/>
              </p:ext>
            </p:extLst>
          </p:nvPr>
        </p:nvGraphicFramePr>
        <p:xfrm>
          <a:off x="151648" y="1133437"/>
          <a:ext cx="11849851"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B22CB2AD-5013-4854-BCEC-9E229D0E541F}" type="slidenum">
              <a:rPr lang="zh-HK" altLang="en-US" smtClean="0"/>
              <a:t>10</a:t>
            </a:fld>
            <a:endParaRPr lang="zh-HK" altLang="en-US"/>
          </a:p>
        </p:txBody>
      </p:sp>
      <p:sp>
        <p:nvSpPr>
          <p:cNvPr id="6" name="文字方塊 5">
            <a:extLst>
              <a:ext uri="{FF2B5EF4-FFF2-40B4-BE49-F238E27FC236}">
                <a16:creationId xmlns:a16="http://schemas.microsoft.com/office/drawing/2014/main" id="{ED40F1DA-6828-C182-10C8-8335708D92E2}"/>
              </a:ext>
            </a:extLst>
          </p:cNvPr>
          <p:cNvSpPr txBox="1"/>
          <p:nvPr/>
        </p:nvSpPr>
        <p:spPr>
          <a:xfrm>
            <a:off x="271390" y="6619563"/>
            <a:ext cx="7348609" cy="215444"/>
          </a:xfrm>
          <a:prstGeom prst="rect">
            <a:avLst/>
          </a:prstGeom>
          <a:noFill/>
        </p:spPr>
        <p:txBody>
          <a:bodyPr wrap="square">
            <a:spAutoFit/>
          </a:bodyPr>
          <a:lstStyle/>
          <a:p>
            <a:r>
              <a:rPr lang="en-US" altLang="zh-TW" sz="800" dirty="0">
                <a:latin typeface="Arial" panose="020B0604020202020204" pitchFamily="34" charset="0"/>
                <a:cs typeface="Arial" panose="020B0604020202020204" pitchFamily="34" charset="0"/>
              </a:rPr>
              <a:t>Source: Harry Foster, A Comprehensive Guide to 5 P's of Marketing (with Real-World Examples</a:t>
            </a:r>
            <a:r>
              <a:rPr lang="en-US" altLang="zh-TW" sz="800" dirty="0" smtClean="0">
                <a:latin typeface="Arial" panose="020B0604020202020204" pitchFamily="34" charset="0"/>
                <a:cs typeface="Arial" panose="020B0604020202020204" pitchFamily="34" charset="0"/>
              </a:rPr>
              <a:t>) </a:t>
            </a:r>
            <a:r>
              <a:rPr lang="en-US" altLang="zh-HK" sz="800" dirty="0" smtClean="0">
                <a:latin typeface="Arial" panose="020B0604020202020204" pitchFamily="34" charset="0"/>
                <a:cs typeface="Arial" panose="020B0604020202020204" pitchFamily="34" charset="0"/>
              </a:rPr>
              <a:t>(</a:t>
            </a:r>
            <a:r>
              <a:rPr lang="en-US" altLang="zh-HK" sz="800" dirty="0">
                <a:latin typeface="Arial" panose="020B0604020202020204" pitchFamily="34" charset="0"/>
                <a:cs typeface="Arial" panose="020B0604020202020204" pitchFamily="34" charset="0"/>
              </a:rPr>
              <a:t>https://</a:t>
            </a:r>
            <a:r>
              <a:rPr lang="en-US" altLang="zh-HK" sz="800" dirty="0" smtClean="0">
                <a:latin typeface="Arial" panose="020B0604020202020204" pitchFamily="34" charset="0"/>
                <a:cs typeface="Arial" panose="020B0604020202020204" pitchFamily="34" charset="0"/>
              </a:rPr>
              <a:t>boardmix.com/)</a:t>
            </a:r>
            <a:endParaRPr lang="zh-HK" alt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355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a:extLst>
              <a:ext uri="{FF2B5EF4-FFF2-40B4-BE49-F238E27FC236}">
                <a16:creationId xmlns:a16="http://schemas.microsoft.com/office/drawing/2014/main" id="{B98AA86D-2207-D6FB-4F11-5C6C1D22F201}"/>
              </a:ext>
            </a:extLst>
          </p:cNvPr>
          <p:cNvGraphicFramePr/>
          <p:nvPr>
            <p:extLst>
              <p:ext uri="{D42A27DB-BD31-4B8C-83A1-F6EECF244321}">
                <p14:modId xmlns:p14="http://schemas.microsoft.com/office/powerpoint/2010/main" val="3364074295"/>
              </p:ext>
            </p:extLst>
          </p:nvPr>
        </p:nvGraphicFramePr>
        <p:xfrm>
          <a:off x="2686050" y="222251"/>
          <a:ext cx="9267825" cy="6635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文字方塊 6">
            <a:extLst>
              <a:ext uri="{FF2B5EF4-FFF2-40B4-BE49-F238E27FC236}">
                <a16:creationId xmlns:a16="http://schemas.microsoft.com/office/drawing/2014/main" id="{B94C398C-CD77-7045-F41B-123E0ED5B457}"/>
              </a:ext>
            </a:extLst>
          </p:cNvPr>
          <p:cNvSpPr txBox="1"/>
          <p:nvPr/>
        </p:nvSpPr>
        <p:spPr>
          <a:xfrm>
            <a:off x="147447" y="1476756"/>
            <a:ext cx="2862453" cy="2431435"/>
          </a:xfrm>
          <a:prstGeom prst="rect">
            <a:avLst/>
          </a:prstGeom>
          <a:noFill/>
        </p:spPr>
        <p:txBody>
          <a:bodyPr wrap="square" rtlCol="0">
            <a:spAutoFit/>
          </a:bodyPr>
          <a:lstStyle/>
          <a:p>
            <a:r>
              <a:rPr lang="en-US" altLang="zh-HK" sz="4000" b="1" dirty="0"/>
              <a:t>9 STEPS</a:t>
            </a:r>
          </a:p>
          <a:p>
            <a:r>
              <a:rPr lang="en-US" altLang="zh-HK" sz="2800" dirty="0">
                <a:solidFill>
                  <a:schemeClr val="bg1">
                    <a:lumMod val="65000"/>
                  </a:schemeClr>
                </a:solidFill>
              </a:rPr>
              <a:t>To Create a</a:t>
            </a:r>
          </a:p>
          <a:p>
            <a:r>
              <a:rPr lang="en-US" altLang="zh-HK" sz="2800" dirty="0">
                <a:solidFill>
                  <a:schemeClr val="bg1">
                    <a:lumMod val="65000"/>
                  </a:schemeClr>
                </a:solidFill>
              </a:rPr>
              <a:t>Strategic Marketing</a:t>
            </a:r>
          </a:p>
          <a:p>
            <a:r>
              <a:rPr lang="en-US" altLang="zh-HK" sz="2800" dirty="0">
                <a:solidFill>
                  <a:schemeClr val="bg1">
                    <a:lumMod val="65000"/>
                  </a:schemeClr>
                </a:solidFill>
              </a:rPr>
              <a:t>Campaign</a:t>
            </a:r>
            <a:endParaRPr lang="zh-HK" altLang="en-US" sz="2800" dirty="0">
              <a:solidFill>
                <a:schemeClr val="bg1">
                  <a:lumMod val="65000"/>
                </a:schemeClr>
              </a:solidFill>
            </a:endParaRPr>
          </a:p>
        </p:txBody>
      </p:sp>
      <p:sp>
        <p:nvSpPr>
          <p:cNvPr id="2" name="投影片編號版面配置區 1"/>
          <p:cNvSpPr>
            <a:spLocks noGrp="1"/>
          </p:cNvSpPr>
          <p:nvPr>
            <p:ph type="sldNum" sz="quarter" idx="12"/>
          </p:nvPr>
        </p:nvSpPr>
        <p:spPr/>
        <p:txBody>
          <a:bodyPr/>
          <a:lstStyle/>
          <a:p>
            <a:fld id="{B22CB2AD-5013-4854-BCEC-9E229D0E541F}" type="slidenum">
              <a:rPr lang="zh-HK" altLang="en-US" smtClean="0"/>
              <a:t>11</a:t>
            </a:fld>
            <a:endParaRPr lang="zh-HK" altLang="en-US"/>
          </a:p>
        </p:txBody>
      </p:sp>
    </p:spTree>
    <p:extLst>
      <p:ext uri="{BB962C8B-B14F-4D97-AF65-F5344CB8AC3E}">
        <p14:creationId xmlns:p14="http://schemas.microsoft.com/office/powerpoint/2010/main" val="34386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B251B704-A95D-8B61-3560-039D4643015F}"/>
              </a:ext>
            </a:extLst>
          </p:cNvPr>
          <p:cNvGraphicFramePr/>
          <p:nvPr>
            <p:extLst>
              <p:ext uri="{D42A27DB-BD31-4B8C-83A1-F6EECF244321}">
                <p14:modId xmlns:p14="http://schemas.microsoft.com/office/powerpoint/2010/main" val="1594782203"/>
              </p:ext>
            </p:extLst>
          </p:nvPr>
        </p:nvGraphicFramePr>
        <p:xfrm>
          <a:off x="1936526" y="126796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字方塊 4">
            <a:extLst>
              <a:ext uri="{FF2B5EF4-FFF2-40B4-BE49-F238E27FC236}">
                <a16:creationId xmlns:a16="http://schemas.microsoft.com/office/drawing/2014/main" id="{BA66E88B-7B38-8117-8BBE-D6998F0CB274}"/>
              </a:ext>
            </a:extLst>
          </p:cNvPr>
          <p:cNvSpPr txBox="1"/>
          <p:nvPr/>
        </p:nvSpPr>
        <p:spPr>
          <a:xfrm>
            <a:off x="408005" y="369160"/>
            <a:ext cx="11783995" cy="523220"/>
          </a:xfrm>
          <a:prstGeom prst="rect">
            <a:avLst/>
          </a:prstGeom>
          <a:noFill/>
        </p:spPr>
        <p:txBody>
          <a:bodyPr wrap="none" rtlCol="0">
            <a:spAutoFit/>
          </a:bodyPr>
          <a:lstStyle/>
          <a:p>
            <a:r>
              <a:rPr lang="en-US" altLang="zh-HK" sz="2800" dirty="0"/>
              <a:t>5 Effective Ways to Develop Content Marketing Strategy</a:t>
            </a:r>
            <a:endParaRPr lang="zh-HK" altLang="en-US" sz="2800" dirty="0"/>
          </a:p>
        </p:txBody>
      </p:sp>
      <p:sp>
        <p:nvSpPr>
          <p:cNvPr id="2" name="投影片編號版面配置區 1"/>
          <p:cNvSpPr>
            <a:spLocks noGrp="1"/>
          </p:cNvSpPr>
          <p:nvPr>
            <p:ph type="sldNum" sz="quarter" idx="12"/>
          </p:nvPr>
        </p:nvSpPr>
        <p:spPr/>
        <p:txBody>
          <a:bodyPr/>
          <a:lstStyle/>
          <a:p>
            <a:fld id="{B22CB2AD-5013-4854-BCEC-9E229D0E541F}" type="slidenum">
              <a:rPr lang="zh-HK" altLang="en-US" smtClean="0"/>
              <a:t>12</a:t>
            </a:fld>
            <a:endParaRPr lang="zh-HK" altLang="en-US"/>
          </a:p>
        </p:txBody>
      </p:sp>
    </p:spTree>
    <p:extLst>
      <p:ext uri="{BB962C8B-B14F-4D97-AF65-F5344CB8AC3E}">
        <p14:creationId xmlns:p14="http://schemas.microsoft.com/office/powerpoint/2010/main" val="783419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topwatch">
            <a:extLst>
              <a:ext uri="{FF2B5EF4-FFF2-40B4-BE49-F238E27FC236}">
                <a16:creationId xmlns:a16="http://schemas.microsoft.com/office/drawing/2014/main" id="{059B902C-CF60-48F8-871A-2E5B7E753407}"/>
              </a:ext>
            </a:extLst>
          </p:cNvPr>
          <p:cNvPicPr>
            <a:picLocks noChangeAspect="1"/>
          </p:cNvPicPr>
          <p:nvPr/>
        </p:nvPicPr>
        <p:blipFill>
          <a:blip r:embed="rId2"/>
          <a:srcRect l="17164"/>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文字方塊 1">
            <a:extLst>
              <a:ext uri="{FF2B5EF4-FFF2-40B4-BE49-F238E27FC236}">
                <a16:creationId xmlns:a16="http://schemas.microsoft.com/office/drawing/2014/main" id="{800055D2-82A1-9F2F-D5A2-C6ACB2EF686B}"/>
              </a:ext>
            </a:extLst>
          </p:cNvPr>
          <p:cNvSpPr txBox="1"/>
          <p:nvPr/>
        </p:nvSpPr>
        <p:spPr>
          <a:xfrm>
            <a:off x="3359650" y="-2143591"/>
            <a:ext cx="9572916"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altLang="zh-HK" sz="5200" dirty="0">
                <a:latin typeface="+mj-lt"/>
                <a:ea typeface="+mj-ea"/>
                <a:cs typeface="+mj-cs"/>
              </a:rPr>
              <a:t>Fast Fashion and Slow Fashion</a:t>
            </a:r>
          </a:p>
        </p:txBody>
      </p:sp>
      <p:sp>
        <p:nvSpPr>
          <p:cNvPr id="3" name="文字方塊 2">
            <a:extLst>
              <a:ext uri="{FF2B5EF4-FFF2-40B4-BE49-F238E27FC236}">
                <a16:creationId xmlns:a16="http://schemas.microsoft.com/office/drawing/2014/main" id="{6545A1D1-B43B-F723-5418-78F69EA6B6D3}"/>
              </a:ext>
            </a:extLst>
          </p:cNvPr>
          <p:cNvSpPr txBox="1"/>
          <p:nvPr/>
        </p:nvSpPr>
        <p:spPr>
          <a:xfrm>
            <a:off x="6677025" y="1941061"/>
            <a:ext cx="5350001" cy="4524315"/>
          </a:xfrm>
          <a:prstGeom prst="rect">
            <a:avLst/>
          </a:prstGeom>
          <a:noFill/>
        </p:spPr>
        <p:txBody>
          <a:bodyPr wrap="square" rtlCol="0">
            <a:spAutoFit/>
          </a:bodyPr>
          <a:lstStyle/>
          <a:p>
            <a:r>
              <a:rPr lang="en-US" altLang="zh-HK" b="1" dirty="0"/>
              <a:t>Fast Fashion </a:t>
            </a:r>
            <a:r>
              <a:rPr lang="en-US" altLang="zh-HK" dirty="0"/>
              <a:t>and </a:t>
            </a:r>
            <a:r>
              <a:rPr lang="en-US" altLang="zh-HK" b="1" dirty="0"/>
              <a:t>Slow Fashion </a:t>
            </a:r>
            <a:r>
              <a:rPr lang="en-US" altLang="zh-HK" dirty="0"/>
              <a:t>are two concepts that are polar opposites.  </a:t>
            </a:r>
          </a:p>
          <a:p>
            <a:endParaRPr lang="en-US" altLang="zh-HK" dirty="0"/>
          </a:p>
          <a:p>
            <a:r>
              <a:rPr lang="en-US" altLang="zh-HK" dirty="0"/>
              <a:t>The goal of </a:t>
            </a:r>
            <a:r>
              <a:rPr lang="en-US" altLang="zh-HK" b="1" dirty="0"/>
              <a:t>Fast Fashion </a:t>
            </a:r>
            <a:r>
              <a:rPr lang="en-US" altLang="zh-HK" dirty="0"/>
              <a:t>is  to produce (and sell) as many items as possible in the shortest possible time in order to make as much profit as possible, typically with little to no emphasis on environmental aspects or human rights.  </a:t>
            </a:r>
          </a:p>
          <a:p>
            <a:endParaRPr lang="en-US" altLang="zh-HK" dirty="0"/>
          </a:p>
          <a:p>
            <a:r>
              <a:rPr lang="en-US" altLang="zh-HK" b="1" dirty="0"/>
              <a:t>Slow Fashion </a:t>
            </a:r>
            <a:r>
              <a:rPr lang="en-US" altLang="zh-HK" dirty="0"/>
              <a:t>tries to counteract these aspects and to produce fashion fairly, in a way that results in less harm to the environment and workers being treated fairly.</a:t>
            </a:r>
            <a:endParaRPr lang="zh-HK" altLang="en-US" dirty="0"/>
          </a:p>
        </p:txBody>
      </p:sp>
      <p:sp>
        <p:nvSpPr>
          <p:cNvPr id="5" name="投影片編號版面配置區 4"/>
          <p:cNvSpPr>
            <a:spLocks noGrp="1"/>
          </p:cNvSpPr>
          <p:nvPr>
            <p:ph type="sldNum" sz="quarter" idx="12"/>
          </p:nvPr>
        </p:nvSpPr>
        <p:spPr/>
        <p:txBody>
          <a:bodyPr/>
          <a:lstStyle/>
          <a:p>
            <a:fld id="{B22CB2AD-5013-4854-BCEC-9E229D0E541F}" type="slidenum">
              <a:rPr lang="zh-HK" altLang="en-US" smtClean="0"/>
              <a:t>13</a:t>
            </a:fld>
            <a:endParaRPr lang="zh-HK" altLang="en-US"/>
          </a:p>
        </p:txBody>
      </p:sp>
    </p:spTree>
    <p:extLst>
      <p:ext uri="{BB962C8B-B14F-4D97-AF65-F5344CB8AC3E}">
        <p14:creationId xmlns:p14="http://schemas.microsoft.com/office/powerpoint/2010/main" val="1626591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00055D2-82A1-9F2F-D5A2-C6ACB2EF686B}"/>
              </a:ext>
            </a:extLst>
          </p:cNvPr>
          <p:cNvSpPr txBox="1"/>
          <p:nvPr/>
        </p:nvSpPr>
        <p:spPr>
          <a:xfrm>
            <a:off x="1338468" y="1693140"/>
            <a:ext cx="9886121" cy="584775"/>
          </a:xfrm>
          <a:prstGeom prst="rect">
            <a:avLst/>
          </a:prstGeom>
          <a:noFill/>
        </p:spPr>
        <p:txBody>
          <a:bodyPr wrap="square" rtlCol="0">
            <a:spAutoFit/>
          </a:bodyPr>
          <a:lstStyle/>
          <a:p>
            <a:r>
              <a:rPr lang="en-US" altLang="zh-HK" sz="3200" b="1" dirty="0">
                <a:solidFill>
                  <a:srgbClr val="FF6699"/>
                </a:solidFill>
                <a:latin typeface="Ink Free" panose="03080402000500000000" pitchFamily="66" charset="0"/>
              </a:rPr>
              <a:t>Fast Fashion</a:t>
            </a:r>
            <a:r>
              <a:rPr lang="en-US" altLang="zh-HK" sz="3200" b="1" dirty="0">
                <a:solidFill>
                  <a:srgbClr val="FF0000"/>
                </a:solidFill>
                <a:latin typeface="Ink Free" panose="03080402000500000000" pitchFamily="66" charset="0"/>
              </a:rPr>
              <a:t>                                           </a:t>
            </a:r>
            <a:r>
              <a:rPr lang="en-US" altLang="zh-HK" sz="3200" b="1" dirty="0">
                <a:solidFill>
                  <a:srgbClr val="41AFAF"/>
                </a:solidFill>
                <a:latin typeface="Quire Sans Light" panose="020F0502020204030204" pitchFamily="34" charset="0"/>
              </a:rPr>
              <a:t>Slow Fashion</a:t>
            </a:r>
            <a:endParaRPr lang="zh-HK" altLang="en-US" sz="3200" b="1" dirty="0">
              <a:solidFill>
                <a:srgbClr val="41AFAF"/>
              </a:solidFill>
              <a:latin typeface="Quire Sans Light" panose="020F0502020204030204" pitchFamily="34" charset="0"/>
            </a:endParaRPr>
          </a:p>
        </p:txBody>
      </p:sp>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4280018" y="817596"/>
            <a:ext cx="4003019" cy="830997"/>
          </a:xfrm>
          <a:prstGeom prst="rect">
            <a:avLst/>
          </a:prstGeom>
          <a:noFill/>
        </p:spPr>
        <p:txBody>
          <a:bodyPr wrap="none" rtlCol="0">
            <a:spAutoFit/>
          </a:bodyPr>
          <a:lstStyle/>
          <a:p>
            <a:r>
              <a:rPr lang="en-US" altLang="zh-HK" sz="4800" b="1" dirty="0"/>
              <a:t>Consumption</a:t>
            </a:r>
            <a:endParaRPr lang="zh-HK" altLang="en-US" sz="4800" b="1" dirty="0"/>
          </a:p>
        </p:txBody>
      </p:sp>
      <p:pic>
        <p:nvPicPr>
          <p:cNvPr id="31" name="圖形 30" descr="標籤 以實心填滿">
            <a:extLst>
              <a:ext uri="{FF2B5EF4-FFF2-40B4-BE49-F238E27FC236}">
                <a16:creationId xmlns:a16="http://schemas.microsoft.com/office/drawing/2014/main" id="{D3CBE960-D81C-D48B-0225-93266F0AA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31677" y="2066801"/>
            <a:ext cx="1490603" cy="1490603"/>
          </a:xfrm>
          <a:prstGeom prst="rect">
            <a:avLst/>
          </a:prstGeom>
        </p:spPr>
      </p:pic>
      <p:pic>
        <p:nvPicPr>
          <p:cNvPr id="34" name="圖形 33" descr="標籤 外框">
            <a:extLst>
              <a:ext uri="{FF2B5EF4-FFF2-40B4-BE49-F238E27FC236}">
                <a16:creationId xmlns:a16="http://schemas.microsoft.com/office/drawing/2014/main" id="{BE1E27FC-908C-A29C-A89A-CD81B16B13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548230">
            <a:off x="5847655" y="2032344"/>
            <a:ext cx="1490603" cy="1490603"/>
          </a:xfrm>
          <a:prstGeom prst="rect">
            <a:avLst/>
          </a:prstGeom>
        </p:spPr>
      </p:pic>
      <p:sp>
        <p:nvSpPr>
          <p:cNvPr id="35" name="文字方塊 34">
            <a:extLst>
              <a:ext uri="{FF2B5EF4-FFF2-40B4-BE49-F238E27FC236}">
                <a16:creationId xmlns:a16="http://schemas.microsoft.com/office/drawing/2014/main" id="{C9DB5DE4-B521-BF90-2BD4-BD5CCAB965CD}"/>
              </a:ext>
            </a:extLst>
          </p:cNvPr>
          <p:cNvSpPr txBox="1"/>
          <p:nvPr/>
        </p:nvSpPr>
        <p:spPr>
          <a:xfrm>
            <a:off x="1748285" y="2933044"/>
            <a:ext cx="2617304" cy="2308324"/>
          </a:xfrm>
          <a:prstGeom prst="rect">
            <a:avLst/>
          </a:prstGeom>
          <a:noFill/>
        </p:spPr>
        <p:txBody>
          <a:bodyPr wrap="square" rtlCol="0">
            <a:spAutoFit/>
          </a:bodyPr>
          <a:lstStyle/>
          <a:p>
            <a:r>
              <a:rPr lang="en-US" altLang="zh-HK" dirty="0">
                <a:solidFill>
                  <a:schemeClr val="bg1"/>
                </a:solidFill>
              </a:rPr>
              <a:t>A lot of clothing is </a:t>
            </a:r>
            <a:r>
              <a:rPr lang="en-US" altLang="zh-HK" dirty="0" smtClean="0">
                <a:solidFill>
                  <a:schemeClr val="bg1"/>
                </a:solidFill>
              </a:rPr>
              <a:t>bought </a:t>
            </a:r>
            <a:r>
              <a:rPr lang="en-US" altLang="zh-HK" dirty="0">
                <a:solidFill>
                  <a:schemeClr val="bg1"/>
                </a:solidFill>
              </a:rPr>
              <a:t>in a short time.  But the purchased items are not worn for long, as they quickly go out of </a:t>
            </a:r>
            <a:r>
              <a:rPr lang="en-US" altLang="zh-HK" dirty="0" smtClean="0">
                <a:solidFill>
                  <a:schemeClr val="bg1"/>
                </a:solidFill>
              </a:rPr>
              <a:t>fashion.</a:t>
            </a:r>
            <a:endParaRPr lang="zh-HK" altLang="en-US"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588368" y="2968235"/>
            <a:ext cx="3352801" cy="2308324"/>
          </a:xfrm>
          <a:prstGeom prst="rect">
            <a:avLst/>
          </a:prstGeom>
          <a:noFill/>
        </p:spPr>
        <p:txBody>
          <a:bodyPr wrap="square">
            <a:spAutoFit/>
          </a:bodyPr>
          <a:lstStyle/>
          <a:p>
            <a:pPr algn="r"/>
            <a:r>
              <a:rPr lang="en-US" altLang="zh-HK" dirty="0">
                <a:solidFill>
                  <a:schemeClr val="bg1"/>
                </a:solidFill>
              </a:rPr>
              <a:t>   Attention is paid to sustainable consumption, where only what is really necessary is bought.  Value is placed on eco friendly materials and classic </a:t>
            </a:r>
            <a:r>
              <a:rPr lang="en-US" altLang="zh-HK" dirty="0" smtClean="0">
                <a:solidFill>
                  <a:schemeClr val="bg1"/>
                </a:solidFill>
              </a:rPr>
              <a:t>style.</a:t>
            </a:r>
            <a:endParaRPr lang="zh-HK" altLang="en-US"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sp>
        <p:nvSpPr>
          <p:cNvPr id="4" name="投影片編號版面配置區 3"/>
          <p:cNvSpPr>
            <a:spLocks noGrp="1"/>
          </p:cNvSpPr>
          <p:nvPr>
            <p:ph type="sldNum" sz="quarter" idx="12"/>
          </p:nvPr>
        </p:nvSpPr>
        <p:spPr/>
        <p:txBody>
          <a:bodyPr/>
          <a:lstStyle/>
          <a:p>
            <a:fld id="{B22CB2AD-5013-4854-BCEC-9E229D0E541F}" type="slidenum">
              <a:rPr lang="zh-HK" altLang="en-US" smtClean="0"/>
              <a:t>14</a:t>
            </a:fld>
            <a:endParaRPr lang="zh-HK" altLang="en-US"/>
          </a:p>
        </p:txBody>
      </p:sp>
    </p:spTree>
    <p:extLst>
      <p:ext uri="{BB962C8B-B14F-4D97-AF65-F5344CB8AC3E}">
        <p14:creationId xmlns:p14="http://schemas.microsoft.com/office/powerpoint/2010/main" val="16664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00055D2-82A1-9F2F-D5A2-C6ACB2EF686B}"/>
              </a:ext>
            </a:extLst>
          </p:cNvPr>
          <p:cNvSpPr txBox="1"/>
          <p:nvPr/>
        </p:nvSpPr>
        <p:spPr>
          <a:xfrm>
            <a:off x="1338468" y="1693140"/>
            <a:ext cx="9886121" cy="584775"/>
          </a:xfrm>
          <a:prstGeom prst="rect">
            <a:avLst/>
          </a:prstGeom>
          <a:noFill/>
        </p:spPr>
        <p:txBody>
          <a:bodyPr wrap="square" rtlCol="0">
            <a:spAutoFit/>
          </a:bodyPr>
          <a:lstStyle/>
          <a:p>
            <a:r>
              <a:rPr lang="en-US" altLang="zh-HK" sz="3200" b="1" dirty="0">
                <a:solidFill>
                  <a:srgbClr val="FF6699"/>
                </a:solidFill>
                <a:latin typeface="Ink Free" panose="03080402000500000000" pitchFamily="66" charset="0"/>
              </a:rPr>
              <a:t>Fast Fashion</a:t>
            </a:r>
            <a:r>
              <a:rPr lang="en-US" altLang="zh-HK" sz="3200" b="1" dirty="0">
                <a:solidFill>
                  <a:srgbClr val="FF0000"/>
                </a:solidFill>
                <a:latin typeface="Ink Free" panose="03080402000500000000" pitchFamily="66" charset="0"/>
              </a:rPr>
              <a:t>                                           </a:t>
            </a:r>
            <a:r>
              <a:rPr lang="en-US" altLang="zh-HK" sz="3200" b="1" dirty="0">
                <a:solidFill>
                  <a:srgbClr val="41AFAF"/>
                </a:solidFill>
                <a:latin typeface="Quire Sans Light" panose="020F0502020204030204" pitchFamily="34" charset="0"/>
              </a:rPr>
              <a:t>Slow Fashion</a:t>
            </a:r>
            <a:endParaRPr lang="zh-HK" altLang="en-US" sz="3200" b="1" dirty="0">
              <a:solidFill>
                <a:srgbClr val="41AFAF"/>
              </a:solidFill>
              <a:latin typeface="Quire Sans Light" panose="020F0502020204030204" pitchFamily="34" charset="0"/>
            </a:endParaRPr>
          </a:p>
        </p:txBody>
      </p:sp>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4900691" y="884659"/>
            <a:ext cx="2817887" cy="830997"/>
          </a:xfrm>
          <a:prstGeom prst="rect">
            <a:avLst/>
          </a:prstGeom>
          <a:noFill/>
        </p:spPr>
        <p:txBody>
          <a:bodyPr wrap="none" rtlCol="0">
            <a:spAutoFit/>
          </a:bodyPr>
          <a:lstStyle/>
          <a:p>
            <a:r>
              <a:rPr lang="en-US" altLang="zh-HK" sz="4800" b="1" dirty="0"/>
              <a:t>Materials</a:t>
            </a:r>
            <a:endParaRPr lang="zh-HK" altLang="en-US" sz="4800" b="1" dirty="0"/>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767590" y="3383733"/>
            <a:ext cx="2617304" cy="1477328"/>
          </a:xfrm>
          <a:prstGeom prst="rect">
            <a:avLst/>
          </a:prstGeom>
          <a:noFill/>
        </p:spPr>
        <p:txBody>
          <a:bodyPr wrap="square" rtlCol="0">
            <a:spAutoFit/>
          </a:bodyPr>
          <a:lstStyle/>
          <a:p>
            <a:r>
              <a:rPr lang="en-US" altLang="zh-HK" dirty="0">
                <a:solidFill>
                  <a:schemeClr val="bg1"/>
                </a:solidFill>
              </a:rPr>
              <a:t>Clothes are usually made of synthetic fibres (polyester, elastane, etc).</a:t>
            </a:r>
            <a:endParaRPr lang="zh-HK" altLang="en-US"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581303" y="3487041"/>
            <a:ext cx="3352801" cy="1200329"/>
          </a:xfrm>
          <a:prstGeom prst="rect">
            <a:avLst/>
          </a:prstGeom>
          <a:noFill/>
        </p:spPr>
        <p:txBody>
          <a:bodyPr wrap="square">
            <a:spAutoFit/>
          </a:bodyPr>
          <a:lstStyle/>
          <a:p>
            <a:pPr algn="r"/>
            <a:r>
              <a:rPr lang="en-US" altLang="zh-HK" dirty="0">
                <a:solidFill>
                  <a:schemeClr val="bg1"/>
                </a:solidFill>
              </a:rPr>
              <a:t>   Slow Fashion clothes are made from natural fibres such as cotton or recycled fabrics.</a:t>
            </a:r>
            <a:endParaRPr lang="zh-HK" altLang="en-US"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5" name="圖形 4" descr="修改與裁縫 以實心填滿">
            <a:extLst>
              <a:ext uri="{FF2B5EF4-FFF2-40B4-BE49-F238E27FC236}">
                <a16:creationId xmlns:a16="http://schemas.microsoft.com/office/drawing/2014/main" id="{11E3C3CE-1919-405B-5F47-DB8B7352724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899907" y="1858518"/>
            <a:ext cx="914400" cy="914400"/>
          </a:xfrm>
          <a:prstGeom prst="rect">
            <a:avLst/>
          </a:prstGeom>
        </p:spPr>
      </p:pic>
      <p:pic>
        <p:nvPicPr>
          <p:cNvPr id="7" name="圖形 6" descr="修改與裁縫 外框">
            <a:extLst>
              <a:ext uri="{FF2B5EF4-FFF2-40B4-BE49-F238E27FC236}">
                <a16:creationId xmlns:a16="http://schemas.microsoft.com/office/drawing/2014/main" id="{5CE42D08-6631-DA5A-C2F0-3769CFB461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79436" y="2228319"/>
            <a:ext cx="914400" cy="914400"/>
          </a:xfrm>
          <a:prstGeom prst="rect">
            <a:avLst/>
          </a:prstGeom>
        </p:spPr>
      </p:pic>
      <p:pic>
        <p:nvPicPr>
          <p:cNvPr id="9" name="圖形 8" descr="葉子 以實心填滿">
            <a:extLst>
              <a:ext uri="{FF2B5EF4-FFF2-40B4-BE49-F238E27FC236}">
                <a16:creationId xmlns:a16="http://schemas.microsoft.com/office/drawing/2014/main" id="{F74E629C-09BB-B68F-E4DD-4B47071CBE2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337422" y="2023242"/>
            <a:ext cx="914400" cy="914400"/>
          </a:xfrm>
          <a:prstGeom prst="rect">
            <a:avLst/>
          </a:prstGeom>
        </p:spPr>
      </p:pic>
      <p:pic>
        <p:nvPicPr>
          <p:cNvPr id="11" name="圖形 10" descr="葉子 外框">
            <a:extLst>
              <a:ext uri="{FF2B5EF4-FFF2-40B4-BE49-F238E27FC236}">
                <a16:creationId xmlns:a16="http://schemas.microsoft.com/office/drawing/2014/main" id="{957C7C0A-C08C-3766-B01F-74D70C9B0FA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135757" y="2500619"/>
            <a:ext cx="914400" cy="914400"/>
          </a:xfrm>
          <a:prstGeom prst="rect">
            <a:avLst/>
          </a:prstGeom>
        </p:spPr>
      </p:pic>
      <p:sp>
        <p:nvSpPr>
          <p:cNvPr id="4" name="投影片編號版面配置區 3"/>
          <p:cNvSpPr>
            <a:spLocks noGrp="1"/>
          </p:cNvSpPr>
          <p:nvPr>
            <p:ph type="sldNum" sz="quarter" idx="12"/>
          </p:nvPr>
        </p:nvSpPr>
        <p:spPr/>
        <p:txBody>
          <a:bodyPr/>
          <a:lstStyle/>
          <a:p>
            <a:fld id="{B22CB2AD-5013-4854-BCEC-9E229D0E541F}" type="slidenum">
              <a:rPr lang="zh-HK" altLang="en-US" smtClean="0"/>
              <a:t>15</a:t>
            </a:fld>
            <a:endParaRPr lang="zh-HK" altLang="en-US"/>
          </a:p>
        </p:txBody>
      </p:sp>
    </p:spTree>
    <p:extLst>
      <p:ext uri="{BB962C8B-B14F-4D97-AF65-F5344CB8AC3E}">
        <p14:creationId xmlns:p14="http://schemas.microsoft.com/office/powerpoint/2010/main" val="3714623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00055D2-82A1-9F2F-D5A2-C6ACB2EF686B}"/>
              </a:ext>
            </a:extLst>
          </p:cNvPr>
          <p:cNvSpPr txBox="1"/>
          <p:nvPr/>
        </p:nvSpPr>
        <p:spPr>
          <a:xfrm>
            <a:off x="1338468" y="1693140"/>
            <a:ext cx="9886121" cy="584775"/>
          </a:xfrm>
          <a:prstGeom prst="rect">
            <a:avLst/>
          </a:prstGeom>
          <a:noFill/>
        </p:spPr>
        <p:txBody>
          <a:bodyPr wrap="square" rtlCol="0">
            <a:spAutoFit/>
          </a:bodyPr>
          <a:lstStyle/>
          <a:p>
            <a:r>
              <a:rPr lang="en-US" altLang="zh-HK" sz="3200" b="1" dirty="0">
                <a:solidFill>
                  <a:srgbClr val="FF6699"/>
                </a:solidFill>
                <a:latin typeface="Ink Free" panose="03080402000500000000" pitchFamily="66" charset="0"/>
              </a:rPr>
              <a:t>Fast Fashion</a:t>
            </a:r>
            <a:r>
              <a:rPr lang="en-US" altLang="zh-HK" sz="3200" b="1" dirty="0">
                <a:solidFill>
                  <a:srgbClr val="FF0000"/>
                </a:solidFill>
                <a:latin typeface="Ink Free" panose="03080402000500000000" pitchFamily="66" charset="0"/>
              </a:rPr>
              <a:t>                                           </a:t>
            </a:r>
            <a:r>
              <a:rPr lang="en-US" altLang="zh-HK" sz="3200" b="1" dirty="0">
                <a:solidFill>
                  <a:srgbClr val="41AFAF"/>
                </a:solidFill>
                <a:latin typeface="Quire Sans Light" panose="020F0502020204030204" pitchFamily="34" charset="0"/>
              </a:rPr>
              <a:t>Slow Fashion</a:t>
            </a:r>
            <a:endParaRPr lang="zh-HK" altLang="en-US" sz="3200" b="1" dirty="0">
              <a:solidFill>
                <a:srgbClr val="41AFAF"/>
              </a:solidFill>
              <a:latin typeface="Quire Sans Light" panose="020F0502020204030204" pitchFamily="34" charset="0"/>
            </a:endParaRPr>
          </a:p>
        </p:txBody>
      </p:sp>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4672071" y="909918"/>
            <a:ext cx="3275127" cy="830997"/>
          </a:xfrm>
          <a:prstGeom prst="rect">
            <a:avLst/>
          </a:prstGeom>
          <a:noFill/>
        </p:spPr>
        <p:txBody>
          <a:bodyPr wrap="none" rtlCol="0">
            <a:spAutoFit/>
          </a:bodyPr>
          <a:lstStyle/>
          <a:p>
            <a:r>
              <a:rPr lang="en-US" altLang="zh-HK" sz="4800" b="1" dirty="0"/>
              <a:t>Production</a:t>
            </a:r>
            <a:endParaRPr lang="zh-HK" altLang="en-US" sz="4800" b="1" dirty="0"/>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751832" y="2823838"/>
            <a:ext cx="2550192" cy="2585323"/>
          </a:xfrm>
          <a:prstGeom prst="rect">
            <a:avLst/>
          </a:prstGeom>
          <a:noFill/>
        </p:spPr>
        <p:txBody>
          <a:bodyPr wrap="square" rtlCol="0">
            <a:spAutoFit/>
          </a:bodyPr>
          <a:lstStyle/>
          <a:p>
            <a:r>
              <a:rPr lang="en-US" altLang="zh-HK" dirty="0">
                <a:solidFill>
                  <a:schemeClr val="bg1"/>
                </a:solidFill>
              </a:rPr>
              <a:t>Production typically takes place in </a:t>
            </a:r>
            <a:r>
              <a:rPr lang="en-US" altLang="zh-HK" dirty="0" smtClean="0">
                <a:solidFill>
                  <a:schemeClr val="bg1"/>
                </a:solidFill>
              </a:rPr>
              <a:t>places </a:t>
            </a:r>
            <a:r>
              <a:rPr lang="en-US" altLang="zh-HK" dirty="0">
                <a:solidFill>
                  <a:schemeClr val="bg1"/>
                </a:solidFill>
              </a:rPr>
              <a:t>where standards are not respected.  Furthermore, workers do not receive fair wages.</a:t>
            </a:r>
            <a:endParaRPr lang="zh-HK" altLang="en-US"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505527" y="3383733"/>
            <a:ext cx="3352801" cy="1477328"/>
          </a:xfrm>
          <a:prstGeom prst="rect">
            <a:avLst/>
          </a:prstGeom>
          <a:noFill/>
        </p:spPr>
        <p:txBody>
          <a:bodyPr wrap="square">
            <a:spAutoFit/>
          </a:bodyPr>
          <a:lstStyle/>
          <a:p>
            <a:pPr algn="r"/>
            <a:r>
              <a:rPr lang="en-US" altLang="zh-HK" dirty="0">
                <a:solidFill>
                  <a:schemeClr val="bg1"/>
                </a:solidFill>
              </a:rPr>
              <a:t>    Production </a:t>
            </a:r>
            <a:r>
              <a:rPr lang="en-US" altLang="zh-HK" dirty="0" smtClean="0">
                <a:solidFill>
                  <a:schemeClr val="bg1"/>
                </a:solidFill>
              </a:rPr>
              <a:t>takes </a:t>
            </a:r>
            <a:r>
              <a:rPr lang="en-US" altLang="zh-HK" dirty="0">
                <a:solidFill>
                  <a:schemeClr val="bg1"/>
                </a:solidFill>
              </a:rPr>
              <a:t>place </a:t>
            </a:r>
            <a:r>
              <a:rPr lang="en-US" altLang="zh-HK" dirty="0" smtClean="0">
                <a:solidFill>
                  <a:schemeClr val="bg1"/>
                </a:solidFill>
              </a:rPr>
              <a:t>in places </a:t>
            </a:r>
            <a:r>
              <a:rPr lang="en-US" altLang="zh-HK" dirty="0">
                <a:solidFill>
                  <a:schemeClr val="bg1"/>
                </a:solidFill>
              </a:rPr>
              <a:t>where human rights, standards, and fair wages are respected.</a:t>
            </a:r>
            <a:endParaRPr lang="zh-HK" altLang="en-US"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6" name="圖形 5" descr="剪下 以實心填滿">
            <a:extLst>
              <a:ext uri="{FF2B5EF4-FFF2-40B4-BE49-F238E27FC236}">
                <a16:creationId xmlns:a16="http://schemas.microsoft.com/office/drawing/2014/main" id="{56DCD1C5-31F8-D8F8-A1E3-9468EAB8116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8615362">
            <a:off x="5383014" y="1865027"/>
            <a:ext cx="914400" cy="914400"/>
          </a:xfrm>
          <a:prstGeom prst="rect">
            <a:avLst/>
          </a:prstGeom>
        </p:spPr>
      </p:pic>
      <p:pic>
        <p:nvPicPr>
          <p:cNvPr id="10" name="圖形 9" descr="剪下 外框">
            <a:extLst>
              <a:ext uri="{FF2B5EF4-FFF2-40B4-BE49-F238E27FC236}">
                <a16:creationId xmlns:a16="http://schemas.microsoft.com/office/drawing/2014/main" id="{DD389305-CCE3-82CB-8E9E-6FA158EDA3F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2112521">
            <a:off x="6106760" y="2225379"/>
            <a:ext cx="914400" cy="914400"/>
          </a:xfrm>
          <a:prstGeom prst="rect">
            <a:avLst/>
          </a:prstGeom>
        </p:spPr>
      </p:pic>
      <p:pic>
        <p:nvPicPr>
          <p:cNvPr id="13" name="圖形 12" descr="工廠 以實心填滿">
            <a:extLst>
              <a:ext uri="{FF2B5EF4-FFF2-40B4-BE49-F238E27FC236}">
                <a16:creationId xmlns:a16="http://schemas.microsoft.com/office/drawing/2014/main" id="{569CD9F1-F7B0-BC02-F139-D35E0A8D9F9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070064" y="1566211"/>
            <a:ext cx="914400" cy="914400"/>
          </a:xfrm>
          <a:prstGeom prst="rect">
            <a:avLst/>
          </a:prstGeom>
        </p:spPr>
      </p:pic>
      <p:pic>
        <p:nvPicPr>
          <p:cNvPr id="15" name="圖形 14" descr="工廠 外框">
            <a:extLst>
              <a:ext uri="{FF2B5EF4-FFF2-40B4-BE49-F238E27FC236}">
                <a16:creationId xmlns:a16="http://schemas.microsoft.com/office/drawing/2014/main" id="{87B8159C-D31F-D71B-2B87-069A26FD107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709666" y="2453219"/>
            <a:ext cx="914400" cy="914400"/>
          </a:xfrm>
          <a:prstGeom prst="rect">
            <a:avLst/>
          </a:prstGeom>
        </p:spPr>
      </p:pic>
      <p:sp>
        <p:nvSpPr>
          <p:cNvPr id="4" name="投影片編號版面配置區 3"/>
          <p:cNvSpPr>
            <a:spLocks noGrp="1"/>
          </p:cNvSpPr>
          <p:nvPr>
            <p:ph type="sldNum" sz="quarter" idx="12"/>
          </p:nvPr>
        </p:nvSpPr>
        <p:spPr/>
        <p:txBody>
          <a:bodyPr/>
          <a:lstStyle/>
          <a:p>
            <a:fld id="{B22CB2AD-5013-4854-BCEC-9E229D0E541F}" type="slidenum">
              <a:rPr lang="zh-HK" altLang="en-US" smtClean="0"/>
              <a:t>16</a:t>
            </a:fld>
            <a:endParaRPr lang="zh-HK" altLang="en-US"/>
          </a:p>
        </p:txBody>
      </p:sp>
    </p:spTree>
    <p:extLst>
      <p:ext uri="{BB962C8B-B14F-4D97-AF65-F5344CB8AC3E}">
        <p14:creationId xmlns:p14="http://schemas.microsoft.com/office/powerpoint/2010/main" val="2745541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00055D2-82A1-9F2F-D5A2-C6ACB2EF686B}"/>
              </a:ext>
            </a:extLst>
          </p:cNvPr>
          <p:cNvSpPr txBox="1"/>
          <p:nvPr/>
        </p:nvSpPr>
        <p:spPr>
          <a:xfrm>
            <a:off x="1338468" y="1693140"/>
            <a:ext cx="9886121" cy="584775"/>
          </a:xfrm>
          <a:prstGeom prst="rect">
            <a:avLst/>
          </a:prstGeom>
          <a:noFill/>
        </p:spPr>
        <p:txBody>
          <a:bodyPr wrap="square" rtlCol="0">
            <a:spAutoFit/>
          </a:bodyPr>
          <a:lstStyle/>
          <a:p>
            <a:r>
              <a:rPr lang="en-US" altLang="zh-HK" sz="3200" b="1" dirty="0">
                <a:solidFill>
                  <a:srgbClr val="FF6699"/>
                </a:solidFill>
                <a:latin typeface="Ink Free" panose="03080402000500000000" pitchFamily="66" charset="0"/>
              </a:rPr>
              <a:t>Fast Fashion</a:t>
            </a:r>
            <a:r>
              <a:rPr lang="en-US" altLang="zh-HK" sz="3200" b="1" dirty="0">
                <a:solidFill>
                  <a:srgbClr val="FF0000"/>
                </a:solidFill>
                <a:latin typeface="Ink Free" panose="03080402000500000000" pitchFamily="66" charset="0"/>
              </a:rPr>
              <a:t>                                          </a:t>
            </a:r>
            <a:r>
              <a:rPr lang="en-US" altLang="zh-HK" sz="3200" b="1" dirty="0">
                <a:solidFill>
                  <a:srgbClr val="41AFAF"/>
                </a:solidFill>
                <a:latin typeface="Quire Sans Light" panose="020F0502020204030204" pitchFamily="34" charset="0"/>
              </a:rPr>
              <a:t>Slow Fashion</a:t>
            </a:r>
            <a:endParaRPr lang="zh-HK" altLang="en-US" sz="3200" b="1" dirty="0">
              <a:solidFill>
                <a:srgbClr val="41AFAF"/>
              </a:solidFill>
              <a:latin typeface="Quire Sans Light" panose="020F0502020204030204" pitchFamily="34" charset="0"/>
            </a:endParaRPr>
          </a:p>
        </p:txBody>
      </p:sp>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5667417" y="919455"/>
            <a:ext cx="1228221" cy="830997"/>
          </a:xfrm>
          <a:prstGeom prst="rect">
            <a:avLst/>
          </a:prstGeom>
          <a:noFill/>
        </p:spPr>
        <p:txBody>
          <a:bodyPr wrap="none" rtlCol="0">
            <a:spAutoFit/>
          </a:bodyPr>
          <a:lstStyle/>
          <a:p>
            <a:r>
              <a:rPr lang="en-US" altLang="zh-HK" sz="4800" b="1" dirty="0"/>
              <a:t>Eco</a:t>
            </a:r>
            <a:endParaRPr lang="zh-HK" altLang="en-US" sz="4800" b="1" dirty="0"/>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642864" y="2379046"/>
            <a:ext cx="2617304" cy="3416320"/>
          </a:xfrm>
          <a:prstGeom prst="rect">
            <a:avLst/>
          </a:prstGeom>
          <a:noFill/>
        </p:spPr>
        <p:txBody>
          <a:bodyPr wrap="square" rtlCol="0">
            <a:spAutoFit/>
          </a:bodyPr>
          <a:lstStyle/>
          <a:p>
            <a:r>
              <a:rPr lang="en-US" altLang="zh-HK" dirty="0">
                <a:solidFill>
                  <a:schemeClr val="bg1"/>
                </a:solidFill>
              </a:rPr>
              <a:t>Fast Fashion is responsible for a lot of water pollution through the use of chemicals and </a:t>
            </a:r>
            <a:r>
              <a:rPr lang="en-US" altLang="zh-HK" dirty="0" smtClean="0">
                <a:solidFill>
                  <a:schemeClr val="bg1"/>
                </a:solidFill>
              </a:rPr>
              <a:t>microplastics</a:t>
            </a:r>
            <a:r>
              <a:rPr lang="en-US" altLang="zh-HK" dirty="0">
                <a:solidFill>
                  <a:schemeClr val="bg1"/>
                </a:solidFill>
              </a:rPr>
              <a:t>.  80% of all clothing is thrown away, only 1% of clothing gets </a:t>
            </a:r>
            <a:r>
              <a:rPr lang="en-US" altLang="zh-HK" dirty="0" smtClean="0">
                <a:solidFill>
                  <a:schemeClr val="bg1"/>
                </a:solidFill>
              </a:rPr>
              <a:t>recycled.</a:t>
            </a:r>
            <a:endParaRPr lang="zh-HK" altLang="en-US"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560230" y="2691236"/>
            <a:ext cx="3352801" cy="2862322"/>
          </a:xfrm>
          <a:prstGeom prst="rect">
            <a:avLst/>
          </a:prstGeom>
          <a:noFill/>
        </p:spPr>
        <p:txBody>
          <a:bodyPr wrap="square">
            <a:spAutoFit/>
          </a:bodyPr>
          <a:lstStyle/>
          <a:p>
            <a:pPr algn="r"/>
            <a:r>
              <a:rPr lang="en-US" altLang="zh-HK" dirty="0">
                <a:solidFill>
                  <a:schemeClr val="bg1"/>
                </a:solidFill>
              </a:rPr>
              <a:t>    Water is often recycled and filtered so that no pollutants get into the wastewater.  Clothes can be </a:t>
            </a:r>
            <a:r>
              <a:rPr lang="en-US" altLang="zh-HK" dirty="0" smtClean="0">
                <a:solidFill>
                  <a:schemeClr val="bg1"/>
                </a:solidFill>
              </a:rPr>
              <a:t>repaired, </a:t>
            </a:r>
            <a:r>
              <a:rPr lang="en-US" altLang="zh-HK" dirty="0">
                <a:solidFill>
                  <a:schemeClr val="bg1"/>
                </a:solidFill>
              </a:rPr>
              <a:t>sold, exchanged or donated to create a circular economy.  In this way, waste is reduced.</a:t>
            </a:r>
            <a:endParaRPr lang="zh-HK" altLang="en-US"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8" name="圖形 7" descr="永續發展性 以實心填滿">
            <a:extLst>
              <a:ext uri="{FF2B5EF4-FFF2-40B4-BE49-F238E27FC236}">
                <a16:creationId xmlns:a16="http://schemas.microsoft.com/office/drawing/2014/main" id="{A7915C99-1B52-D93D-48C4-C38400C2627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824327" y="1985527"/>
            <a:ext cx="914400" cy="914400"/>
          </a:xfrm>
          <a:prstGeom prst="rect">
            <a:avLst/>
          </a:prstGeom>
        </p:spPr>
      </p:pic>
      <p:sp>
        <p:nvSpPr>
          <p:cNvPr id="4" name="投影片編號版面配置區 3"/>
          <p:cNvSpPr>
            <a:spLocks noGrp="1"/>
          </p:cNvSpPr>
          <p:nvPr>
            <p:ph type="sldNum" sz="quarter" idx="12"/>
          </p:nvPr>
        </p:nvSpPr>
        <p:spPr/>
        <p:txBody>
          <a:bodyPr/>
          <a:lstStyle/>
          <a:p>
            <a:fld id="{B22CB2AD-5013-4854-BCEC-9E229D0E541F}" type="slidenum">
              <a:rPr lang="zh-HK" altLang="en-US" smtClean="0"/>
              <a:t>17</a:t>
            </a:fld>
            <a:endParaRPr lang="zh-HK" altLang="en-US"/>
          </a:p>
        </p:txBody>
      </p:sp>
    </p:spTree>
    <p:extLst>
      <p:ext uri="{BB962C8B-B14F-4D97-AF65-F5344CB8AC3E}">
        <p14:creationId xmlns:p14="http://schemas.microsoft.com/office/powerpoint/2010/main" val="1473172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00055D2-82A1-9F2F-D5A2-C6ACB2EF686B}"/>
              </a:ext>
            </a:extLst>
          </p:cNvPr>
          <p:cNvSpPr txBox="1"/>
          <p:nvPr/>
        </p:nvSpPr>
        <p:spPr>
          <a:xfrm>
            <a:off x="1338468" y="1693140"/>
            <a:ext cx="9886121" cy="584775"/>
          </a:xfrm>
          <a:prstGeom prst="rect">
            <a:avLst/>
          </a:prstGeom>
          <a:noFill/>
        </p:spPr>
        <p:txBody>
          <a:bodyPr wrap="square" rtlCol="0">
            <a:spAutoFit/>
          </a:bodyPr>
          <a:lstStyle/>
          <a:p>
            <a:r>
              <a:rPr lang="en-US" altLang="zh-HK" sz="3200" b="1" dirty="0">
                <a:solidFill>
                  <a:srgbClr val="FF6699"/>
                </a:solidFill>
                <a:latin typeface="Ink Free" panose="03080402000500000000" pitchFamily="66" charset="0"/>
              </a:rPr>
              <a:t>Fast Fashion</a:t>
            </a:r>
            <a:r>
              <a:rPr lang="en-US" altLang="zh-HK" sz="3200" b="1" dirty="0">
                <a:solidFill>
                  <a:srgbClr val="FF0000"/>
                </a:solidFill>
                <a:latin typeface="Ink Free" panose="03080402000500000000" pitchFamily="66" charset="0"/>
              </a:rPr>
              <a:t>                                          </a:t>
            </a:r>
            <a:r>
              <a:rPr lang="en-US" altLang="zh-HK" sz="3200" b="1" dirty="0">
                <a:solidFill>
                  <a:srgbClr val="41AFAF"/>
                </a:solidFill>
                <a:latin typeface="Quire Sans Light" panose="020F0502020204030204" pitchFamily="34" charset="0"/>
              </a:rPr>
              <a:t>Slow Fashion</a:t>
            </a:r>
            <a:endParaRPr lang="zh-HK" altLang="en-US" sz="3200" b="1" dirty="0">
              <a:solidFill>
                <a:srgbClr val="41AFAF"/>
              </a:solidFill>
              <a:latin typeface="Quire Sans Light" panose="020F0502020204030204" pitchFamily="34" charset="0"/>
            </a:endParaRPr>
          </a:p>
        </p:txBody>
      </p:sp>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1879993"/>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1879992"/>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5667417" y="919455"/>
            <a:ext cx="1228221" cy="830997"/>
          </a:xfrm>
          <a:prstGeom prst="rect">
            <a:avLst/>
          </a:prstGeom>
          <a:noFill/>
        </p:spPr>
        <p:txBody>
          <a:bodyPr wrap="none" rtlCol="0">
            <a:spAutoFit/>
          </a:bodyPr>
          <a:lstStyle/>
          <a:p>
            <a:r>
              <a:rPr lang="en-US" altLang="zh-HK" sz="4800" b="1" dirty="0"/>
              <a:t>Eco</a:t>
            </a:r>
            <a:endParaRPr lang="zh-HK" altLang="en-US" sz="4800" b="1" dirty="0"/>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729409" y="2686823"/>
            <a:ext cx="2617304" cy="923330"/>
          </a:xfrm>
          <a:prstGeom prst="rect">
            <a:avLst/>
          </a:prstGeom>
          <a:noFill/>
        </p:spPr>
        <p:txBody>
          <a:bodyPr wrap="square" rtlCol="0">
            <a:spAutoFit/>
          </a:bodyPr>
          <a:lstStyle/>
          <a:p>
            <a:r>
              <a:rPr lang="en-US" altLang="zh-HK" dirty="0">
                <a:solidFill>
                  <a:schemeClr val="bg1"/>
                </a:solidFill>
              </a:rPr>
              <a:t>Stylish</a:t>
            </a:r>
          </a:p>
          <a:p>
            <a:r>
              <a:rPr lang="en-US" altLang="zh-HK" dirty="0">
                <a:solidFill>
                  <a:schemeClr val="bg1"/>
                </a:solidFill>
              </a:rPr>
              <a:t>Inexpensive</a:t>
            </a:r>
          </a:p>
          <a:p>
            <a:r>
              <a:rPr lang="en-US" altLang="zh-HK" dirty="0">
                <a:solidFill>
                  <a:schemeClr val="bg1"/>
                </a:solidFill>
              </a:rPr>
              <a:t>Easy to find</a:t>
            </a:r>
            <a:endParaRPr lang="zh-HK" altLang="en-US"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421485" y="2535422"/>
            <a:ext cx="3352801" cy="1200329"/>
          </a:xfrm>
          <a:prstGeom prst="rect">
            <a:avLst/>
          </a:prstGeom>
          <a:noFill/>
        </p:spPr>
        <p:txBody>
          <a:bodyPr wrap="square">
            <a:spAutoFit/>
          </a:bodyPr>
          <a:lstStyle/>
          <a:p>
            <a:pPr algn="r"/>
            <a:r>
              <a:rPr lang="en-US" altLang="zh-HK" dirty="0">
                <a:solidFill>
                  <a:schemeClr val="bg1"/>
                </a:solidFill>
              </a:rPr>
              <a:t>Long-lasting</a:t>
            </a:r>
          </a:p>
          <a:p>
            <a:pPr algn="r"/>
            <a:r>
              <a:rPr lang="en-US" altLang="zh-HK" dirty="0">
                <a:solidFill>
                  <a:schemeClr val="bg1"/>
                </a:solidFill>
              </a:rPr>
              <a:t>Sustainable</a:t>
            </a:r>
          </a:p>
          <a:p>
            <a:pPr algn="r"/>
            <a:r>
              <a:rPr lang="en-US" altLang="zh-HK" dirty="0">
                <a:solidFill>
                  <a:schemeClr val="bg1"/>
                </a:solidFill>
              </a:rPr>
              <a:t>High quality</a:t>
            </a:r>
          </a:p>
          <a:p>
            <a:pPr algn="r"/>
            <a:r>
              <a:rPr lang="en-US" altLang="zh-HK" dirty="0">
                <a:solidFill>
                  <a:schemeClr val="bg1"/>
                </a:solidFill>
              </a:rPr>
              <a:t>Fair production</a:t>
            </a:r>
            <a:endParaRPr lang="zh-HK" altLang="en-US"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8" name="圖形 7" descr="永續發展性 以實心填滿">
            <a:extLst>
              <a:ext uri="{FF2B5EF4-FFF2-40B4-BE49-F238E27FC236}">
                <a16:creationId xmlns:a16="http://schemas.microsoft.com/office/drawing/2014/main" id="{A7915C99-1B52-D93D-48C4-C38400C2627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824327" y="1985527"/>
            <a:ext cx="914400" cy="914400"/>
          </a:xfrm>
          <a:prstGeom prst="rect">
            <a:avLst/>
          </a:prstGeom>
        </p:spPr>
      </p:pic>
      <p:sp>
        <p:nvSpPr>
          <p:cNvPr id="4" name="箭號: 五邊形 3">
            <a:extLst>
              <a:ext uri="{FF2B5EF4-FFF2-40B4-BE49-F238E27FC236}">
                <a16:creationId xmlns:a16="http://schemas.microsoft.com/office/drawing/2014/main" id="{15AC2C77-138E-5CEE-B702-1FFD68C64C4E}"/>
              </a:ext>
            </a:extLst>
          </p:cNvPr>
          <p:cNvSpPr/>
          <p:nvPr/>
        </p:nvSpPr>
        <p:spPr>
          <a:xfrm>
            <a:off x="1457739" y="4403622"/>
            <a:ext cx="4452460" cy="1879993"/>
          </a:xfrm>
          <a:prstGeom prst="homePlate">
            <a:avLst/>
          </a:prstGeom>
          <a:noFill/>
          <a:ln>
            <a:solidFill>
              <a:srgbClr val="FF6699"/>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5" name="箭號: 五邊形 4">
            <a:extLst>
              <a:ext uri="{FF2B5EF4-FFF2-40B4-BE49-F238E27FC236}">
                <a16:creationId xmlns:a16="http://schemas.microsoft.com/office/drawing/2014/main" id="{572FC293-BE26-AA22-BF0D-D51CCCA43F98}"/>
              </a:ext>
            </a:extLst>
          </p:cNvPr>
          <p:cNvSpPr/>
          <p:nvPr/>
        </p:nvSpPr>
        <p:spPr>
          <a:xfrm rot="10800000">
            <a:off x="6592957" y="4403622"/>
            <a:ext cx="4452460" cy="1879992"/>
          </a:xfrm>
          <a:prstGeom prst="homePlate">
            <a:avLst/>
          </a:prstGeom>
          <a:noFill/>
          <a:ln>
            <a:solidFill>
              <a:srgbClr val="41AFA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文字方塊 6">
            <a:extLst>
              <a:ext uri="{FF2B5EF4-FFF2-40B4-BE49-F238E27FC236}">
                <a16:creationId xmlns:a16="http://schemas.microsoft.com/office/drawing/2014/main" id="{BD63B5ED-5689-976F-4B5C-2BC6D7A38F87}"/>
              </a:ext>
            </a:extLst>
          </p:cNvPr>
          <p:cNvSpPr txBox="1"/>
          <p:nvPr/>
        </p:nvSpPr>
        <p:spPr>
          <a:xfrm>
            <a:off x="1729409" y="4881953"/>
            <a:ext cx="6093912" cy="923330"/>
          </a:xfrm>
          <a:prstGeom prst="rect">
            <a:avLst/>
          </a:prstGeom>
          <a:noFill/>
        </p:spPr>
        <p:txBody>
          <a:bodyPr wrap="square">
            <a:spAutoFit/>
          </a:bodyPr>
          <a:lstStyle/>
          <a:p>
            <a:r>
              <a:rPr lang="en-US" altLang="zh-HK" dirty="0">
                <a:solidFill>
                  <a:srgbClr val="FF6699"/>
                </a:solidFill>
              </a:rPr>
              <a:t>Not climate friendly</a:t>
            </a:r>
          </a:p>
          <a:p>
            <a:r>
              <a:rPr lang="en-US" altLang="zh-HK" dirty="0">
                <a:solidFill>
                  <a:srgbClr val="FF6699"/>
                </a:solidFill>
              </a:rPr>
              <a:t>Not fair production</a:t>
            </a:r>
          </a:p>
          <a:p>
            <a:r>
              <a:rPr lang="en-US" altLang="zh-HK" dirty="0">
                <a:solidFill>
                  <a:srgbClr val="FF6699"/>
                </a:solidFill>
              </a:rPr>
              <a:t>Not long-lasting</a:t>
            </a:r>
            <a:endParaRPr lang="zh-HK" altLang="en-US" dirty="0">
              <a:solidFill>
                <a:srgbClr val="FF6699"/>
              </a:solidFill>
            </a:endParaRPr>
          </a:p>
        </p:txBody>
      </p:sp>
      <p:sp>
        <p:nvSpPr>
          <p:cNvPr id="9" name="文字方塊 8">
            <a:extLst>
              <a:ext uri="{FF2B5EF4-FFF2-40B4-BE49-F238E27FC236}">
                <a16:creationId xmlns:a16="http://schemas.microsoft.com/office/drawing/2014/main" id="{28ED76F4-72AC-63CE-4FA3-EF83A06AD583}"/>
              </a:ext>
            </a:extLst>
          </p:cNvPr>
          <p:cNvSpPr txBox="1"/>
          <p:nvPr/>
        </p:nvSpPr>
        <p:spPr>
          <a:xfrm>
            <a:off x="281402" y="3086932"/>
            <a:ext cx="1127168" cy="646331"/>
          </a:xfrm>
          <a:prstGeom prst="rect">
            <a:avLst/>
          </a:prstGeom>
          <a:noFill/>
        </p:spPr>
        <p:txBody>
          <a:bodyPr wrap="none" rtlCol="0">
            <a:spAutoFit/>
          </a:bodyPr>
          <a:lstStyle/>
          <a:p>
            <a:r>
              <a:rPr lang="en-US" altLang="zh-HK" sz="3600" b="1" dirty="0"/>
              <a:t>Pros</a:t>
            </a:r>
            <a:endParaRPr lang="zh-HK" altLang="en-US" sz="3600" b="1" dirty="0"/>
          </a:p>
        </p:txBody>
      </p:sp>
      <p:sp>
        <p:nvSpPr>
          <p:cNvPr id="13" name="文字方塊 12">
            <a:extLst>
              <a:ext uri="{FF2B5EF4-FFF2-40B4-BE49-F238E27FC236}">
                <a16:creationId xmlns:a16="http://schemas.microsoft.com/office/drawing/2014/main" id="{99A48A86-9464-0C0A-BE3B-58E4A2547C2A}"/>
              </a:ext>
            </a:extLst>
          </p:cNvPr>
          <p:cNvSpPr txBox="1"/>
          <p:nvPr/>
        </p:nvSpPr>
        <p:spPr>
          <a:xfrm>
            <a:off x="157666" y="4951319"/>
            <a:ext cx="61641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36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Cons</a:t>
            </a:r>
            <a:endParaRPr kumimoji="0" lang="zh-HK" altLang="en-US" sz="36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D0EA7AF7-92A8-779D-682A-F69DA4EBEA6C}"/>
              </a:ext>
            </a:extLst>
          </p:cNvPr>
          <p:cNvSpPr txBox="1"/>
          <p:nvPr/>
        </p:nvSpPr>
        <p:spPr>
          <a:xfrm>
            <a:off x="4661586" y="4604954"/>
            <a:ext cx="6112700" cy="923330"/>
          </a:xfrm>
          <a:prstGeom prst="rect">
            <a:avLst/>
          </a:prstGeom>
          <a:noFill/>
        </p:spPr>
        <p:txBody>
          <a:bodyPr wrap="square">
            <a:spAutoFit/>
          </a:bodyPr>
          <a:lstStyle/>
          <a:p>
            <a:pPr algn="r"/>
            <a:r>
              <a:rPr lang="en-US" altLang="zh-HK" dirty="0">
                <a:solidFill>
                  <a:srgbClr val="41AFAF"/>
                </a:solidFill>
              </a:rPr>
              <a:t>A bit more expensive</a:t>
            </a:r>
          </a:p>
          <a:p>
            <a:pPr algn="r"/>
            <a:r>
              <a:rPr lang="en-US" altLang="zh-HK" dirty="0">
                <a:solidFill>
                  <a:srgbClr val="41AFAF"/>
                </a:solidFill>
              </a:rPr>
              <a:t>Basics and classic</a:t>
            </a:r>
          </a:p>
          <a:p>
            <a:pPr algn="r"/>
            <a:r>
              <a:rPr lang="en-US" altLang="zh-HK" dirty="0">
                <a:solidFill>
                  <a:srgbClr val="41AFAF"/>
                </a:solidFill>
              </a:rPr>
              <a:t>Can also be second hand</a:t>
            </a:r>
            <a:endParaRPr lang="zh-HK" altLang="en-US" dirty="0">
              <a:solidFill>
                <a:srgbClr val="41AFAF"/>
              </a:solidFill>
            </a:endParaRPr>
          </a:p>
        </p:txBody>
      </p:sp>
      <p:sp>
        <p:nvSpPr>
          <p:cNvPr id="6" name="投影片編號版面配置區 5"/>
          <p:cNvSpPr>
            <a:spLocks noGrp="1"/>
          </p:cNvSpPr>
          <p:nvPr>
            <p:ph type="sldNum" sz="quarter" idx="12"/>
          </p:nvPr>
        </p:nvSpPr>
        <p:spPr/>
        <p:txBody>
          <a:bodyPr/>
          <a:lstStyle/>
          <a:p>
            <a:fld id="{B22CB2AD-5013-4854-BCEC-9E229D0E541F}" type="slidenum">
              <a:rPr lang="zh-HK" altLang="en-US" smtClean="0"/>
              <a:t>18</a:t>
            </a:fld>
            <a:endParaRPr lang="zh-HK" altLang="en-US" dirty="0"/>
          </a:p>
        </p:txBody>
      </p:sp>
    </p:spTree>
    <p:extLst>
      <p:ext uri="{BB962C8B-B14F-4D97-AF65-F5344CB8AC3E}">
        <p14:creationId xmlns:p14="http://schemas.microsoft.com/office/powerpoint/2010/main" val="701063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p:cNvGrpSpPr/>
          <p:nvPr/>
        </p:nvGrpSpPr>
        <p:grpSpPr>
          <a:xfrm>
            <a:off x="-915059" y="660485"/>
            <a:ext cx="7315638" cy="5766107"/>
            <a:chOff x="-811746" y="660485"/>
            <a:chExt cx="7315638" cy="5766107"/>
          </a:xfrm>
        </p:grpSpPr>
        <p:sp>
          <p:nvSpPr>
            <p:cNvPr id="19" name="箭號: 圓形 18">
              <a:extLst>
                <a:ext uri="{FF2B5EF4-FFF2-40B4-BE49-F238E27FC236}">
                  <a16:creationId xmlns:a16="http://schemas.microsoft.com/office/drawing/2014/main" id="{6A788B38-151F-8F80-7749-DA7A0EE4FA83}"/>
                </a:ext>
              </a:extLst>
            </p:cNvPr>
            <p:cNvSpPr/>
            <p:nvPr/>
          </p:nvSpPr>
          <p:spPr>
            <a:xfrm rot="16920721">
              <a:off x="-811746" y="2301756"/>
              <a:ext cx="3773485" cy="3773485"/>
            </a:xfrm>
            <a:prstGeom prst="circularArrow">
              <a:avLst>
                <a:gd name="adj1" fmla="val 3761"/>
                <a:gd name="adj2" fmla="val 234621"/>
                <a:gd name="adj3" fmla="val 7258253"/>
                <a:gd name="adj4" fmla="val 6127180"/>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grpSp>
          <p:nvGrpSpPr>
            <p:cNvPr id="10" name="群組 9"/>
            <p:cNvGrpSpPr/>
            <p:nvPr/>
          </p:nvGrpSpPr>
          <p:grpSpPr>
            <a:xfrm>
              <a:off x="190481" y="660485"/>
              <a:ext cx="6313411" cy="5766107"/>
              <a:chOff x="0" y="647649"/>
              <a:chExt cx="6313411" cy="5766107"/>
            </a:xfrm>
          </p:grpSpPr>
          <p:sp>
            <p:nvSpPr>
              <p:cNvPr id="9" name="流程圖: 結束點 8">
                <a:extLst>
                  <a:ext uri="{FF2B5EF4-FFF2-40B4-BE49-F238E27FC236}">
                    <a16:creationId xmlns:a16="http://schemas.microsoft.com/office/drawing/2014/main" id="{7A2CEAA1-466D-38A9-EA9C-DDC46A468148}"/>
                  </a:ext>
                </a:extLst>
              </p:cNvPr>
              <p:cNvSpPr/>
              <p:nvPr/>
            </p:nvSpPr>
            <p:spPr>
              <a:xfrm rot="5400000">
                <a:off x="2509977" y="2585717"/>
                <a:ext cx="1256570" cy="1365337"/>
              </a:xfrm>
              <a:prstGeom prst="flowChartTerminator">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矩形: 圓角化單一角落 5">
                <a:extLst>
                  <a:ext uri="{FF2B5EF4-FFF2-40B4-BE49-F238E27FC236}">
                    <a16:creationId xmlns:a16="http://schemas.microsoft.com/office/drawing/2014/main" id="{137221F2-B4F2-9A6A-22D0-7B808D92E1BF}"/>
                  </a:ext>
                </a:extLst>
              </p:cNvPr>
              <p:cNvSpPr/>
              <p:nvPr/>
            </p:nvSpPr>
            <p:spPr>
              <a:xfrm>
                <a:off x="2322407" y="2921387"/>
                <a:ext cx="1640909" cy="727707"/>
              </a:xfrm>
              <a:prstGeom prst="round1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4" name="文字方塊 3">
                <a:extLst>
                  <a:ext uri="{FF2B5EF4-FFF2-40B4-BE49-F238E27FC236}">
                    <a16:creationId xmlns:a16="http://schemas.microsoft.com/office/drawing/2014/main" id="{D427F2D9-06CD-E90F-FA9C-D881C5587430}"/>
                  </a:ext>
                </a:extLst>
              </p:cNvPr>
              <p:cNvSpPr txBox="1"/>
              <p:nvPr/>
            </p:nvSpPr>
            <p:spPr>
              <a:xfrm>
                <a:off x="2606203" y="2803284"/>
                <a:ext cx="1119409" cy="1046440"/>
              </a:xfrm>
              <a:prstGeom prst="rect">
                <a:avLst/>
              </a:prstGeom>
              <a:noFill/>
            </p:spPr>
            <p:txBody>
              <a:bodyPr wrap="none" rtlCol="0">
                <a:spAutoFit/>
              </a:bodyPr>
              <a:lstStyle/>
              <a:p>
                <a:r>
                  <a:rPr lang="en-US" altLang="zh-HK" sz="3200" b="1" dirty="0"/>
                  <a:t>FAST</a:t>
                </a:r>
                <a:endParaRPr lang="en-US" altLang="zh-HK" sz="1200" b="1" dirty="0"/>
              </a:p>
              <a:p>
                <a:r>
                  <a:rPr lang="en-US" altLang="zh-HK" dirty="0"/>
                  <a:t>FASHION</a:t>
                </a:r>
              </a:p>
              <a:p>
                <a:endParaRPr lang="en-US" altLang="zh-HK" sz="1200" b="1" dirty="0"/>
              </a:p>
            </p:txBody>
          </p:sp>
          <p:sp>
            <p:nvSpPr>
              <p:cNvPr id="12" name="手繪多邊形: 圖案 11">
                <a:extLst>
                  <a:ext uri="{FF2B5EF4-FFF2-40B4-BE49-F238E27FC236}">
                    <a16:creationId xmlns:a16="http://schemas.microsoft.com/office/drawing/2014/main" id="{308BB4E4-BF83-28DE-544B-C763ECBE5318}"/>
                  </a:ext>
                </a:extLst>
              </p:cNvPr>
              <p:cNvSpPr/>
              <p:nvPr/>
            </p:nvSpPr>
            <p:spPr>
              <a:xfrm>
                <a:off x="3528259" y="1594735"/>
                <a:ext cx="1498669"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Manufacture</a:t>
                </a:r>
                <a:endParaRPr lang="zh-HK" altLang="en-US" sz="1600" kern="1200" dirty="0"/>
              </a:p>
            </p:txBody>
          </p:sp>
          <p:sp>
            <p:nvSpPr>
              <p:cNvPr id="13" name="箭號: 圓形 12">
                <a:extLst>
                  <a:ext uri="{FF2B5EF4-FFF2-40B4-BE49-F238E27FC236}">
                    <a16:creationId xmlns:a16="http://schemas.microsoft.com/office/drawing/2014/main" id="{B362056F-6192-9CE6-2204-E89200D280BF}"/>
                  </a:ext>
                </a:extLst>
              </p:cNvPr>
              <p:cNvSpPr/>
              <p:nvPr/>
            </p:nvSpPr>
            <p:spPr>
              <a:xfrm>
                <a:off x="1029139" y="1557818"/>
                <a:ext cx="3773485" cy="3773485"/>
              </a:xfrm>
              <a:prstGeom prst="circularArrow">
                <a:avLst>
                  <a:gd name="adj1" fmla="val 3761"/>
                  <a:gd name="adj2" fmla="val 234621"/>
                  <a:gd name="adj3" fmla="val 19827894"/>
                  <a:gd name="adj4" fmla="val 18604717"/>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14" name="手繪多邊形: 圖案 13">
                <a:extLst>
                  <a:ext uri="{FF2B5EF4-FFF2-40B4-BE49-F238E27FC236}">
                    <a16:creationId xmlns:a16="http://schemas.microsoft.com/office/drawing/2014/main" id="{0D3F7078-1D54-03FE-EAA1-B05DA11ABAD7}"/>
                  </a:ext>
                </a:extLst>
              </p:cNvPr>
              <p:cNvSpPr/>
              <p:nvPr/>
            </p:nvSpPr>
            <p:spPr>
              <a:xfrm>
                <a:off x="3876670" y="2706438"/>
                <a:ext cx="149837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Distribution</a:t>
                </a:r>
                <a:endParaRPr lang="zh-HK" altLang="en-US" sz="1600" kern="1200" dirty="0"/>
              </a:p>
            </p:txBody>
          </p:sp>
          <p:sp>
            <p:nvSpPr>
              <p:cNvPr id="15" name="箭號: 圓形 14">
                <a:extLst>
                  <a:ext uri="{FF2B5EF4-FFF2-40B4-BE49-F238E27FC236}">
                    <a16:creationId xmlns:a16="http://schemas.microsoft.com/office/drawing/2014/main" id="{994ED439-3CD6-1654-9631-4F680EDD82BE}"/>
                  </a:ext>
                </a:extLst>
              </p:cNvPr>
              <p:cNvSpPr/>
              <p:nvPr/>
            </p:nvSpPr>
            <p:spPr>
              <a:xfrm>
                <a:off x="940417" y="1381642"/>
                <a:ext cx="3773485" cy="3773485"/>
              </a:xfrm>
              <a:prstGeom prst="circularArrow">
                <a:avLst>
                  <a:gd name="adj1" fmla="val 3761"/>
                  <a:gd name="adj2" fmla="val 234621"/>
                  <a:gd name="adj3" fmla="val 1231007"/>
                  <a:gd name="adj4" fmla="val 21556798"/>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16" name="手繪多邊形: 圖案 15">
                <a:extLst>
                  <a:ext uri="{FF2B5EF4-FFF2-40B4-BE49-F238E27FC236}">
                    <a16:creationId xmlns:a16="http://schemas.microsoft.com/office/drawing/2014/main" id="{64359E75-C30B-4A4F-2C89-410038C3CC72}"/>
                  </a:ext>
                </a:extLst>
              </p:cNvPr>
              <p:cNvSpPr/>
              <p:nvPr/>
            </p:nvSpPr>
            <p:spPr>
              <a:xfrm>
                <a:off x="3799810" y="3801723"/>
                <a:ext cx="804883"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Retail</a:t>
                </a:r>
                <a:endParaRPr lang="zh-HK" altLang="en-US" sz="1600" kern="1200" dirty="0"/>
              </a:p>
            </p:txBody>
          </p:sp>
          <p:sp>
            <p:nvSpPr>
              <p:cNvPr id="17" name="箭號: 圓形 16">
                <a:extLst>
                  <a:ext uri="{FF2B5EF4-FFF2-40B4-BE49-F238E27FC236}">
                    <a16:creationId xmlns:a16="http://schemas.microsoft.com/office/drawing/2014/main" id="{A87D486D-3D36-C94A-7EB2-B66AC31A308E}"/>
                  </a:ext>
                </a:extLst>
              </p:cNvPr>
              <p:cNvSpPr/>
              <p:nvPr/>
            </p:nvSpPr>
            <p:spPr>
              <a:xfrm>
                <a:off x="1114062" y="996010"/>
                <a:ext cx="3773485" cy="3773485"/>
              </a:xfrm>
              <a:prstGeom prst="circularArrow">
                <a:avLst>
                  <a:gd name="adj1" fmla="val 3761"/>
                  <a:gd name="adj2" fmla="val 234621"/>
                  <a:gd name="adj3" fmla="val 4438199"/>
                  <a:gd name="adj4" fmla="val 3307126"/>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18" name="手繪多邊形: 圖案 17">
                <a:extLst>
                  <a:ext uri="{FF2B5EF4-FFF2-40B4-BE49-F238E27FC236}">
                    <a16:creationId xmlns:a16="http://schemas.microsoft.com/office/drawing/2014/main" id="{3ABD6124-AFC8-719A-6D60-4048FD124AFE}"/>
                  </a:ext>
                </a:extLst>
              </p:cNvPr>
              <p:cNvSpPr/>
              <p:nvPr/>
            </p:nvSpPr>
            <p:spPr>
              <a:xfrm>
                <a:off x="2813789" y="4637546"/>
                <a:ext cx="72770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User Phase  </a:t>
                </a:r>
                <a:endParaRPr lang="zh-HK" altLang="en-US" sz="1600" kern="1200" dirty="0"/>
              </a:p>
            </p:txBody>
          </p:sp>
          <p:sp>
            <p:nvSpPr>
              <p:cNvPr id="20" name="手繪多邊形: 圖案 19">
                <a:extLst>
                  <a:ext uri="{FF2B5EF4-FFF2-40B4-BE49-F238E27FC236}">
                    <a16:creationId xmlns:a16="http://schemas.microsoft.com/office/drawing/2014/main" id="{B720D19A-F384-3964-1B2A-3F009FEE4E64}"/>
                  </a:ext>
                </a:extLst>
              </p:cNvPr>
              <p:cNvSpPr/>
              <p:nvPr/>
            </p:nvSpPr>
            <p:spPr>
              <a:xfrm>
                <a:off x="1659406" y="3958456"/>
                <a:ext cx="72770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smtClean="0">
                    <a:solidFill>
                      <a:schemeClr val="tx1"/>
                    </a:solidFill>
                  </a:rPr>
                  <a:t>Fibre</a:t>
                </a:r>
                <a:endParaRPr lang="zh-HK" altLang="en-US" sz="1600" kern="1200" dirty="0">
                  <a:solidFill>
                    <a:schemeClr val="tx1"/>
                  </a:solidFill>
                </a:endParaRPr>
              </a:p>
            </p:txBody>
          </p:sp>
          <p:sp>
            <p:nvSpPr>
              <p:cNvPr id="21" name="箭號: 圓形 20">
                <a:extLst>
                  <a:ext uri="{FF2B5EF4-FFF2-40B4-BE49-F238E27FC236}">
                    <a16:creationId xmlns:a16="http://schemas.microsoft.com/office/drawing/2014/main" id="{DC197D70-DCF0-6744-65D1-9C167769C782}"/>
                  </a:ext>
                </a:extLst>
              </p:cNvPr>
              <p:cNvSpPr/>
              <p:nvPr/>
            </p:nvSpPr>
            <p:spPr>
              <a:xfrm>
                <a:off x="1641517" y="1408071"/>
                <a:ext cx="3773485" cy="3773485"/>
              </a:xfrm>
              <a:prstGeom prst="circularArrow">
                <a:avLst>
                  <a:gd name="adj1" fmla="val 3761"/>
                  <a:gd name="adj2" fmla="val 234621"/>
                  <a:gd name="adj3" fmla="val 10608581"/>
                  <a:gd name="adj4" fmla="val 9334373"/>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22" name="手繪多邊形: 圖案 21">
                <a:extLst>
                  <a:ext uri="{FF2B5EF4-FFF2-40B4-BE49-F238E27FC236}">
                    <a16:creationId xmlns:a16="http://schemas.microsoft.com/office/drawing/2014/main" id="{6605D881-75E1-2E54-7556-3E7FD006668A}"/>
                  </a:ext>
                </a:extLst>
              </p:cNvPr>
              <p:cNvSpPr/>
              <p:nvPr/>
            </p:nvSpPr>
            <p:spPr>
              <a:xfrm>
                <a:off x="1184317" y="2652827"/>
                <a:ext cx="1299939"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Textile production</a:t>
                </a:r>
                <a:endParaRPr lang="zh-HK" altLang="en-US" sz="1600" kern="1200" dirty="0"/>
              </a:p>
            </p:txBody>
          </p:sp>
          <p:sp>
            <p:nvSpPr>
              <p:cNvPr id="23" name="箭號: 圓形 22">
                <a:extLst>
                  <a:ext uri="{FF2B5EF4-FFF2-40B4-BE49-F238E27FC236}">
                    <a16:creationId xmlns:a16="http://schemas.microsoft.com/office/drawing/2014/main" id="{43614A40-5493-200A-F746-DA9302943125}"/>
                  </a:ext>
                </a:extLst>
              </p:cNvPr>
              <p:cNvSpPr/>
              <p:nvPr/>
            </p:nvSpPr>
            <p:spPr>
              <a:xfrm>
                <a:off x="1552661" y="1530483"/>
                <a:ext cx="3773485" cy="3773485"/>
              </a:xfrm>
              <a:prstGeom prst="circularArrow">
                <a:avLst>
                  <a:gd name="adj1" fmla="val 3761"/>
                  <a:gd name="adj2" fmla="val 234621"/>
                  <a:gd name="adj3" fmla="val 13560663"/>
                  <a:gd name="adj4" fmla="val 12337485"/>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24" name="手繪多邊形: 圖案 23">
                <a:extLst>
                  <a:ext uri="{FF2B5EF4-FFF2-40B4-BE49-F238E27FC236}">
                    <a16:creationId xmlns:a16="http://schemas.microsoft.com/office/drawing/2014/main" id="{83FC1CAA-6317-2D9C-22C4-CE447194C189}"/>
                  </a:ext>
                </a:extLst>
              </p:cNvPr>
              <p:cNvSpPr/>
              <p:nvPr/>
            </p:nvSpPr>
            <p:spPr>
              <a:xfrm>
                <a:off x="1902881" y="1530483"/>
                <a:ext cx="831076"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HK" sz="1600" kern="1200" dirty="0"/>
                  <a:t>Design</a:t>
                </a:r>
                <a:endParaRPr lang="zh-HK" altLang="en-US" sz="1600" kern="1200" dirty="0"/>
              </a:p>
            </p:txBody>
          </p:sp>
          <p:sp>
            <p:nvSpPr>
              <p:cNvPr id="25" name="箭號: 圓形 24">
                <a:extLst>
                  <a:ext uri="{FF2B5EF4-FFF2-40B4-BE49-F238E27FC236}">
                    <a16:creationId xmlns:a16="http://schemas.microsoft.com/office/drawing/2014/main" id="{2774A361-EC8D-3250-8C0D-46975D227D30}"/>
                  </a:ext>
                </a:extLst>
              </p:cNvPr>
              <p:cNvSpPr/>
              <p:nvPr/>
            </p:nvSpPr>
            <p:spPr>
              <a:xfrm>
                <a:off x="1279396" y="1719915"/>
                <a:ext cx="3773485" cy="3773485"/>
              </a:xfrm>
              <a:prstGeom prst="circularArrow">
                <a:avLst>
                  <a:gd name="adj1" fmla="val 3761"/>
                  <a:gd name="adj2" fmla="val 234621"/>
                  <a:gd name="adj3" fmla="val 16741775"/>
                  <a:gd name="adj4" fmla="val 15423604"/>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pic>
            <p:nvPicPr>
              <p:cNvPr id="27" name="圖形 26" descr="飛機 以實心填滿">
                <a:extLst>
                  <a:ext uri="{FF2B5EF4-FFF2-40B4-BE49-F238E27FC236}">
                    <a16:creationId xmlns:a16="http://schemas.microsoft.com/office/drawing/2014/main" id="{BF0AED5F-36F5-312D-A197-1623427ECA2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805925" y="1925666"/>
                <a:ext cx="914400" cy="914400"/>
              </a:xfrm>
              <a:prstGeom prst="rect">
                <a:avLst/>
              </a:prstGeom>
            </p:spPr>
          </p:pic>
          <p:pic>
            <p:nvPicPr>
              <p:cNvPr id="31" name="圖形 30" descr="堆肥 以實心填滿">
                <a:extLst>
                  <a:ext uri="{FF2B5EF4-FFF2-40B4-BE49-F238E27FC236}">
                    <a16:creationId xmlns:a16="http://schemas.microsoft.com/office/drawing/2014/main" id="{2B8E5620-C69B-177F-47F8-5675A7EB8B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691803" y="5499356"/>
                <a:ext cx="914400" cy="914400"/>
              </a:xfrm>
              <a:prstGeom prst="rect">
                <a:avLst/>
              </a:prstGeom>
            </p:spPr>
          </p:pic>
          <p:pic>
            <p:nvPicPr>
              <p:cNvPr id="43" name="圖形 42" descr="洋裝 以實心填滿">
                <a:extLst>
                  <a:ext uri="{FF2B5EF4-FFF2-40B4-BE49-F238E27FC236}">
                    <a16:creationId xmlns:a16="http://schemas.microsoft.com/office/drawing/2014/main" id="{06ACF7A4-C388-07B3-58E6-702BADDC104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066229" y="4338071"/>
                <a:ext cx="914400" cy="914400"/>
              </a:xfrm>
              <a:prstGeom prst="rect">
                <a:avLst/>
              </a:prstGeom>
            </p:spPr>
          </p:pic>
          <p:pic>
            <p:nvPicPr>
              <p:cNvPr id="47" name="圖形 46" descr="傾卸卡車 以實心填滿">
                <a:extLst>
                  <a:ext uri="{FF2B5EF4-FFF2-40B4-BE49-F238E27FC236}">
                    <a16:creationId xmlns:a16="http://schemas.microsoft.com/office/drawing/2014/main" id="{4B843D61-109C-E473-296E-D861A531526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399011" y="2340358"/>
                <a:ext cx="914400" cy="914400"/>
              </a:xfrm>
              <a:prstGeom prst="rect">
                <a:avLst/>
              </a:prstGeom>
            </p:spPr>
          </p:pic>
          <p:pic>
            <p:nvPicPr>
              <p:cNvPr id="57" name="圖形 56" descr="生產 以實心填滿">
                <a:extLst>
                  <a:ext uri="{FF2B5EF4-FFF2-40B4-BE49-F238E27FC236}">
                    <a16:creationId xmlns:a16="http://schemas.microsoft.com/office/drawing/2014/main" id="{1703A581-0423-E666-8D48-E0B46ADA513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3693" y="829573"/>
                <a:ext cx="914400" cy="914400"/>
              </a:xfrm>
              <a:prstGeom prst="rect">
                <a:avLst/>
              </a:prstGeom>
            </p:spPr>
          </p:pic>
          <p:pic>
            <p:nvPicPr>
              <p:cNvPr id="63" name="圖形 62" descr="購物袋 外框">
                <a:extLst>
                  <a:ext uri="{FF2B5EF4-FFF2-40B4-BE49-F238E27FC236}">
                    <a16:creationId xmlns:a16="http://schemas.microsoft.com/office/drawing/2014/main" id="{7EC7A5DD-34D6-7319-EC82-5E0E899D5F5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368901" y="4024826"/>
                <a:ext cx="966582" cy="914400"/>
              </a:xfrm>
              <a:prstGeom prst="rect">
                <a:avLst/>
              </a:prstGeom>
            </p:spPr>
          </p:pic>
          <p:pic>
            <p:nvPicPr>
              <p:cNvPr id="65" name="圖形 64" descr="水 以實心填滿">
                <a:extLst>
                  <a:ext uri="{FF2B5EF4-FFF2-40B4-BE49-F238E27FC236}">
                    <a16:creationId xmlns:a16="http://schemas.microsoft.com/office/drawing/2014/main" id="{D3845E4E-6313-6E60-810C-DDE079F8CED1}"/>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408901" y="4149036"/>
                <a:ext cx="748315" cy="748315"/>
              </a:xfrm>
              <a:prstGeom prst="rect">
                <a:avLst/>
              </a:prstGeom>
            </p:spPr>
          </p:pic>
          <p:sp>
            <p:nvSpPr>
              <p:cNvPr id="66" name="矩形: 圓角化單一角落 65">
                <a:extLst>
                  <a:ext uri="{FF2B5EF4-FFF2-40B4-BE49-F238E27FC236}">
                    <a16:creationId xmlns:a16="http://schemas.microsoft.com/office/drawing/2014/main" id="{C7C33E21-DA6B-3317-DC48-AF4469699896}"/>
                  </a:ext>
                </a:extLst>
              </p:cNvPr>
              <p:cNvSpPr/>
              <p:nvPr/>
            </p:nvSpPr>
            <p:spPr>
              <a:xfrm>
                <a:off x="1991065" y="5835461"/>
                <a:ext cx="355132" cy="314400"/>
              </a:xfrm>
              <a:prstGeom prst="round1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67" name="圖形 66" descr="水 以實心填滿">
                <a:extLst>
                  <a:ext uri="{FF2B5EF4-FFF2-40B4-BE49-F238E27FC236}">
                    <a16:creationId xmlns:a16="http://schemas.microsoft.com/office/drawing/2014/main" id="{CA5BDFAE-249F-C5D0-F035-AFC39EEACC55}"/>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874310" y="4076040"/>
                <a:ext cx="435135" cy="435135"/>
              </a:xfrm>
              <a:prstGeom prst="rect">
                <a:avLst/>
              </a:prstGeom>
            </p:spPr>
          </p:pic>
          <p:sp>
            <p:nvSpPr>
              <p:cNvPr id="68" name="文字方塊 67">
                <a:extLst>
                  <a:ext uri="{FF2B5EF4-FFF2-40B4-BE49-F238E27FC236}">
                    <a16:creationId xmlns:a16="http://schemas.microsoft.com/office/drawing/2014/main" id="{2CFA71EA-6E2E-30F8-5463-1BFC1662D0D1}"/>
                  </a:ext>
                </a:extLst>
              </p:cNvPr>
              <p:cNvSpPr txBox="1"/>
              <p:nvPr/>
            </p:nvSpPr>
            <p:spPr>
              <a:xfrm>
                <a:off x="1991065" y="995331"/>
                <a:ext cx="1241815" cy="461665"/>
              </a:xfrm>
              <a:prstGeom prst="rect">
                <a:avLst/>
              </a:prstGeom>
              <a:noFill/>
            </p:spPr>
            <p:txBody>
              <a:bodyPr wrap="none" rtlCol="0">
                <a:spAutoFit/>
              </a:bodyPr>
              <a:lstStyle/>
              <a:p>
                <a:r>
                  <a:rPr lang="en-US" altLang="zh-HK" sz="1200" dirty="0">
                    <a:solidFill>
                      <a:schemeClr val="bg1">
                        <a:lumMod val="50000"/>
                      </a:schemeClr>
                    </a:solidFill>
                  </a:rPr>
                  <a:t>Cheap offshore </a:t>
                </a:r>
              </a:p>
              <a:p>
                <a:r>
                  <a:rPr lang="en-US" altLang="zh-HK" sz="1200" dirty="0">
                    <a:solidFill>
                      <a:schemeClr val="bg1">
                        <a:lumMod val="50000"/>
                      </a:schemeClr>
                    </a:solidFill>
                  </a:rPr>
                  <a:t>production</a:t>
                </a:r>
                <a:endParaRPr lang="zh-HK" altLang="en-US" sz="1200" dirty="0">
                  <a:solidFill>
                    <a:schemeClr val="bg1">
                      <a:lumMod val="50000"/>
                    </a:schemeClr>
                  </a:solidFill>
                </a:endParaRPr>
              </a:p>
            </p:txBody>
          </p:sp>
          <p:sp>
            <p:nvSpPr>
              <p:cNvPr id="69" name="文字方塊 68">
                <a:extLst>
                  <a:ext uri="{FF2B5EF4-FFF2-40B4-BE49-F238E27FC236}">
                    <a16:creationId xmlns:a16="http://schemas.microsoft.com/office/drawing/2014/main" id="{6B29F511-C3C6-58DC-80C1-1B9CAEE3CB90}"/>
                  </a:ext>
                </a:extLst>
              </p:cNvPr>
              <p:cNvSpPr txBox="1"/>
              <p:nvPr/>
            </p:nvSpPr>
            <p:spPr>
              <a:xfrm>
                <a:off x="2546122" y="5688788"/>
                <a:ext cx="1179490" cy="461665"/>
              </a:xfrm>
              <a:prstGeom prst="rect">
                <a:avLst/>
              </a:prstGeom>
              <a:noFill/>
            </p:spPr>
            <p:txBody>
              <a:bodyPr wrap="square" rtlCol="0">
                <a:spAutoFit/>
              </a:bodyPr>
              <a:lstStyle/>
              <a:p>
                <a:r>
                  <a:rPr lang="en-US" altLang="zh-HK" sz="1200" dirty="0">
                    <a:solidFill>
                      <a:schemeClr val="bg1">
                        <a:lumMod val="50000"/>
                      </a:schemeClr>
                    </a:solidFill>
                  </a:rPr>
                  <a:t>Million tons of waste per year</a:t>
                </a:r>
                <a:endParaRPr lang="zh-HK" altLang="en-US" sz="1200" dirty="0">
                  <a:solidFill>
                    <a:schemeClr val="bg1">
                      <a:lumMod val="50000"/>
                    </a:schemeClr>
                  </a:solidFill>
                </a:endParaRPr>
              </a:p>
            </p:txBody>
          </p:sp>
          <p:sp>
            <p:nvSpPr>
              <p:cNvPr id="70" name="文字方塊 69">
                <a:extLst>
                  <a:ext uri="{FF2B5EF4-FFF2-40B4-BE49-F238E27FC236}">
                    <a16:creationId xmlns:a16="http://schemas.microsoft.com/office/drawing/2014/main" id="{78B6D5EC-F67E-2988-D36B-3287AD1DA391}"/>
                  </a:ext>
                </a:extLst>
              </p:cNvPr>
              <p:cNvSpPr txBox="1"/>
              <p:nvPr/>
            </p:nvSpPr>
            <p:spPr>
              <a:xfrm>
                <a:off x="4835321" y="3163496"/>
                <a:ext cx="1241815" cy="461665"/>
              </a:xfrm>
              <a:prstGeom prst="rect">
                <a:avLst/>
              </a:prstGeom>
              <a:noFill/>
            </p:spPr>
            <p:txBody>
              <a:bodyPr wrap="square" rtlCol="0">
                <a:spAutoFit/>
              </a:bodyPr>
              <a:lstStyle/>
              <a:p>
                <a:r>
                  <a:rPr lang="en-US" altLang="zh-HK" sz="1200" dirty="0">
                    <a:solidFill>
                      <a:schemeClr val="bg1">
                        <a:lumMod val="50000"/>
                      </a:schemeClr>
                    </a:solidFill>
                  </a:rPr>
                  <a:t>Cheap offshore </a:t>
                </a:r>
              </a:p>
              <a:p>
                <a:r>
                  <a:rPr lang="en-US" altLang="zh-HK" sz="1200" dirty="0">
                    <a:solidFill>
                      <a:schemeClr val="bg1">
                        <a:lumMod val="50000"/>
                      </a:schemeClr>
                    </a:solidFill>
                  </a:rPr>
                  <a:t>production</a:t>
                </a:r>
                <a:endParaRPr lang="zh-HK" altLang="en-US" sz="1200" dirty="0">
                  <a:solidFill>
                    <a:schemeClr val="bg1">
                      <a:lumMod val="50000"/>
                    </a:schemeClr>
                  </a:solidFill>
                </a:endParaRPr>
              </a:p>
            </p:txBody>
          </p:sp>
          <p:sp>
            <p:nvSpPr>
              <p:cNvPr id="72" name="文字方塊 71">
                <a:extLst>
                  <a:ext uri="{FF2B5EF4-FFF2-40B4-BE49-F238E27FC236}">
                    <a16:creationId xmlns:a16="http://schemas.microsoft.com/office/drawing/2014/main" id="{0A05EF27-2D35-7527-7CD1-A8D1B860B5A2}"/>
                  </a:ext>
                </a:extLst>
              </p:cNvPr>
              <p:cNvSpPr txBox="1"/>
              <p:nvPr/>
            </p:nvSpPr>
            <p:spPr>
              <a:xfrm>
                <a:off x="376387" y="4886386"/>
                <a:ext cx="1247140" cy="1015663"/>
              </a:xfrm>
              <a:prstGeom prst="rect">
                <a:avLst/>
              </a:prstGeom>
              <a:noFill/>
            </p:spPr>
            <p:txBody>
              <a:bodyPr wrap="square" rtlCol="0">
                <a:spAutoFit/>
              </a:bodyPr>
              <a:lstStyle/>
              <a:p>
                <a:r>
                  <a:rPr lang="en-US" altLang="zh-HK" sz="1200" dirty="0">
                    <a:solidFill>
                      <a:schemeClr val="bg1">
                        <a:lumMod val="50000"/>
                      </a:schemeClr>
                    </a:solidFill>
                  </a:rPr>
                  <a:t>Trillion tones total water use to produce fibre</a:t>
                </a:r>
                <a:endParaRPr lang="zh-HK" altLang="en-US" sz="1200" dirty="0">
                  <a:solidFill>
                    <a:schemeClr val="bg1">
                      <a:lumMod val="50000"/>
                    </a:schemeClr>
                  </a:solidFill>
                </a:endParaRPr>
              </a:p>
            </p:txBody>
          </p:sp>
          <p:sp>
            <p:nvSpPr>
              <p:cNvPr id="73" name="文字方塊 72">
                <a:extLst>
                  <a:ext uri="{FF2B5EF4-FFF2-40B4-BE49-F238E27FC236}">
                    <a16:creationId xmlns:a16="http://schemas.microsoft.com/office/drawing/2014/main" id="{00537869-525B-A9D2-7289-AAB337F03ED9}"/>
                  </a:ext>
                </a:extLst>
              </p:cNvPr>
              <p:cNvSpPr txBox="1"/>
              <p:nvPr/>
            </p:nvSpPr>
            <p:spPr>
              <a:xfrm>
                <a:off x="0" y="3286129"/>
                <a:ext cx="1490853" cy="830997"/>
              </a:xfrm>
              <a:prstGeom prst="rect">
                <a:avLst/>
              </a:prstGeom>
              <a:noFill/>
            </p:spPr>
            <p:txBody>
              <a:bodyPr wrap="square" rtlCol="0">
                <a:spAutoFit/>
              </a:bodyPr>
              <a:lstStyle/>
              <a:p>
                <a:r>
                  <a:rPr lang="en-US" altLang="zh-HK" sz="1200" dirty="0">
                    <a:solidFill>
                      <a:schemeClr val="bg1">
                        <a:lumMod val="50000"/>
                      </a:schemeClr>
                    </a:solidFill>
                  </a:rPr>
                  <a:t>Million trees are cut down every year to make cellulose fabrics</a:t>
                </a:r>
                <a:endParaRPr lang="zh-HK" altLang="en-US" sz="1200" dirty="0">
                  <a:solidFill>
                    <a:schemeClr val="bg1">
                      <a:lumMod val="50000"/>
                    </a:schemeClr>
                  </a:solidFill>
                </a:endParaRPr>
              </a:p>
            </p:txBody>
          </p:sp>
          <p:sp>
            <p:nvSpPr>
              <p:cNvPr id="74" name="文字方塊 73">
                <a:extLst>
                  <a:ext uri="{FF2B5EF4-FFF2-40B4-BE49-F238E27FC236}">
                    <a16:creationId xmlns:a16="http://schemas.microsoft.com/office/drawing/2014/main" id="{CAD397D3-8049-A4F7-83F4-AE908BE8FA78}"/>
                  </a:ext>
                </a:extLst>
              </p:cNvPr>
              <p:cNvSpPr txBox="1"/>
              <p:nvPr/>
            </p:nvSpPr>
            <p:spPr>
              <a:xfrm>
                <a:off x="98917" y="1630416"/>
                <a:ext cx="1765227" cy="461665"/>
              </a:xfrm>
              <a:prstGeom prst="rect">
                <a:avLst/>
              </a:prstGeom>
              <a:noFill/>
            </p:spPr>
            <p:txBody>
              <a:bodyPr wrap="none" rtlCol="0">
                <a:spAutoFit/>
              </a:bodyPr>
              <a:lstStyle/>
              <a:p>
                <a:r>
                  <a:rPr lang="en-US" altLang="zh-HK" sz="1200" dirty="0">
                    <a:solidFill>
                      <a:schemeClr val="bg1">
                        <a:lumMod val="50000"/>
                      </a:schemeClr>
                    </a:solidFill>
                  </a:rPr>
                  <a:t>Copy </a:t>
                </a:r>
                <a:r>
                  <a:rPr lang="en-US" altLang="zh-HK" sz="1200" dirty="0" smtClean="0">
                    <a:solidFill>
                      <a:schemeClr val="bg1">
                        <a:lumMod val="50000"/>
                      </a:schemeClr>
                    </a:solidFill>
                  </a:rPr>
                  <a:t>and modify</a:t>
                </a:r>
                <a:endParaRPr lang="en-US" altLang="zh-HK" sz="1200" dirty="0">
                  <a:solidFill>
                    <a:schemeClr val="bg1">
                      <a:lumMod val="50000"/>
                    </a:schemeClr>
                  </a:solidFill>
                </a:endParaRPr>
              </a:p>
              <a:p>
                <a:r>
                  <a:rPr lang="en-US" altLang="zh-HK" sz="1200" dirty="0">
                    <a:solidFill>
                      <a:schemeClr val="bg1">
                        <a:lumMod val="50000"/>
                      </a:schemeClr>
                    </a:solidFill>
                  </a:rPr>
                  <a:t>Follow big trends</a:t>
                </a:r>
                <a:endParaRPr lang="zh-HK" altLang="en-US" sz="1200" dirty="0">
                  <a:solidFill>
                    <a:schemeClr val="bg1">
                      <a:lumMod val="50000"/>
                    </a:schemeClr>
                  </a:solidFill>
                </a:endParaRPr>
              </a:p>
            </p:txBody>
          </p:sp>
          <p:pic>
            <p:nvPicPr>
              <p:cNvPr id="97" name="圖形 96" descr="森林風光 以實心填滿">
                <a:extLst>
                  <a:ext uri="{FF2B5EF4-FFF2-40B4-BE49-F238E27FC236}">
                    <a16:creationId xmlns:a16="http://schemas.microsoft.com/office/drawing/2014/main" id="{5B19B87A-48DC-E6C4-37C2-69AC8329B2F3}"/>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223783" y="2479928"/>
                <a:ext cx="914400" cy="914400"/>
              </a:xfrm>
              <a:prstGeom prst="rect">
                <a:avLst/>
              </a:prstGeom>
            </p:spPr>
          </p:pic>
          <p:sp>
            <p:nvSpPr>
              <p:cNvPr id="106" name="文字方塊 105">
                <a:extLst>
                  <a:ext uri="{FF2B5EF4-FFF2-40B4-BE49-F238E27FC236}">
                    <a16:creationId xmlns:a16="http://schemas.microsoft.com/office/drawing/2014/main" id="{B188150B-31CF-FD50-ED77-5E97CA968D44}"/>
                  </a:ext>
                </a:extLst>
              </p:cNvPr>
              <p:cNvSpPr txBox="1"/>
              <p:nvPr/>
            </p:nvSpPr>
            <p:spPr>
              <a:xfrm>
                <a:off x="4549576" y="647649"/>
                <a:ext cx="1483173" cy="1015663"/>
              </a:xfrm>
              <a:prstGeom prst="rect">
                <a:avLst/>
              </a:prstGeom>
              <a:noFill/>
            </p:spPr>
            <p:txBody>
              <a:bodyPr wrap="square" rtlCol="0">
                <a:spAutoFit/>
              </a:bodyPr>
              <a:lstStyle/>
              <a:p>
                <a:r>
                  <a:rPr lang="en-US" altLang="zh-HK" sz="1200" dirty="0">
                    <a:solidFill>
                      <a:schemeClr val="bg1">
                        <a:lumMod val="50000"/>
                      </a:schemeClr>
                    </a:solidFill>
                  </a:rPr>
                  <a:t>80,000,000,000</a:t>
                </a:r>
              </a:p>
              <a:p>
                <a:r>
                  <a:rPr lang="en-US" altLang="zh-HK" sz="1200" dirty="0">
                    <a:solidFill>
                      <a:schemeClr val="bg1">
                        <a:lumMod val="50000"/>
                      </a:schemeClr>
                    </a:solidFill>
                  </a:rPr>
                  <a:t>Pieces of clothing are manufactured every year</a:t>
                </a:r>
                <a:endParaRPr lang="zh-HK" altLang="en-US" sz="1200" dirty="0">
                  <a:solidFill>
                    <a:schemeClr val="bg1">
                      <a:lumMod val="50000"/>
                    </a:schemeClr>
                  </a:solidFill>
                </a:endParaRPr>
              </a:p>
            </p:txBody>
          </p:sp>
        </p:grpSp>
      </p:grpSp>
      <p:grpSp>
        <p:nvGrpSpPr>
          <p:cNvPr id="34" name="群組 33"/>
          <p:cNvGrpSpPr/>
          <p:nvPr/>
        </p:nvGrpSpPr>
        <p:grpSpPr>
          <a:xfrm>
            <a:off x="6503892" y="660485"/>
            <a:ext cx="5451949" cy="5865301"/>
            <a:chOff x="6105724" y="660485"/>
            <a:chExt cx="5451949" cy="5865301"/>
          </a:xfrm>
        </p:grpSpPr>
        <p:sp>
          <p:nvSpPr>
            <p:cNvPr id="111" name="箭號: 圓形 110">
              <a:extLst>
                <a:ext uri="{FF2B5EF4-FFF2-40B4-BE49-F238E27FC236}">
                  <a16:creationId xmlns:a16="http://schemas.microsoft.com/office/drawing/2014/main" id="{A5F89A03-C397-16E3-653D-64D3703507C4}"/>
                </a:ext>
              </a:extLst>
            </p:cNvPr>
            <p:cNvSpPr/>
            <p:nvPr/>
          </p:nvSpPr>
          <p:spPr>
            <a:xfrm rot="3276534">
              <a:off x="7408928" y="1133500"/>
              <a:ext cx="3773485" cy="3773485"/>
            </a:xfrm>
            <a:prstGeom prst="circularArrow">
              <a:avLst>
                <a:gd name="adj1" fmla="val 3761"/>
                <a:gd name="adj2" fmla="val 234621"/>
                <a:gd name="adj3" fmla="val 4438199"/>
                <a:gd name="adj4" fmla="val 3307126"/>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grpSp>
          <p:nvGrpSpPr>
            <p:cNvPr id="33" name="群組 32"/>
            <p:cNvGrpSpPr/>
            <p:nvPr/>
          </p:nvGrpSpPr>
          <p:grpSpPr>
            <a:xfrm>
              <a:off x="6105724" y="660485"/>
              <a:ext cx="5451949" cy="5865301"/>
              <a:chOff x="6105724" y="660485"/>
              <a:chExt cx="5451949" cy="5865301"/>
            </a:xfrm>
          </p:grpSpPr>
          <p:sp>
            <p:nvSpPr>
              <p:cNvPr id="76" name="文字方塊 75">
                <a:extLst>
                  <a:ext uri="{FF2B5EF4-FFF2-40B4-BE49-F238E27FC236}">
                    <a16:creationId xmlns:a16="http://schemas.microsoft.com/office/drawing/2014/main" id="{B43AAB47-B3B5-C93C-0777-C31D98210BBA}"/>
                  </a:ext>
                </a:extLst>
              </p:cNvPr>
              <p:cNvSpPr txBox="1"/>
              <p:nvPr/>
            </p:nvSpPr>
            <p:spPr>
              <a:xfrm>
                <a:off x="8652440" y="2995003"/>
                <a:ext cx="1224985" cy="738664"/>
              </a:xfrm>
              <a:prstGeom prst="rect">
                <a:avLst/>
              </a:prstGeom>
              <a:noFill/>
            </p:spPr>
            <p:txBody>
              <a:bodyPr wrap="square">
                <a:spAutoFit/>
              </a:bodyPr>
              <a:lstStyle/>
              <a:p>
                <a:r>
                  <a:rPr lang="en-US" altLang="zh-HK" sz="2400" b="1" dirty="0"/>
                  <a:t>SLOW</a:t>
                </a:r>
              </a:p>
              <a:p>
                <a:r>
                  <a:rPr lang="en-US" altLang="zh-HK" dirty="0"/>
                  <a:t>FASHION</a:t>
                </a:r>
              </a:p>
            </p:txBody>
          </p:sp>
          <p:grpSp>
            <p:nvGrpSpPr>
              <p:cNvPr id="32" name="群組 31"/>
              <p:cNvGrpSpPr/>
              <p:nvPr/>
            </p:nvGrpSpPr>
            <p:grpSpPr>
              <a:xfrm>
                <a:off x="6105724" y="660485"/>
                <a:ext cx="5451949" cy="5865301"/>
                <a:chOff x="6127662" y="613845"/>
                <a:chExt cx="5451949" cy="5865301"/>
              </a:xfrm>
            </p:grpSpPr>
            <p:pic>
              <p:nvPicPr>
                <p:cNvPr id="61" name="圖形 60" descr="可回收 以實心填滿">
                  <a:extLst>
                    <a:ext uri="{FF2B5EF4-FFF2-40B4-BE49-F238E27FC236}">
                      <a16:creationId xmlns:a16="http://schemas.microsoft.com/office/drawing/2014/main" id="{C8B44B64-6B7F-82BD-69D5-F7FCCE61F1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8019545" y="2082091"/>
                  <a:ext cx="2211516" cy="2211516"/>
                </a:xfrm>
                <a:prstGeom prst="rect">
                  <a:avLst/>
                </a:prstGeom>
              </p:spPr>
            </p:pic>
            <p:sp>
              <p:nvSpPr>
                <p:cNvPr id="80" name="手繪多邊形: 圖案 79">
                  <a:extLst>
                    <a:ext uri="{FF2B5EF4-FFF2-40B4-BE49-F238E27FC236}">
                      <a16:creationId xmlns:a16="http://schemas.microsoft.com/office/drawing/2014/main" id="{A721A4AE-26C3-107D-8065-C33290CBC14F}"/>
                    </a:ext>
                  </a:extLst>
                </p:cNvPr>
                <p:cNvSpPr/>
                <p:nvPr/>
              </p:nvSpPr>
              <p:spPr>
                <a:xfrm>
                  <a:off x="9426870" y="1668379"/>
                  <a:ext cx="1498669"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Manufacture</a:t>
                  </a:r>
                  <a:endParaRPr lang="zh-HK" altLang="en-US" sz="1600" kern="1200" dirty="0"/>
                </a:p>
              </p:txBody>
            </p:sp>
            <p:sp>
              <p:nvSpPr>
                <p:cNvPr id="81" name="箭號: 圓形 80">
                  <a:extLst>
                    <a:ext uri="{FF2B5EF4-FFF2-40B4-BE49-F238E27FC236}">
                      <a16:creationId xmlns:a16="http://schemas.microsoft.com/office/drawing/2014/main" id="{6C8BEAC7-CE8A-BB35-5544-EB8BEB5002D4}"/>
                    </a:ext>
                  </a:extLst>
                </p:cNvPr>
                <p:cNvSpPr/>
                <p:nvPr/>
              </p:nvSpPr>
              <p:spPr>
                <a:xfrm>
                  <a:off x="6927750" y="1600254"/>
                  <a:ext cx="3773485" cy="3773485"/>
                </a:xfrm>
                <a:prstGeom prst="circularArrow">
                  <a:avLst>
                    <a:gd name="adj1" fmla="val 3761"/>
                    <a:gd name="adj2" fmla="val 234621"/>
                    <a:gd name="adj3" fmla="val 19827894"/>
                    <a:gd name="adj4" fmla="val 18604717"/>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2" name="手繪多邊形: 圖案 81">
                  <a:extLst>
                    <a:ext uri="{FF2B5EF4-FFF2-40B4-BE49-F238E27FC236}">
                      <a16:creationId xmlns:a16="http://schemas.microsoft.com/office/drawing/2014/main" id="{0C074AD8-7D9A-38ED-7FAE-9BA2B771770D}"/>
                    </a:ext>
                  </a:extLst>
                </p:cNvPr>
                <p:cNvSpPr/>
                <p:nvPr/>
              </p:nvSpPr>
              <p:spPr>
                <a:xfrm>
                  <a:off x="9919643" y="2722595"/>
                  <a:ext cx="1650120"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Distribution</a:t>
                  </a:r>
                  <a:endParaRPr lang="zh-HK" altLang="en-US" sz="1600" kern="1200" dirty="0"/>
                </a:p>
              </p:txBody>
            </p:sp>
            <p:sp>
              <p:nvSpPr>
                <p:cNvPr id="83" name="箭號: 圓形 82">
                  <a:extLst>
                    <a:ext uri="{FF2B5EF4-FFF2-40B4-BE49-F238E27FC236}">
                      <a16:creationId xmlns:a16="http://schemas.microsoft.com/office/drawing/2014/main" id="{E349873D-B4FA-E778-576A-765F8587E1A1}"/>
                    </a:ext>
                  </a:extLst>
                </p:cNvPr>
                <p:cNvSpPr/>
                <p:nvPr/>
              </p:nvSpPr>
              <p:spPr>
                <a:xfrm>
                  <a:off x="6839028" y="1424078"/>
                  <a:ext cx="3773485" cy="3773485"/>
                </a:xfrm>
                <a:prstGeom prst="circularArrow">
                  <a:avLst>
                    <a:gd name="adj1" fmla="val 3761"/>
                    <a:gd name="adj2" fmla="val 234621"/>
                    <a:gd name="adj3" fmla="val 1231007"/>
                    <a:gd name="adj4" fmla="val 21556798"/>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4" name="手繪多邊形: 圖案 83">
                  <a:extLst>
                    <a:ext uri="{FF2B5EF4-FFF2-40B4-BE49-F238E27FC236}">
                      <a16:creationId xmlns:a16="http://schemas.microsoft.com/office/drawing/2014/main" id="{59400560-B883-5D64-D4E2-CF77509C6103}"/>
                    </a:ext>
                  </a:extLst>
                </p:cNvPr>
                <p:cNvSpPr/>
                <p:nvPr/>
              </p:nvSpPr>
              <p:spPr>
                <a:xfrm>
                  <a:off x="9783851" y="3774978"/>
                  <a:ext cx="831641"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Retail</a:t>
                  </a:r>
                  <a:endParaRPr lang="zh-HK" altLang="en-US" sz="1600" kern="1200" dirty="0"/>
                </a:p>
              </p:txBody>
            </p:sp>
            <p:sp>
              <p:nvSpPr>
                <p:cNvPr id="85" name="箭號: 圓形 84">
                  <a:extLst>
                    <a:ext uri="{FF2B5EF4-FFF2-40B4-BE49-F238E27FC236}">
                      <a16:creationId xmlns:a16="http://schemas.microsoft.com/office/drawing/2014/main" id="{5BC56918-44FF-0C3B-A221-904E339EBE79}"/>
                    </a:ext>
                  </a:extLst>
                </p:cNvPr>
                <p:cNvSpPr/>
                <p:nvPr/>
              </p:nvSpPr>
              <p:spPr>
                <a:xfrm>
                  <a:off x="7113303" y="1041720"/>
                  <a:ext cx="3773485" cy="3773485"/>
                </a:xfrm>
                <a:prstGeom prst="circularArrow">
                  <a:avLst>
                    <a:gd name="adj1" fmla="val 3761"/>
                    <a:gd name="adj2" fmla="val 234621"/>
                    <a:gd name="adj3" fmla="val 4438199"/>
                    <a:gd name="adj4" fmla="val 3307126"/>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6" name="手繪多邊形: 圖案 85">
                  <a:extLst>
                    <a:ext uri="{FF2B5EF4-FFF2-40B4-BE49-F238E27FC236}">
                      <a16:creationId xmlns:a16="http://schemas.microsoft.com/office/drawing/2014/main" id="{9007B043-6685-0376-FA69-6655CF064040}"/>
                    </a:ext>
                  </a:extLst>
                </p:cNvPr>
                <p:cNvSpPr/>
                <p:nvPr/>
              </p:nvSpPr>
              <p:spPr>
                <a:xfrm>
                  <a:off x="8666947" y="4354443"/>
                  <a:ext cx="72770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User Phase  </a:t>
                  </a:r>
                  <a:endParaRPr lang="zh-HK" altLang="en-US" sz="1600" kern="1200" dirty="0"/>
                </a:p>
              </p:txBody>
            </p:sp>
            <p:sp>
              <p:nvSpPr>
                <p:cNvPr id="87" name="手繪多邊形: 圖案 86">
                  <a:extLst>
                    <a:ext uri="{FF2B5EF4-FFF2-40B4-BE49-F238E27FC236}">
                      <a16:creationId xmlns:a16="http://schemas.microsoft.com/office/drawing/2014/main" id="{7D4E04FE-6A3E-17DD-CD0B-4B88E6086BDC}"/>
                    </a:ext>
                  </a:extLst>
                </p:cNvPr>
                <p:cNvSpPr/>
                <p:nvPr/>
              </p:nvSpPr>
              <p:spPr>
                <a:xfrm>
                  <a:off x="7418705" y="3872490"/>
                  <a:ext cx="72770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smtClean="0">
                      <a:solidFill>
                        <a:schemeClr val="tx1"/>
                      </a:solidFill>
                    </a:rPr>
                    <a:t>Fibre</a:t>
                  </a:r>
                  <a:endParaRPr lang="zh-HK" altLang="en-US" sz="1600" kern="1200" dirty="0">
                    <a:solidFill>
                      <a:schemeClr val="tx1"/>
                    </a:solidFill>
                  </a:endParaRPr>
                </a:p>
              </p:txBody>
            </p:sp>
            <p:sp>
              <p:nvSpPr>
                <p:cNvPr id="88" name="箭號: 圓形 87">
                  <a:extLst>
                    <a:ext uri="{FF2B5EF4-FFF2-40B4-BE49-F238E27FC236}">
                      <a16:creationId xmlns:a16="http://schemas.microsoft.com/office/drawing/2014/main" id="{4BBEDDE1-9A83-4F8A-7ACC-B628F932EA2F}"/>
                    </a:ext>
                  </a:extLst>
                </p:cNvPr>
                <p:cNvSpPr/>
                <p:nvPr/>
              </p:nvSpPr>
              <p:spPr>
                <a:xfrm>
                  <a:off x="7540128" y="1450507"/>
                  <a:ext cx="3773485" cy="3773485"/>
                </a:xfrm>
                <a:prstGeom prst="circularArrow">
                  <a:avLst>
                    <a:gd name="adj1" fmla="val 3761"/>
                    <a:gd name="adj2" fmla="val 234621"/>
                    <a:gd name="adj3" fmla="val 10608581"/>
                    <a:gd name="adj4" fmla="val 9334373"/>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9" name="手繪多邊形: 圖案 88">
                  <a:extLst>
                    <a:ext uri="{FF2B5EF4-FFF2-40B4-BE49-F238E27FC236}">
                      <a16:creationId xmlns:a16="http://schemas.microsoft.com/office/drawing/2014/main" id="{57CC089D-C87B-8557-F947-7A5A6BDF3313}"/>
                    </a:ext>
                  </a:extLst>
                </p:cNvPr>
                <p:cNvSpPr/>
                <p:nvPr/>
              </p:nvSpPr>
              <p:spPr>
                <a:xfrm>
                  <a:off x="6912009" y="2696714"/>
                  <a:ext cx="138593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altLang="zh-HK" sz="1600" kern="1200" dirty="0"/>
                    <a:t>Textile production</a:t>
                  </a:r>
                  <a:endParaRPr lang="zh-HK" altLang="en-US" sz="1600" kern="1200" dirty="0"/>
                </a:p>
              </p:txBody>
            </p:sp>
            <p:sp>
              <p:nvSpPr>
                <p:cNvPr id="90" name="箭號: 圓形 89">
                  <a:extLst>
                    <a:ext uri="{FF2B5EF4-FFF2-40B4-BE49-F238E27FC236}">
                      <a16:creationId xmlns:a16="http://schemas.microsoft.com/office/drawing/2014/main" id="{B876B7AE-0647-2B1C-94B4-D7468C563560}"/>
                    </a:ext>
                  </a:extLst>
                </p:cNvPr>
                <p:cNvSpPr/>
                <p:nvPr/>
              </p:nvSpPr>
              <p:spPr>
                <a:xfrm>
                  <a:off x="7451272" y="1572919"/>
                  <a:ext cx="3773485" cy="3773485"/>
                </a:xfrm>
                <a:prstGeom prst="circularArrow">
                  <a:avLst>
                    <a:gd name="adj1" fmla="val 3761"/>
                    <a:gd name="adj2" fmla="val 234621"/>
                    <a:gd name="adj3" fmla="val 13560663"/>
                    <a:gd name="adj4" fmla="val 12337485"/>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91" name="手繪多邊形: 圖案 90">
                  <a:extLst>
                    <a:ext uri="{FF2B5EF4-FFF2-40B4-BE49-F238E27FC236}">
                      <a16:creationId xmlns:a16="http://schemas.microsoft.com/office/drawing/2014/main" id="{8AA3CECC-30AE-CB0F-1B36-BA5C15EAE25C}"/>
                    </a:ext>
                  </a:extLst>
                </p:cNvPr>
                <p:cNvSpPr/>
                <p:nvPr/>
              </p:nvSpPr>
              <p:spPr>
                <a:xfrm>
                  <a:off x="7725558" y="1539411"/>
                  <a:ext cx="899012"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HK" sz="1600" kern="1200" dirty="0"/>
                    <a:t>Design</a:t>
                  </a:r>
                  <a:endParaRPr lang="zh-HK" altLang="en-US" sz="1600" kern="1200" dirty="0"/>
                </a:p>
              </p:txBody>
            </p:sp>
            <p:sp>
              <p:nvSpPr>
                <p:cNvPr id="92" name="箭號: 圓形 91">
                  <a:extLst>
                    <a:ext uri="{FF2B5EF4-FFF2-40B4-BE49-F238E27FC236}">
                      <a16:creationId xmlns:a16="http://schemas.microsoft.com/office/drawing/2014/main" id="{64FB8C2C-A0DE-4B7E-1E12-5C5C2D81674F}"/>
                    </a:ext>
                  </a:extLst>
                </p:cNvPr>
                <p:cNvSpPr/>
                <p:nvPr/>
              </p:nvSpPr>
              <p:spPr>
                <a:xfrm>
                  <a:off x="7178007" y="1762351"/>
                  <a:ext cx="3773485" cy="3773485"/>
                </a:xfrm>
                <a:prstGeom prst="circularArrow">
                  <a:avLst>
                    <a:gd name="adj1" fmla="val 3761"/>
                    <a:gd name="adj2" fmla="val 234621"/>
                    <a:gd name="adj3" fmla="val 16741775"/>
                    <a:gd name="adj4" fmla="val 15423604"/>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pic>
              <p:nvPicPr>
                <p:cNvPr id="96" name="圖形 95" descr="傾卸卡車 以實心填滿">
                  <a:extLst>
                    <a:ext uri="{FF2B5EF4-FFF2-40B4-BE49-F238E27FC236}">
                      <a16:creationId xmlns:a16="http://schemas.microsoft.com/office/drawing/2014/main" id="{FFE97F3F-CE4A-A3B1-A6C0-6F0D9F5BB73F}"/>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629338" y="2198639"/>
                  <a:ext cx="914400" cy="914400"/>
                </a:xfrm>
                <a:prstGeom prst="rect">
                  <a:avLst/>
                </a:prstGeom>
              </p:spPr>
            </p:pic>
            <p:pic>
              <p:nvPicPr>
                <p:cNvPr id="98" name="圖形 97" descr="生產 以實心填滿">
                  <a:extLst>
                    <a:ext uri="{FF2B5EF4-FFF2-40B4-BE49-F238E27FC236}">
                      <a16:creationId xmlns:a16="http://schemas.microsoft.com/office/drawing/2014/main" id="{A0AFA4BC-0941-D5AD-E6DF-02013BFE2A6B}"/>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tretch>
                  <a:fillRect/>
                </a:stretch>
              </p:blipFill>
              <p:spPr>
                <a:xfrm>
                  <a:off x="9783851" y="897183"/>
                  <a:ext cx="914400" cy="914400"/>
                </a:xfrm>
                <a:prstGeom prst="rect">
                  <a:avLst/>
                </a:prstGeom>
              </p:spPr>
            </p:pic>
            <p:grpSp>
              <p:nvGrpSpPr>
                <p:cNvPr id="11" name="群組 10"/>
                <p:cNvGrpSpPr/>
                <p:nvPr/>
              </p:nvGrpSpPr>
              <p:grpSpPr>
                <a:xfrm>
                  <a:off x="10384430" y="3767175"/>
                  <a:ext cx="1195181" cy="1221666"/>
                  <a:chOff x="10213511" y="3758522"/>
                  <a:chExt cx="1195181" cy="1221666"/>
                </a:xfrm>
              </p:grpSpPr>
              <p:pic>
                <p:nvPicPr>
                  <p:cNvPr id="95" name="圖形 94" descr="洋裝 以實心填滿">
                    <a:extLst>
                      <a:ext uri="{FF2B5EF4-FFF2-40B4-BE49-F238E27FC236}">
                        <a16:creationId xmlns:a16="http://schemas.microsoft.com/office/drawing/2014/main" id="{68230AC6-E2B4-2DD5-9899-190972C5CC15}"/>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10213511" y="4065788"/>
                    <a:ext cx="914400" cy="914400"/>
                  </a:xfrm>
                  <a:prstGeom prst="rect">
                    <a:avLst/>
                  </a:prstGeom>
                </p:spPr>
              </p:pic>
              <p:pic>
                <p:nvPicPr>
                  <p:cNvPr id="99" name="圖形 98" descr="購物袋 外框">
                    <a:extLst>
                      <a:ext uri="{FF2B5EF4-FFF2-40B4-BE49-F238E27FC236}">
                        <a16:creationId xmlns:a16="http://schemas.microsoft.com/office/drawing/2014/main" id="{EC7CC460-AECC-97FC-D406-FE586A236E3C}"/>
                      </a:ext>
                    </a:extLst>
                  </p:cNvPr>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tretch>
                    <a:fillRect/>
                  </a:stretch>
                </p:blipFill>
                <p:spPr>
                  <a:xfrm>
                    <a:off x="10494292" y="3758522"/>
                    <a:ext cx="914400" cy="914400"/>
                  </a:xfrm>
                  <a:prstGeom prst="rect">
                    <a:avLst/>
                  </a:prstGeom>
                </p:spPr>
              </p:pic>
            </p:grpSp>
            <p:sp>
              <p:nvSpPr>
                <p:cNvPr id="103" name="文字方塊 102">
                  <a:extLst>
                    <a:ext uri="{FF2B5EF4-FFF2-40B4-BE49-F238E27FC236}">
                      <a16:creationId xmlns:a16="http://schemas.microsoft.com/office/drawing/2014/main" id="{0EBDD044-DA40-8C66-A2D3-795F03C17F82}"/>
                    </a:ext>
                  </a:extLst>
                </p:cNvPr>
                <p:cNvSpPr txBox="1"/>
                <p:nvPr/>
              </p:nvSpPr>
              <p:spPr>
                <a:xfrm>
                  <a:off x="8758667" y="1064789"/>
                  <a:ext cx="915122" cy="461665"/>
                </a:xfrm>
                <a:prstGeom prst="rect">
                  <a:avLst/>
                </a:prstGeom>
                <a:noFill/>
              </p:spPr>
              <p:txBody>
                <a:bodyPr wrap="none" rtlCol="0">
                  <a:spAutoFit/>
                </a:bodyPr>
                <a:lstStyle/>
                <a:p>
                  <a:r>
                    <a:rPr lang="en-US" altLang="zh-HK" sz="1200" dirty="0">
                      <a:solidFill>
                        <a:schemeClr val="bg1">
                          <a:lumMod val="50000"/>
                        </a:schemeClr>
                      </a:solidFill>
                    </a:rPr>
                    <a:t>Local</a:t>
                  </a:r>
                </a:p>
                <a:p>
                  <a:r>
                    <a:rPr lang="en-US" altLang="zh-HK" sz="1200" dirty="0">
                      <a:solidFill>
                        <a:schemeClr val="bg1">
                          <a:lumMod val="50000"/>
                        </a:schemeClr>
                      </a:solidFill>
                    </a:rPr>
                    <a:t>production</a:t>
                  </a:r>
                  <a:endParaRPr lang="zh-HK" altLang="en-US" sz="1200" dirty="0">
                    <a:solidFill>
                      <a:schemeClr val="bg1">
                        <a:lumMod val="50000"/>
                      </a:schemeClr>
                    </a:solidFill>
                  </a:endParaRPr>
                </a:p>
              </p:txBody>
            </p:sp>
            <p:sp>
              <p:nvSpPr>
                <p:cNvPr id="105" name="文字方塊 104">
                  <a:extLst>
                    <a:ext uri="{FF2B5EF4-FFF2-40B4-BE49-F238E27FC236}">
                      <a16:creationId xmlns:a16="http://schemas.microsoft.com/office/drawing/2014/main" id="{FA8BB09C-629D-BDFA-2DFB-501A7428088B}"/>
                    </a:ext>
                  </a:extLst>
                </p:cNvPr>
                <p:cNvSpPr txBox="1"/>
                <p:nvPr/>
              </p:nvSpPr>
              <p:spPr>
                <a:xfrm>
                  <a:off x="8758667" y="5782793"/>
                  <a:ext cx="1241815" cy="461665"/>
                </a:xfrm>
                <a:prstGeom prst="rect">
                  <a:avLst/>
                </a:prstGeom>
                <a:noFill/>
              </p:spPr>
              <p:txBody>
                <a:bodyPr wrap="square" rtlCol="0">
                  <a:spAutoFit/>
                </a:bodyPr>
                <a:lstStyle/>
                <a:p>
                  <a:r>
                    <a:rPr lang="en-US" altLang="zh-HK" sz="1200" dirty="0">
                      <a:solidFill>
                        <a:schemeClr val="bg1">
                          <a:lumMod val="50000"/>
                        </a:schemeClr>
                      </a:solidFill>
                    </a:rPr>
                    <a:t>Repair </a:t>
                  </a:r>
                </a:p>
                <a:p>
                  <a:r>
                    <a:rPr lang="en-US" altLang="zh-HK" sz="1200" dirty="0">
                      <a:solidFill>
                        <a:schemeClr val="bg1">
                          <a:lumMod val="50000"/>
                        </a:schemeClr>
                      </a:solidFill>
                    </a:rPr>
                    <a:t>Redesign</a:t>
                  </a:r>
                  <a:endParaRPr lang="zh-HK" altLang="en-US" sz="1200" dirty="0">
                    <a:solidFill>
                      <a:schemeClr val="bg1">
                        <a:lumMod val="50000"/>
                      </a:schemeClr>
                    </a:solidFill>
                  </a:endParaRPr>
                </a:p>
              </p:txBody>
            </p:sp>
            <p:sp>
              <p:nvSpPr>
                <p:cNvPr id="108" name="文字方塊 107">
                  <a:extLst>
                    <a:ext uri="{FF2B5EF4-FFF2-40B4-BE49-F238E27FC236}">
                      <a16:creationId xmlns:a16="http://schemas.microsoft.com/office/drawing/2014/main" id="{324D5D72-146A-A462-B694-73A1654BA48B}"/>
                    </a:ext>
                  </a:extLst>
                </p:cNvPr>
                <p:cNvSpPr txBox="1"/>
                <p:nvPr/>
              </p:nvSpPr>
              <p:spPr>
                <a:xfrm>
                  <a:off x="6965383" y="1456236"/>
                  <a:ext cx="1551194" cy="276999"/>
                </a:xfrm>
                <a:prstGeom prst="rect">
                  <a:avLst/>
                </a:prstGeom>
                <a:noFill/>
              </p:spPr>
              <p:txBody>
                <a:bodyPr wrap="none" rtlCol="0">
                  <a:spAutoFit/>
                </a:bodyPr>
                <a:lstStyle/>
                <a:p>
                  <a:r>
                    <a:rPr lang="en-US" altLang="zh-HK" sz="1200" dirty="0">
                      <a:solidFill>
                        <a:schemeClr val="bg1">
                          <a:lumMod val="50000"/>
                        </a:schemeClr>
                      </a:solidFill>
                    </a:rPr>
                    <a:t>Design for circularity</a:t>
                  </a:r>
                  <a:endParaRPr lang="zh-HK" altLang="en-US" sz="1200" dirty="0">
                    <a:solidFill>
                      <a:schemeClr val="bg1">
                        <a:lumMod val="50000"/>
                      </a:schemeClr>
                    </a:solidFill>
                  </a:endParaRPr>
                </a:p>
              </p:txBody>
            </p:sp>
            <p:sp>
              <p:nvSpPr>
                <p:cNvPr id="110" name="文字方塊 109">
                  <a:extLst>
                    <a:ext uri="{FF2B5EF4-FFF2-40B4-BE49-F238E27FC236}">
                      <a16:creationId xmlns:a16="http://schemas.microsoft.com/office/drawing/2014/main" id="{094F6EBF-8648-1287-3200-32A56719B5F6}"/>
                    </a:ext>
                  </a:extLst>
                </p:cNvPr>
                <p:cNvSpPr txBox="1"/>
                <p:nvPr/>
              </p:nvSpPr>
              <p:spPr>
                <a:xfrm>
                  <a:off x="6127662" y="3721770"/>
                  <a:ext cx="1229070" cy="461665"/>
                </a:xfrm>
                <a:prstGeom prst="rect">
                  <a:avLst/>
                </a:prstGeom>
                <a:noFill/>
              </p:spPr>
              <p:txBody>
                <a:bodyPr wrap="square">
                  <a:spAutoFit/>
                </a:bodyPr>
                <a:lstStyle/>
                <a:p>
                  <a:r>
                    <a:rPr lang="en-US" altLang="zh-HK" sz="1200" dirty="0">
                      <a:solidFill>
                        <a:schemeClr val="bg1">
                          <a:lumMod val="50000"/>
                        </a:schemeClr>
                      </a:solidFill>
                    </a:rPr>
                    <a:t>Renewable materials</a:t>
                  </a:r>
                  <a:endParaRPr lang="zh-HK" altLang="en-US" sz="1200" dirty="0">
                    <a:solidFill>
                      <a:schemeClr val="bg1">
                        <a:lumMod val="50000"/>
                      </a:schemeClr>
                    </a:solidFill>
                  </a:endParaRPr>
                </a:p>
              </p:txBody>
            </p:sp>
            <p:pic>
              <p:nvPicPr>
                <p:cNvPr id="114" name="圖形 113" descr="森林風光 以實心填滿">
                  <a:extLst>
                    <a:ext uri="{FF2B5EF4-FFF2-40B4-BE49-F238E27FC236}">
                      <a16:creationId xmlns:a16="http://schemas.microsoft.com/office/drawing/2014/main" id="{724C663B-F9A8-8036-A38C-68E5F271072F}"/>
                    </a:ext>
                  </a:extLst>
                </p:cNvPr>
                <p:cNvPicPr>
                  <a:picLocks noChangeAspect="1"/>
                </p:cNvPicPr>
                <p:nvPr/>
              </p:nvPicPr>
              <p:blipFill>
                <a:blip r:embed="rId32" cstate="hq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tretch>
                  <a:fillRect/>
                </a:stretch>
              </p:blipFill>
              <p:spPr>
                <a:xfrm>
                  <a:off x="6704284" y="1873345"/>
                  <a:ext cx="914400" cy="914400"/>
                </a:xfrm>
                <a:prstGeom prst="rect">
                  <a:avLst/>
                </a:prstGeom>
              </p:spPr>
            </p:pic>
            <p:pic>
              <p:nvPicPr>
                <p:cNvPr id="116" name="圖形 115" descr="燒杯 以實心填滿">
                  <a:extLst>
                    <a:ext uri="{FF2B5EF4-FFF2-40B4-BE49-F238E27FC236}">
                      <a16:creationId xmlns:a16="http://schemas.microsoft.com/office/drawing/2014/main" id="{590A0260-1DB8-B350-A712-4C20BF0B2006}"/>
                    </a:ext>
                  </a:extLst>
                </p:cNvPr>
                <p:cNvPicPr>
                  <a:picLocks noChangeAspect="1"/>
                </p:cNvPicPr>
                <p:nvPr/>
              </p:nvPicPr>
              <p:blipFill>
                <a:blip r:embed="rId34" cstate="hq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tretch>
                  <a:fillRect/>
                </a:stretch>
              </p:blipFill>
              <p:spPr>
                <a:xfrm>
                  <a:off x="6921221" y="3370445"/>
                  <a:ext cx="777810" cy="777810"/>
                </a:xfrm>
                <a:prstGeom prst="rect">
                  <a:avLst/>
                </a:prstGeom>
              </p:spPr>
            </p:pic>
            <p:pic>
              <p:nvPicPr>
                <p:cNvPr id="118" name="圖形 117" descr="剪下 以實心填滿">
                  <a:extLst>
                    <a:ext uri="{FF2B5EF4-FFF2-40B4-BE49-F238E27FC236}">
                      <a16:creationId xmlns:a16="http://schemas.microsoft.com/office/drawing/2014/main" id="{B13377AC-99CA-E24D-A371-1F86AF2BBDBF}"/>
                    </a:ext>
                  </a:extLst>
                </p:cNvPr>
                <p:cNvPicPr>
                  <a:picLocks noChangeAspect="1"/>
                </p:cNvPicPr>
                <p:nvPr/>
              </p:nvPicPr>
              <p:blipFill>
                <a:blip r:embed="rId36" cstate="hq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tretch>
                  <a:fillRect/>
                </a:stretch>
              </p:blipFill>
              <p:spPr>
                <a:xfrm>
                  <a:off x="7950557" y="5564746"/>
                  <a:ext cx="914400" cy="914400"/>
                </a:xfrm>
                <a:prstGeom prst="rect">
                  <a:avLst/>
                </a:prstGeom>
              </p:spPr>
            </p:pic>
            <p:pic>
              <p:nvPicPr>
                <p:cNvPr id="122" name="圖形 121" descr="再生能源 外框">
                  <a:extLst>
                    <a:ext uri="{FF2B5EF4-FFF2-40B4-BE49-F238E27FC236}">
                      <a16:creationId xmlns:a16="http://schemas.microsoft.com/office/drawing/2014/main" id="{5F726081-1D2E-C10A-3BCA-4B7D760509DD}"/>
                    </a:ext>
                  </a:extLst>
                </p:cNvPr>
                <p:cNvPicPr>
                  <a:picLocks noChangeAspect="1"/>
                </p:cNvPicPr>
                <p:nvPr/>
              </p:nvPicPr>
              <p:blipFill>
                <a:blip r:embed="rId38" cstate="hqprint">
                  <a:extLst>
                    <a:ext uri="{28A0092B-C50C-407E-A947-70E740481C1C}">
                      <a14:useLocalDpi xmlns:a14="http://schemas.microsoft.com/office/drawing/2010/main" val="0"/>
                    </a:ext>
                    <a:ext uri="{96DAC541-7B7A-43D3-8B79-37D633B846F1}">
                      <asvg:svgBlip xmlns="" xmlns:asvg="http://schemas.microsoft.com/office/drawing/2016/SVG/main" r:embed="rId39"/>
                    </a:ext>
                  </a:extLst>
                </a:blip>
                <a:stretch>
                  <a:fillRect/>
                </a:stretch>
              </p:blipFill>
              <p:spPr>
                <a:xfrm>
                  <a:off x="7660798" y="613845"/>
                  <a:ext cx="914400" cy="914400"/>
                </a:xfrm>
                <a:prstGeom prst="rect">
                  <a:avLst/>
                </a:prstGeom>
              </p:spPr>
            </p:pic>
            <p:pic>
              <p:nvPicPr>
                <p:cNvPr id="128" name="圖形 127" descr="永續發展性 外框">
                  <a:extLst>
                    <a:ext uri="{FF2B5EF4-FFF2-40B4-BE49-F238E27FC236}">
                      <a16:creationId xmlns:a16="http://schemas.microsoft.com/office/drawing/2014/main" id="{BFF32EBA-63C4-CF69-5AA1-3F5651BD1EA6}"/>
                    </a:ext>
                  </a:extLst>
                </p:cNvPr>
                <p:cNvPicPr>
                  <a:picLocks noChangeAspect="1"/>
                </p:cNvPicPr>
                <p:nvPr/>
              </p:nvPicPr>
              <p:blipFill>
                <a:blip r:embed="rId40" cstate="hqprint">
                  <a:extLst>
                    <a:ext uri="{28A0092B-C50C-407E-A947-70E740481C1C}">
                      <a14:useLocalDpi xmlns:a14="http://schemas.microsoft.com/office/drawing/2010/main" val="0"/>
                    </a:ext>
                    <a:ext uri="{96DAC541-7B7A-43D3-8B79-37D633B846F1}">
                      <asvg:svgBlip xmlns="" xmlns:asvg="http://schemas.microsoft.com/office/drawing/2016/SVG/main" r:embed="rId41"/>
                    </a:ext>
                  </a:extLst>
                </a:blip>
                <a:stretch>
                  <a:fillRect/>
                </a:stretch>
              </p:blipFill>
              <p:spPr>
                <a:xfrm>
                  <a:off x="6601932" y="4159360"/>
                  <a:ext cx="741749" cy="741749"/>
                </a:xfrm>
                <a:prstGeom prst="rect">
                  <a:avLst/>
                </a:prstGeom>
              </p:spPr>
            </p:pic>
            <p:grpSp>
              <p:nvGrpSpPr>
                <p:cNvPr id="133" name="群組 132">
                  <a:extLst>
                    <a:ext uri="{FF2B5EF4-FFF2-40B4-BE49-F238E27FC236}">
                      <a16:creationId xmlns:a16="http://schemas.microsoft.com/office/drawing/2014/main" id="{AC0307FE-408F-1A27-C612-ACE9321657CB}"/>
                    </a:ext>
                  </a:extLst>
                </p:cNvPr>
                <p:cNvGrpSpPr/>
                <p:nvPr/>
              </p:nvGrpSpPr>
              <p:grpSpPr>
                <a:xfrm>
                  <a:off x="8195558" y="4264283"/>
                  <a:ext cx="1758195" cy="1705166"/>
                  <a:chOff x="8355977" y="4277303"/>
                  <a:chExt cx="1758195" cy="1705166"/>
                </a:xfrm>
              </p:grpSpPr>
              <p:sp>
                <p:nvSpPr>
                  <p:cNvPr id="134" name="手繪多邊形: 圖案 133">
                    <a:extLst>
                      <a:ext uri="{FF2B5EF4-FFF2-40B4-BE49-F238E27FC236}">
                        <a16:creationId xmlns:a16="http://schemas.microsoft.com/office/drawing/2014/main" id="{AD5D87B6-12EE-F4F1-620E-52D41BECFA30}"/>
                      </a:ext>
                    </a:extLst>
                  </p:cNvPr>
                  <p:cNvSpPr/>
                  <p:nvPr/>
                </p:nvSpPr>
                <p:spPr>
                  <a:xfrm>
                    <a:off x="9437126" y="4289681"/>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35" name="箭號: 圓形 134">
                    <a:extLst>
                      <a:ext uri="{FF2B5EF4-FFF2-40B4-BE49-F238E27FC236}">
                        <a16:creationId xmlns:a16="http://schemas.microsoft.com/office/drawing/2014/main" id="{7FB92E1B-A36F-EFDC-CB61-9B30B05BA2E4}"/>
                      </a:ext>
                    </a:extLst>
                  </p:cNvPr>
                  <p:cNvSpPr/>
                  <p:nvPr/>
                </p:nvSpPr>
                <p:spPr>
                  <a:xfrm>
                    <a:off x="8443392" y="4277303"/>
                    <a:ext cx="1583365" cy="1583365"/>
                  </a:xfrm>
                  <a:prstGeom prst="circularArrow">
                    <a:avLst>
                      <a:gd name="adj1" fmla="val 5195"/>
                      <a:gd name="adj2" fmla="val 335535"/>
                      <a:gd name="adj3" fmla="val 21294783"/>
                      <a:gd name="adj4" fmla="val 19764888"/>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36" name="手繪多邊形: 圖案 135">
                    <a:extLst>
                      <a:ext uri="{FF2B5EF4-FFF2-40B4-BE49-F238E27FC236}">
                        <a16:creationId xmlns:a16="http://schemas.microsoft.com/office/drawing/2014/main" id="{F2116E39-A216-67D5-741C-5E67E5C8AF9B}"/>
                      </a:ext>
                    </a:extLst>
                  </p:cNvPr>
                  <p:cNvSpPr/>
                  <p:nvPr/>
                </p:nvSpPr>
                <p:spPr>
                  <a:xfrm>
                    <a:off x="9692351" y="5075182"/>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37" name="箭號: 圓形 136">
                    <a:extLst>
                      <a:ext uri="{FF2B5EF4-FFF2-40B4-BE49-F238E27FC236}">
                        <a16:creationId xmlns:a16="http://schemas.microsoft.com/office/drawing/2014/main" id="{FE0CBEC6-2343-E601-DE52-38CD21A40321}"/>
                      </a:ext>
                    </a:extLst>
                  </p:cNvPr>
                  <p:cNvSpPr/>
                  <p:nvPr/>
                </p:nvSpPr>
                <p:spPr>
                  <a:xfrm>
                    <a:off x="8443392" y="4277303"/>
                    <a:ext cx="1583365" cy="1583365"/>
                  </a:xfrm>
                  <a:prstGeom prst="circularArrow">
                    <a:avLst>
                      <a:gd name="adj1" fmla="val 5195"/>
                      <a:gd name="adj2" fmla="val 335535"/>
                      <a:gd name="adj3" fmla="val 4016296"/>
                      <a:gd name="adj4" fmla="val 2251966"/>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38" name="手繪多邊形: 圖案 137">
                    <a:extLst>
                      <a:ext uri="{FF2B5EF4-FFF2-40B4-BE49-F238E27FC236}">
                        <a16:creationId xmlns:a16="http://schemas.microsoft.com/office/drawing/2014/main" id="{A4C5E48A-4A33-8D2D-573D-04C99951A68E}"/>
                      </a:ext>
                    </a:extLst>
                  </p:cNvPr>
                  <p:cNvSpPr/>
                  <p:nvPr/>
                </p:nvSpPr>
                <p:spPr>
                  <a:xfrm>
                    <a:off x="9024164" y="5560648"/>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39" name="箭號: 圓形 138">
                    <a:extLst>
                      <a:ext uri="{FF2B5EF4-FFF2-40B4-BE49-F238E27FC236}">
                        <a16:creationId xmlns:a16="http://schemas.microsoft.com/office/drawing/2014/main" id="{3554C8BB-85A8-8A0E-198B-A2D563109C67}"/>
                      </a:ext>
                    </a:extLst>
                  </p:cNvPr>
                  <p:cNvSpPr/>
                  <p:nvPr/>
                </p:nvSpPr>
                <p:spPr>
                  <a:xfrm>
                    <a:off x="8443392" y="4277303"/>
                    <a:ext cx="1583365" cy="1583365"/>
                  </a:xfrm>
                  <a:prstGeom prst="circularArrow">
                    <a:avLst>
                      <a:gd name="adj1" fmla="val 5195"/>
                      <a:gd name="adj2" fmla="val 335535"/>
                      <a:gd name="adj3" fmla="val 8212500"/>
                      <a:gd name="adj4" fmla="val 6448170"/>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40" name="手繪多邊形: 圖案 139">
                    <a:extLst>
                      <a:ext uri="{FF2B5EF4-FFF2-40B4-BE49-F238E27FC236}">
                        <a16:creationId xmlns:a16="http://schemas.microsoft.com/office/drawing/2014/main" id="{F29D5A14-2A5F-9A12-A5B6-0197D06C4A4F}"/>
                      </a:ext>
                    </a:extLst>
                  </p:cNvPr>
                  <p:cNvSpPr/>
                  <p:nvPr/>
                </p:nvSpPr>
                <p:spPr>
                  <a:xfrm>
                    <a:off x="8355977" y="5075182"/>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41" name="箭號: 圓形 140">
                    <a:extLst>
                      <a:ext uri="{FF2B5EF4-FFF2-40B4-BE49-F238E27FC236}">
                        <a16:creationId xmlns:a16="http://schemas.microsoft.com/office/drawing/2014/main" id="{1176B009-9CFB-BF63-F6BC-9E92E3FFB7BE}"/>
                      </a:ext>
                    </a:extLst>
                  </p:cNvPr>
                  <p:cNvSpPr/>
                  <p:nvPr/>
                </p:nvSpPr>
                <p:spPr>
                  <a:xfrm>
                    <a:off x="8443392" y="4277303"/>
                    <a:ext cx="1583365" cy="1583365"/>
                  </a:xfrm>
                  <a:prstGeom prst="circularArrow">
                    <a:avLst>
                      <a:gd name="adj1" fmla="val 5195"/>
                      <a:gd name="adj2" fmla="val 335535"/>
                      <a:gd name="adj3" fmla="val 12299577"/>
                      <a:gd name="adj4" fmla="val 10769682"/>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42" name="手繪多邊形: 圖案 141">
                    <a:extLst>
                      <a:ext uri="{FF2B5EF4-FFF2-40B4-BE49-F238E27FC236}">
                        <a16:creationId xmlns:a16="http://schemas.microsoft.com/office/drawing/2014/main" id="{14E0766A-824B-B6F2-7FD9-F0BAD8CB523D}"/>
                      </a:ext>
                    </a:extLst>
                  </p:cNvPr>
                  <p:cNvSpPr/>
                  <p:nvPr/>
                </p:nvSpPr>
                <p:spPr>
                  <a:xfrm>
                    <a:off x="8611202" y="4289681"/>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43" name="箭號: 圓形 142">
                    <a:extLst>
                      <a:ext uri="{FF2B5EF4-FFF2-40B4-BE49-F238E27FC236}">
                        <a16:creationId xmlns:a16="http://schemas.microsoft.com/office/drawing/2014/main" id="{4F5F0790-8507-6BF8-E6E3-8738B8D3C184}"/>
                      </a:ext>
                    </a:extLst>
                  </p:cNvPr>
                  <p:cNvSpPr/>
                  <p:nvPr/>
                </p:nvSpPr>
                <p:spPr>
                  <a:xfrm>
                    <a:off x="8443392" y="4277303"/>
                    <a:ext cx="1583365" cy="1583365"/>
                  </a:xfrm>
                  <a:prstGeom prst="circularArrow">
                    <a:avLst>
                      <a:gd name="adj1" fmla="val 5195"/>
                      <a:gd name="adj2" fmla="val 335535"/>
                      <a:gd name="adj3" fmla="val 16867279"/>
                      <a:gd name="adj4" fmla="val 15197186"/>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grpSp>
            <p:sp>
              <p:nvSpPr>
                <p:cNvPr id="147" name="文字方塊 146">
                  <a:extLst>
                    <a:ext uri="{FF2B5EF4-FFF2-40B4-BE49-F238E27FC236}">
                      <a16:creationId xmlns:a16="http://schemas.microsoft.com/office/drawing/2014/main" id="{30FFD8FD-1EB7-E22E-5B69-E43EBA6C4FE0}"/>
                    </a:ext>
                  </a:extLst>
                </p:cNvPr>
                <p:cNvSpPr txBox="1"/>
                <p:nvPr/>
              </p:nvSpPr>
              <p:spPr>
                <a:xfrm>
                  <a:off x="8041656" y="5024364"/>
                  <a:ext cx="10230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200" b="0" i="0" u="none" strike="noStrike" kern="1200" cap="none" spc="0" normalizeH="0" baseline="0" noProof="0" dirty="0">
                      <a:ln>
                        <a:noFill/>
                      </a:ln>
                      <a:solidFill>
                        <a:prstClr val="white">
                          <a:lumMod val="50000"/>
                        </a:prstClr>
                      </a:solidFill>
                      <a:effectLst/>
                      <a:uLnTx/>
                      <a:uFillTx/>
                      <a:latin typeface="Aptos" panose="02110004020202020204"/>
                      <a:ea typeface="新細明體" panose="02020500000000000000" pitchFamily="18" charset="-120"/>
                      <a:cs typeface="+mn-cs"/>
                    </a:rPr>
                    <a:t>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HK" sz="1200" dirty="0" smtClean="0">
                      <a:solidFill>
                        <a:prstClr val="white">
                          <a:lumMod val="50000"/>
                        </a:prstClr>
                      </a:solidFill>
                      <a:latin typeface="Aptos" panose="02110004020202020204"/>
                      <a:ea typeface="新細明體" panose="02020500000000000000" pitchFamily="18" charset="-120"/>
                    </a:rPr>
                    <a:t>Reused</a:t>
                  </a:r>
                  <a:endParaRPr kumimoji="0" lang="zh-HK" altLang="en-US" sz="1200" b="0" i="0" u="none" strike="noStrike" kern="1200" cap="none" spc="0" normalizeH="0" baseline="0" noProof="0" dirty="0">
                    <a:ln>
                      <a:noFill/>
                    </a:ln>
                    <a:solidFill>
                      <a:prstClr val="white">
                        <a:lumMod val="50000"/>
                      </a:prstClr>
                    </a:solidFill>
                    <a:effectLst/>
                    <a:uLnTx/>
                    <a:uFillTx/>
                    <a:latin typeface="Aptos" panose="02110004020202020204"/>
                    <a:ea typeface="新細明體" panose="02020500000000000000" pitchFamily="18" charset="-120"/>
                    <a:cs typeface="+mn-cs"/>
                  </a:endParaRPr>
                </a:p>
              </p:txBody>
            </p:sp>
            <p:sp>
              <p:nvSpPr>
                <p:cNvPr id="149" name="文字方塊 148">
                  <a:extLst>
                    <a:ext uri="{FF2B5EF4-FFF2-40B4-BE49-F238E27FC236}">
                      <a16:creationId xmlns:a16="http://schemas.microsoft.com/office/drawing/2014/main" id="{151645ED-702C-A621-F19F-52C05D28B071}"/>
                    </a:ext>
                  </a:extLst>
                </p:cNvPr>
                <p:cNvSpPr txBox="1"/>
                <p:nvPr/>
              </p:nvSpPr>
              <p:spPr>
                <a:xfrm>
                  <a:off x="9352737" y="5122750"/>
                  <a:ext cx="14275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200" b="0" i="0" u="none" strike="noStrike" kern="1200" cap="none" spc="0" normalizeH="0" baseline="0" noProof="0" dirty="0">
                      <a:ln>
                        <a:noFill/>
                      </a:ln>
                      <a:solidFill>
                        <a:prstClr val="white">
                          <a:lumMod val="50000"/>
                        </a:prstClr>
                      </a:solidFill>
                      <a:effectLst/>
                      <a:uLnTx/>
                      <a:uFillTx/>
                      <a:latin typeface="Aptos" panose="02110004020202020204"/>
                      <a:ea typeface="新細明體" panose="02020500000000000000" pitchFamily="18" charset="-120"/>
                      <a:cs typeface="+mn-cs"/>
                    </a:rPr>
                    <a:t>Donate</a:t>
                  </a:r>
                  <a:endParaRPr kumimoji="0" lang="zh-HK" altLang="en-US" sz="1200" b="0" i="0" u="none" strike="noStrike" kern="1200" cap="none" spc="0" normalizeH="0" baseline="0" noProof="0" dirty="0">
                    <a:ln>
                      <a:noFill/>
                    </a:ln>
                    <a:solidFill>
                      <a:prstClr val="white">
                        <a:lumMod val="50000"/>
                      </a:prstClr>
                    </a:solidFill>
                    <a:effectLst/>
                    <a:uLnTx/>
                    <a:uFillTx/>
                    <a:latin typeface="Aptos" panose="02110004020202020204"/>
                    <a:ea typeface="新細明體" panose="02020500000000000000" pitchFamily="18" charset="-120"/>
                    <a:cs typeface="+mn-cs"/>
                  </a:endParaRPr>
                </a:p>
              </p:txBody>
            </p:sp>
            <p:pic>
              <p:nvPicPr>
                <p:cNvPr id="151" name="圖形 150" descr="電子商務 以實心填滿">
                  <a:extLst>
                    <a:ext uri="{FF2B5EF4-FFF2-40B4-BE49-F238E27FC236}">
                      <a16:creationId xmlns:a16="http://schemas.microsoft.com/office/drawing/2014/main" id="{7FC95832-4230-44CD-8CEF-5ACF5E0FF58E}"/>
                    </a:ext>
                  </a:extLst>
                </p:cNvPr>
                <p:cNvPicPr>
                  <a:picLocks noChangeAspect="1"/>
                </p:cNvPicPr>
                <p:nvPr/>
              </p:nvPicPr>
              <p:blipFill>
                <a:blip r:embed="rId42" cstate="hqprint">
                  <a:extLst>
                    <a:ext uri="{28A0092B-C50C-407E-A947-70E740481C1C}">
                      <a14:useLocalDpi xmlns:a14="http://schemas.microsoft.com/office/drawing/2010/main" val="0"/>
                    </a:ext>
                    <a:ext uri="{96DAC541-7B7A-43D3-8B79-37D633B846F1}">
                      <asvg:svgBlip xmlns="" xmlns:asvg="http://schemas.microsoft.com/office/drawing/2016/SVG/main" r:embed="rId43"/>
                    </a:ext>
                  </a:extLst>
                </a:blip>
                <a:stretch>
                  <a:fillRect/>
                </a:stretch>
              </p:blipFill>
              <p:spPr>
                <a:xfrm>
                  <a:off x="7564403" y="4887322"/>
                  <a:ext cx="626926" cy="626926"/>
                </a:xfrm>
                <a:prstGeom prst="rect">
                  <a:avLst/>
                </a:prstGeom>
              </p:spPr>
            </p:pic>
          </p:grpSp>
        </p:grpSp>
      </p:grpSp>
      <p:sp>
        <p:nvSpPr>
          <p:cNvPr id="2" name="投影片編號版面配置區 1"/>
          <p:cNvSpPr>
            <a:spLocks noGrp="1"/>
          </p:cNvSpPr>
          <p:nvPr>
            <p:ph type="sldNum" sz="quarter" idx="12"/>
          </p:nvPr>
        </p:nvSpPr>
        <p:spPr/>
        <p:txBody>
          <a:bodyPr/>
          <a:lstStyle/>
          <a:p>
            <a:fld id="{B22CB2AD-5013-4854-BCEC-9E229D0E541F}" type="slidenum">
              <a:rPr lang="zh-HK" altLang="en-US" smtClean="0"/>
              <a:t>19</a:t>
            </a:fld>
            <a:endParaRPr lang="zh-HK" altLang="en-US"/>
          </a:p>
        </p:txBody>
      </p:sp>
    </p:spTree>
    <p:extLst>
      <p:ext uri="{BB962C8B-B14F-4D97-AF65-F5344CB8AC3E}">
        <p14:creationId xmlns:p14="http://schemas.microsoft.com/office/powerpoint/2010/main" val="258340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626876" y="637988"/>
            <a:ext cx="9144000" cy="1655762"/>
          </a:xfrm>
        </p:spPr>
        <p:txBody>
          <a:bodyPr/>
          <a:lstStyle/>
          <a:p>
            <a:pPr algn="l"/>
            <a:r>
              <a:rPr lang="en-US" altLang="zh-HK" sz="3600" b="1" spc="-150" dirty="0">
                <a:solidFill>
                  <a:schemeClr val="accent4">
                    <a:lumMod val="75000"/>
                  </a:schemeClr>
                </a:solidFill>
              </a:rPr>
              <a:t>GENERATIONAL MARKETING</a:t>
            </a:r>
          </a:p>
          <a:p>
            <a:pPr algn="l"/>
            <a:r>
              <a:rPr lang="en-US" altLang="zh-HK" dirty="0"/>
              <a:t>An approach to creating more meaningful and effective communication for specific age groups</a:t>
            </a:r>
            <a:endParaRPr lang="zh-HK" altLang="en-US" dirty="0"/>
          </a:p>
        </p:txBody>
      </p:sp>
      <p:grpSp>
        <p:nvGrpSpPr>
          <p:cNvPr id="14" name="群組 13"/>
          <p:cNvGrpSpPr/>
          <p:nvPr/>
        </p:nvGrpSpPr>
        <p:grpSpPr>
          <a:xfrm>
            <a:off x="546386" y="2850656"/>
            <a:ext cx="11333802" cy="2200051"/>
            <a:chOff x="393986" y="2119136"/>
            <a:chExt cx="11333802" cy="2200051"/>
          </a:xfrm>
        </p:grpSpPr>
        <p:grpSp>
          <p:nvGrpSpPr>
            <p:cNvPr id="6" name="群組 5"/>
            <p:cNvGrpSpPr/>
            <p:nvPr/>
          </p:nvGrpSpPr>
          <p:grpSpPr>
            <a:xfrm>
              <a:off x="393986" y="2119136"/>
              <a:ext cx="2255654" cy="2166530"/>
              <a:chOff x="393986" y="2119136"/>
              <a:chExt cx="2255654" cy="2166530"/>
            </a:xfrm>
          </p:grpSpPr>
          <p:sp>
            <p:nvSpPr>
              <p:cNvPr id="7" name="文字方塊 6">
                <a:extLst>
                  <a:ext uri="{FF2B5EF4-FFF2-40B4-BE49-F238E27FC236}">
                    <a16:creationId xmlns:a16="http://schemas.microsoft.com/office/drawing/2014/main" id="{9DBB5060-40CF-1A2E-9411-743F0AC85301}"/>
                  </a:ext>
                </a:extLst>
              </p:cNvPr>
              <p:cNvSpPr txBox="1"/>
              <p:nvPr/>
            </p:nvSpPr>
            <p:spPr>
              <a:xfrm>
                <a:off x="393986" y="2119136"/>
                <a:ext cx="2255654" cy="646331"/>
              </a:xfrm>
              <a:prstGeom prst="rect">
                <a:avLst/>
              </a:prstGeom>
              <a:noFill/>
            </p:spPr>
            <p:txBody>
              <a:bodyPr wrap="square">
                <a:spAutoFit/>
              </a:bodyPr>
              <a:lstStyle/>
              <a:p>
                <a:pPr algn="ctr"/>
                <a:r>
                  <a:rPr lang="en-US" altLang="zh-HK" sz="1800" b="1" spc="-150" dirty="0">
                    <a:solidFill>
                      <a:schemeClr val="bg1">
                        <a:lumMod val="50000"/>
                      </a:schemeClr>
                    </a:solidFill>
                  </a:rPr>
                  <a:t>BABY BOOMERS</a:t>
                </a:r>
              </a:p>
              <a:p>
                <a:pPr algn="ctr"/>
                <a:r>
                  <a:rPr lang="en-US" altLang="zh-HK" b="1" spc="-150" dirty="0">
                    <a:solidFill>
                      <a:schemeClr val="bg1">
                        <a:lumMod val="50000"/>
                      </a:schemeClr>
                    </a:solidFill>
                  </a:rPr>
                  <a:t>1945</a:t>
                </a:r>
                <a:endParaRPr lang="en-US" altLang="zh-HK" sz="1800" b="1" spc="-150" dirty="0">
                  <a:solidFill>
                    <a:schemeClr val="bg1">
                      <a:lumMod val="50000"/>
                    </a:schemeClr>
                  </a:solidFill>
                </a:endParaRP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10576" y="2863943"/>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grpSp>
        <p:grpSp>
          <p:nvGrpSpPr>
            <p:cNvPr id="10" name="群組 9"/>
            <p:cNvGrpSpPr/>
            <p:nvPr/>
          </p:nvGrpSpPr>
          <p:grpSpPr>
            <a:xfrm>
              <a:off x="6369349" y="2168339"/>
              <a:ext cx="2286979" cy="2131122"/>
              <a:chOff x="6369349" y="2168339"/>
              <a:chExt cx="2286979" cy="2131122"/>
            </a:xfrm>
          </p:grpSpPr>
          <p:sp>
            <p:nvSpPr>
              <p:cNvPr id="11" name="文字方塊 10">
                <a:extLst>
                  <a:ext uri="{FF2B5EF4-FFF2-40B4-BE49-F238E27FC236}">
                    <a16:creationId xmlns:a16="http://schemas.microsoft.com/office/drawing/2014/main" id="{ABFD276B-B927-26E8-26E6-8F7D71DBBD3A}"/>
                  </a:ext>
                </a:extLst>
              </p:cNvPr>
              <p:cNvSpPr txBox="1"/>
              <p:nvPr/>
            </p:nvSpPr>
            <p:spPr>
              <a:xfrm>
                <a:off x="6369349" y="2168339"/>
                <a:ext cx="22869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GEN Y </a:t>
                </a:r>
                <a:r>
                  <a:rPr lang="en-US" altLang="zh-HK" b="1" spc="-150" dirty="0" smtClean="0">
                    <a:solidFill>
                      <a:srgbClr val="FF7C80"/>
                    </a:solidFill>
                    <a:latin typeface="Aptos" panose="02110004020202020204"/>
                    <a:ea typeface="新細明體" panose="02020500000000000000" pitchFamily="18" charset="-120"/>
                  </a:rPr>
                  <a:t>(M</a:t>
                </a:r>
                <a:r>
                  <a:rPr kumimoji="0" lang="en-US" altLang="zh-HK" sz="1800" b="1" i="0" u="none" strike="noStrike" kern="1200" cap="none" spc="-150" normalizeH="0" baseline="0" noProof="0" dirty="0" smtClean="0">
                    <a:ln>
                      <a:noFill/>
                    </a:ln>
                    <a:solidFill>
                      <a:srgbClr val="FF7C80"/>
                    </a:solidFill>
                    <a:effectLst/>
                    <a:uLnTx/>
                    <a:uFillTx/>
                    <a:latin typeface="Aptos" panose="02110004020202020204"/>
                    <a:ea typeface="新細明體" panose="02020500000000000000" pitchFamily="18" charset="-120"/>
                    <a:cs typeface="+mn-cs"/>
                  </a:rPr>
                  <a:t>ILLENNIAL)</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1980</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p:txBody>
          </p:sp>
          <p:grpSp>
            <p:nvGrpSpPr>
              <p:cNvPr id="115" name="群組 114">
                <a:extLst>
                  <a:ext uri="{FF2B5EF4-FFF2-40B4-BE49-F238E27FC236}">
                    <a16:creationId xmlns:a16="http://schemas.microsoft.com/office/drawing/2014/main" id="{B9CCF5DC-7197-0EBA-616B-49A00037FB44}"/>
                  </a:ext>
                </a:extLst>
              </p:cNvPr>
              <p:cNvGrpSpPr/>
              <p:nvPr/>
            </p:nvGrpSpPr>
            <p:grpSpPr>
              <a:xfrm>
                <a:off x="6690651" y="2877738"/>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grpSp>
        <p:grpSp>
          <p:nvGrpSpPr>
            <p:cNvPr id="12" name="群組 11"/>
            <p:cNvGrpSpPr/>
            <p:nvPr/>
          </p:nvGrpSpPr>
          <p:grpSpPr>
            <a:xfrm>
              <a:off x="8996387" y="2139429"/>
              <a:ext cx="2731401" cy="2170945"/>
              <a:chOff x="8996387" y="2139429"/>
              <a:chExt cx="2731401" cy="2170945"/>
            </a:xfrm>
          </p:grpSpPr>
          <p:sp>
            <p:nvSpPr>
              <p:cNvPr id="13" name="文字方塊 12">
                <a:extLst>
                  <a:ext uri="{FF2B5EF4-FFF2-40B4-BE49-F238E27FC236}">
                    <a16:creationId xmlns:a16="http://schemas.microsoft.com/office/drawing/2014/main" id="{90A06A6E-C1AC-9C0C-5FE4-511881641279}"/>
                  </a:ext>
                </a:extLst>
              </p:cNvPr>
              <p:cNvSpPr txBox="1"/>
              <p:nvPr/>
            </p:nvSpPr>
            <p:spPr>
              <a:xfrm>
                <a:off x="8996387" y="2139429"/>
                <a:ext cx="27314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00B0F0"/>
                    </a:solidFill>
                    <a:latin typeface="Aptos" panose="02110004020202020204"/>
                    <a:ea typeface="新細明體" panose="02020500000000000000" pitchFamily="18" charset="-120"/>
                  </a:rPr>
                  <a:t>2000</a:t>
                </a:r>
                <a:endPar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888651"/>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grpSp>
        <p:grpSp>
          <p:nvGrpSpPr>
            <p:cNvPr id="8" name="群組 7"/>
            <p:cNvGrpSpPr/>
            <p:nvPr/>
          </p:nvGrpSpPr>
          <p:grpSpPr>
            <a:xfrm>
              <a:off x="3509684" y="2169989"/>
              <a:ext cx="1782270" cy="2149198"/>
              <a:chOff x="3509684" y="2169989"/>
              <a:chExt cx="1782270" cy="2149198"/>
            </a:xfrm>
          </p:grpSpPr>
          <p:sp>
            <p:nvSpPr>
              <p:cNvPr id="9" name="文字方塊 8">
                <a:extLst>
                  <a:ext uri="{FF2B5EF4-FFF2-40B4-BE49-F238E27FC236}">
                    <a16:creationId xmlns:a16="http://schemas.microsoft.com/office/drawing/2014/main" id="{39BEE8F3-FBBD-2B85-FCF6-9B476324CB1D}"/>
                  </a:ext>
                </a:extLst>
              </p:cNvPr>
              <p:cNvSpPr txBox="1"/>
              <p:nvPr/>
            </p:nvSpPr>
            <p:spPr>
              <a:xfrm>
                <a:off x="3509684" y="2169989"/>
                <a:ext cx="17822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41AFAF"/>
                    </a:solidFill>
                    <a:latin typeface="Aptos" panose="02110004020202020204"/>
                    <a:ea typeface="新細明體" panose="02020500000000000000" pitchFamily="18" charset="-120"/>
                  </a:rPr>
                  <a:t>1965</a:t>
                </a:r>
                <a:endPar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endParaRPr>
              </a:p>
            </p:txBody>
          </p:sp>
          <p:grpSp>
            <p:nvGrpSpPr>
              <p:cNvPr id="4" name="群組 3">
                <a:extLst>
                  <a:ext uri="{FF2B5EF4-FFF2-40B4-BE49-F238E27FC236}">
                    <a16:creationId xmlns:a16="http://schemas.microsoft.com/office/drawing/2014/main" id="{E1E085A3-2548-5DE9-97AD-47D15706B4F3}"/>
                  </a:ext>
                </a:extLst>
              </p:cNvPr>
              <p:cNvGrpSpPr/>
              <p:nvPr/>
            </p:nvGrpSpPr>
            <p:grpSpPr>
              <a:xfrm>
                <a:off x="3705898" y="2897464"/>
                <a:ext cx="1468542" cy="1421723"/>
                <a:chOff x="3705898" y="2897464"/>
                <a:chExt cx="1468542" cy="1421723"/>
              </a:xfrm>
            </p:grpSpPr>
            <p:grpSp>
              <p:nvGrpSpPr>
                <p:cNvPr id="119" name="群組 118">
                  <a:extLst>
                    <a:ext uri="{FF2B5EF4-FFF2-40B4-BE49-F238E27FC236}">
                      <a16:creationId xmlns:a16="http://schemas.microsoft.com/office/drawing/2014/main" id="{A76EE5F4-B009-BC0B-E461-E4082711C8EC}"/>
                    </a:ext>
                  </a:extLst>
                </p:cNvPr>
                <p:cNvGrpSpPr/>
                <p:nvPr/>
              </p:nvGrpSpPr>
              <p:grpSpPr>
                <a:xfrm>
                  <a:off x="3705898" y="2897464"/>
                  <a:ext cx="1468542" cy="1421723"/>
                  <a:chOff x="1840217" y="3525686"/>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1840217" y="3525686"/>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2677793" y="3729207"/>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1906379"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2449468"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2573736"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3116825"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2815816" y="4425919"/>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2609656"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2933763" y="3850622"/>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2666843" y="3841277"/>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2010888" y="3733401"/>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2110234" y="4440893"/>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1942299"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2002907" y="3776481"/>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2741883" y="3700688"/>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 name="圖形 1" descr="鬍子 以實心填滿">
                  <a:extLst>
                    <a:ext uri="{FF2B5EF4-FFF2-40B4-BE49-F238E27FC236}">
                      <a16:creationId xmlns:a16="http://schemas.microsoft.com/office/drawing/2014/main" id="{ACCA79CB-5F41-7546-2FB0-2B6FB612F72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0357" y="3647889"/>
                  <a:ext cx="334617" cy="334617"/>
                </a:xfrm>
                <a:prstGeom prst="rect">
                  <a:avLst/>
                </a:prstGeom>
              </p:spPr>
            </p:pic>
          </p:grpSp>
        </p:grpSp>
      </p:grpSp>
      <p:sp>
        <p:nvSpPr>
          <p:cNvPr id="5" name="投影片編號版面配置區 4"/>
          <p:cNvSpPr>
            <a:spLocks noGrp="1"/>
          </p:cNvSpPr>
          <p:nvPr>
            <p:ph type="sldNum" sz="quarter" idx="12"/>
          </p:nvPr>
        </p:nvSpPr>
        <p:spPr/>
        <p:txBody>
          <a:bodyPr/>
          <a:lstStyle/>
          <a:p>
            <a:fld id="{B22CB2AD-5013-4854-BCEC-9E229D0E541F}" type="slidenum">
              <a:rPr lang="zh-HK" altLang="en-US" smtClean="0"/>
              <a:t>2</a:t>
            </a:fld>
            <a:endParaRPr lang="zh-HK" altLang="en-US"/>
          </a:p>
        </p:txBody>
      </p:sp>
    </p:spTree>
    <p:extLst>
      <p:ext uri="{BB962C8B-B14F-4D97-AF65-F5344CB8AC3E}">
        <p14:creationId xmlns:p14="http://schemas.microsoft.com/office/powerpoint/2010/main" val="245378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518437" y="565959"/>
            <a:ext cx="10638849" cy="6272783"/>
            <a:chOff x="490362" y="128016"/>
            <a:chExt cx="11347961" cy="6601968"/>
          </a:xfrm>
        </p:grpSpPr>
        <p:pic>
          <p:nvPicPr>
            <p:cNvPr id="13" name="圖片 12">
              <a:extLst>
                <a:ext uri="{FF2B5EF4-FFF2-40B4-BE49-F238E27FC236}">
                  <a16:creationId xmlns:a16="http://schemas.microsoft.com/office/drawing/2014/main" id="{58A0F60C-B564-E380-F5DF-62C86CE98973}"/>
                </a:ext>
              </a:extLst>
            </p:cNvPr>
            <p:cNvPicPr>
              <a:picLocks noChangeAspect="1"/>
            </p:cNvPicPr>
            <p:nvPr/>
          </p:nvPicPr>
          <p:blipFill rotWithShape="1">
            <a:blip r:embed="rId3"/>
            <a:srcRect l="22400" t="27280" r="20900" b="12889"/>
            <a:stretch/>
          </p:blipFill>
          <p:spPr>
            <a:xfrm>
              <a:off x="5648364" y="3958256"/>
              <a:ext cx="4345330" cy="2579238"/>
            </a:xfrm>
            <a:prstGeom prst="rect">
              <a:avLst/>
            </a:prstGeom>
          </p:spPr>
        </p:pic>
        <p:pic>
          <p:nvPicPr>
            <p:cNvPr id="7" name="圖片 6">
              <a:extLst>
                <a:ext uri="{FF2B5EF4-FFF2-40B4-BE49-F238E27FC236}">
                  <a16:creationId xmlns:a16="http://schemas.microsoft.com/office/drawing/2014/main" id="{5EF91A4D-2DEA-91DB-707F-2323E211EA4D}"/>
                </a:ext>
              </a:extLst>
            </p:cNvPr>
            <p:cNvPicPr>
              <a:picLocks noChangeAspect="1"/>
            </p:cNvPicPr>
            <p:nvPr/>
          </p:nvPicPr>
          <p:blipFill>
            <a:blip r:embed="rId4"/>
            <a:stretch>
              <a:fillRect/>
            </a:stretch>
          </p:blipFill>
          <p:spPr>
            <a:xfrm>
              <a:off x="3180923" y="1041635"/>
              <a:ext cx="4002810" cy="2916621"/>
            </a:xfrm>
            <a:prstGeom prst="rect">
              <a:avLst/>
            </a:prstGeom>
          </p:spPr>
        </p:pic>
        <p:pic>
          <p:nvPicPr>
            <p:cNvPr id="3" name="圖片 2">
              <a:extLst>
                <a:ext uri="{FF2B5EF4-FFF2-40B4-BE49-F238E27FC236}">
                  <a16:creationId xmlns:a16="http://schemas.microsoft.com/office/drawing/2014/main" id="{C7620B3D-7DCE-B91D-92EE-E06BFD631FEB}"/>
                </a:ext>
              </a:extLst>
            </p:cNvPr>
            <p:cNvPicPr>
              <a:picLocks noChangeAspect="1"/>
            </p:cNvPicPr>
            <p:nvPr/>
          </p:nvPicPr>
          <p:blipFill rotWithShape="1">
            <a:blip r:embed="rId5"/>
            <a:srcRect l="6243" t="39222"/>
            <a:stretch/>
          </p:blipFill>
          <p:spPr>
            <a:xfrm>
              <a:off x="490362" y="583324"/>
              <a:ext cx="3988677" cy="1928596"/>
            </a:xfrm>
            <a:prstGeom prst="rect">
              <a:avLst/>
            </a:prstGeom>
          </p:spPr>
        </p:pic>
        <p:pic>
          <p:nvPicPr>
            <p:cNvPr id="9" name="圖片 8">
              <a:extLst>
                <a:ext uri="{FF2B5EF4-FFF2-40B4-BE49-F238E27FC236}">
                  <a16:creationId xmlns:a16="http://schemas.microsoft.com/office/drawing/2014/main" id="{B2283573-3431-34C0-1E16-55F0D03C3FE4}"/>
                </a:ext>
              </a:extLst>
            </p:cNvPr>
            <p:cNvPicPr>
              <a:picLocks noChangeAspect="1"/>
            </p:cNvPicPr>
            <p:nvPr/>
          </p:nvPicPr>
          <p:blipFill>
            <a:blip r:embed="rId6"/>
            <a:stretch>
              <a:fillRect/>
            </a:stretch>
          </p:blipFill>
          <p:spPr>
            <a:xfrm>
              <a:off x="8217661" y="2236602"/>
              <a:ext cx="3620662" cy="4493382"/>
            </a:xfrm>
            <a:prstGeom prst="rect">
              <a:avLst/>
            </a:prstGeom>
          </p:spPr>
        </p:pic>
        <p:pic>
          <p:nvPicPr>
            <p:cNvPr id="11" name="圖片 10">
              <a:extLst>
                <a:ext uri="{FF2B5EF4-FFF2-40B4-BE49-F238E27FC236}">
                  <a16:creationId xmlns:a16="http://schemas.microsoft.com/office/drawing/2014/main" id="{9E05EF10-41B4-DCCB-331A-EBF8BCBB5095}"/>
                </a:ext>
              </a:extLst>
            </p:cNvPr>
            <p:cNvPicPr>
              <a:picLocks noChangeAspect="1"/>
            </p:cNvPicPr>
            <p:nvPr/>
          </p:nvPicPr>
          <p:blipFill rotWithShape="1">
            <a:blip r:embed="rId7"/>
            <a:srcRect l="20600" t="14756" r="19500" b="10578"/>
            <a:stretch/>
          </p:blipFill>
          <p:spPr>
            <a:xfrm>
              <a:off x="2096450" y="4002629"/>
              <a:ext cx="3551914" cy="2490491"/>
            </a:xfrm>
            <a:prstGeom prst="rect">
              <a:avLst/>
            </a:prstGeom>
          </p:spPr>
        </p:pic>
        <p:pic>
          <p:nvPicPr>
            <p:cNvPr id="15" name="圖片 14">
              <a:extLst>
                <a:ext uri="{FF2B5EF4-FFF2-40B4-BE49-F238E27FC236}">
                  <a16:creationId xmlns:a16="http://schemas.microsoft.com/office/drawing/2014/main" id="{8AC94210-AFFC-A22B-D198-B596BAB899D1}"/>
                </a:ext>
              </a:extLst>
            </p:cNvPr>
            <p:cNvPicPr>
              <a:picLocks noChangeAspect="1"/>
            </p:cNvPicPr>
            <p:nvPr/>
          </p:nvPicPr>
          <p:blipFill rotWithShape="1">
            <a:blip r:embed="rId8"/>
            <a:srcRect l="28100" t="20800" r="28000" b="11467"/>
            <a:stretch/>
          </p:blipFill>
          <p:spPr>
            <a:xfrm>
              <a:off x="7385978" y="128016"/>
              <a:ext cx="3084842" cy="2181783"/>
            </a:xfrm>
            <a:prstGeom prst="rect">
              <a:avLst/>
            </a:prstGeom>
          </p:spPr>
        </p:pic>
      </p:grpSp>
      <p:sp>
        <p:nvSpPr>
          <p:cNvPr id="12" name="標題 1">
            <a:extLst>
              <a:ext uri="{FF2B5EF4-FFF2-40B4-BE49-F238E27FC236}">
                <a16:creationId xmlns:a16="http://schemas.microsoft.com/office/drawing/2014/main" id="{6C5FD6A2-2CD0-AEE1-82B7-FB1354159B69}"/>
              </a:ext>
            </a:extLst>
          </p:cNvPr>
          <p:cNvSpPr txBox="1">
            <a:spLocks/>
          </p:cNvSpPr>
          <p:nvPr/>
        </p:nvSpPr>
        <p:spPr>
          <a:xfrm>
            <a:off x="186849" y="3140142"/>
            <a:ext cx="2782302" cy="6563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ltLang="zh-HK" sz="1000" dirty="0" smtClean="0">
                <a:latin typeface="Arial" panose="020B0604020202020204" pitchFamily="34" charset="0"/>
                <a:ea typeface="+mn-ea"/>
                <a:cs typeface="Arial" panose="020B0604020202020204" pitchFamily="34" charset="0"/>
              </a:rPr>
              <a:t>Works prepared by students in Diploma of </a:t>
            </a:r>
            <a:r>
              <a:rPr lang="en-US" altLang="zh-HK" sz="1000" dirty="0">
                <a:latin typeface="Arial" panose="020B0604020202020204" pitchFamily="34" charset="0"/>
                <a:ea typeface="+mn-ea"/>
                <a:cs typeface="Arial" panose="020B0604020202020204" pitchFamily="34" charset="0"/>
              </a:rPr>
              <a:t>Applied Education in   </a:t>
            </a:r>
            <a:r>
              <a:rPr lang="en-US" altLang="zh-HK" sz="1000" dirty="0" smtClean="0">
                <a:latin typeface="Arial" panose="020B0604020202020204" pitchFamily="34" charset="0"/>
                <a:ea typeface="+mn-ea"/>
                <a:cs typeface="Arial" panose="020B0604020202020204" pitchFamily="34" charset="0"/>
              </a:rPr>
              <a:t/>
            </a:r>
            <a:br>
              <a:rPr lang="en-US" altLang="zh-HK" sz="1000" dirty="0" smtClean="0">
                <a:latin typeface="Arial" panose="020B0604020202020204" pitchFamily="34" charset="0"/>
                <a:ea typeface="+mn-ea"/>
                <a:cs typeface="Arial" panose="020B0604020202020204" pitchFamily="34" charset="0"/>
              </a:rPr>
            </a:br>
            <a:r>
              <a:rPr lang="en-US" altLang="zh-TW" sz="1000" dirty="0">
                <a:latin typeface="Arial" panose="020B0604020202020204" pitchFamily="34" charset="0"/>
                <a:ea typeface="+mn-ea"/>
                <a:cs typeface="Arial" panose="020B0604020202020204" pitchFamily="34" charset="0"/>
              </a:rPr>
              <a:t>Fashion and </a:t>
            </a:r>
            <a:r>
              <a:rPr lang="en-US" altLang="zh-TW" sz="1000" dirty="0" smtClean="0">
                <a:latin typeface="Arial" panose="020B0604020202020204" pitchFamily="34" charset="0"/>
                <a:ea typeface="+mn-ea"/>
                <a:cs typeface="Arial" panose="020B0604020202020204" pitchFamily="34" charset="0"/>
              </a:rPr>
              <a:t>Styling</a:t>
            </a:r>
            <a:r>
              <a:rPr lang="en-US" altLang="zh-HK" sz="1000" dirty="0" smtClean="0">
                <a:latin typeface="Arial" panose="020B0604020202020204" pitchFamily="34" charset="0"/>
                <a:ea typeface="+mn-ea"/>
                <a:cs typeface="Arial" panose="020B0604020202020204" pitchFamily="34" charset="0"/>
              </a:rPr>
              <a:t>, Hong Kong </a:t>
            </a:r>
            <a:r>
              <a:rPr lang="en-US" altLang="zh-HK" sz="1000" dirty="0">
                <a:latin typeface="Arial" panose="020B0604020202020204" pitchFamily="34" charset="0"/>
                <a:ea typeface="+mn-ea"/>
                <a:cs typeface="Arial" panose="020B0604020202020204" pitchFamily="34" charset="0"/>
              </a:rPr>
              <a:t>Metropolitan University</a:t>
            </a:r>
            <a:endParaRPr lang="zh-HK" altLang="en-US" sz="1000" dirty="0">
              <a:latin typeface="Arial" panose="020B0604020202020204" pitchFamily="34" charset="0"/>
              <a:ea typeface="+mn-ea"/>
              <a:cs typeface="Arial" panose="020B0604020202020204" pitchFamily="34" charset="0"/>
            </a:endParaRPr>
          </a:p>
        </p:txBody>
      </p:sp>
      <p:sp>
        <p:nvSpPr>
          <p:cNvPr id="14" name="文字方塊 13"/>
          <p:cNvSpPr txBox="1"/>
          <p:nvPr/>
        </p:nvSpPr>
        <p:spPr>
          <a:xfrm>
            <a:off x="144855" y="6598364"/>
            <a:ext cx="5423026" cy="246221"/>
          </a:xfrm>
          <a:prstGeom prst="rect">
            <a:avLst/>
          </a:prstGeom>
          <a:noFill/>
        </p:spPr>
        <p:txBody>
          <a:bodyPr wrap="square" rtlCol="0">
            <a:spAutoFit/>
          </a:bodyPr>
          <a:lstStyle/>
          <a:p>
            <a:r>
              <a:rPr lang="en-US" altLang="zh-TW" sz="1000" dirty="0">
                <a:latin typeface="Arial" panose="020B0604020202020204" pitchFamily="34" charset="0"/>
                <a:cs typeface="Arial" panose="020B0604020202020204" pitchFamily="34" charset="0"/>
              </a:rPr>
              <a:t>Photo(s) is/are provided by the Clothing Industry Training Authority</a:t>
            </a:r>
            <a:endParaRPr lang="zh-TW" altLang="en-US" sz="1000" dirty="0">
              <a:latin typeface="Arial" panose="020B0604020202020204" pitchFamily="34" charset="0"/>
              <a:cs typeface="Arial" panose="020B0604020202020204" pitchFamily="34" charset="0"/>
            </a:endParaRPr>
          </a:p>
        </p:txBody>
      </p:sp>
      <p:sp>
        <p:nvSpPr>
          <p:cNvPr id="5" name="文字方塊 4"/>
          <p:cNvSpPr txBox="1"/>
          <p:nvPr/>
        </p:nvSpPr>
        <p:spPr>
          <a:xfrm>
            <a:off x="144855" y="283117"/>
            <a:ext cx="7247435" cy="523220"/>
          </a:xfrm>
          <a:prstGeom prst="rect">
            <a:avLst/>
          </a:prstGeom>
          <a:noFill/>
        </p:spPr>
        <p:txBody>
          <a:bodyPr wrap="square" rtlCol="0">
            <a:spAutoFit/>
          </a:bodyPr>
          <a:lstStyle/>
          <a:p>
            <a:r>
              <a:rPr lang="en-US" altLang="zh-TW" sz="2800" dirty="0" smtClean="0"/>
              <a:t>Example:  Marketing Strategy</a:t>
            </a:r>
            <a:endParaRPr lang="zh-TW" altLang="en-US" sz="2800" dirty="0"/>
          </a:p>
        </p:txBody>
      </p:sp>
      <p:sp>
        <p:nvSpPr>
          <p:cNvPr id="2" name="投影片編號版面配置區 1"/>
          <p:cNvSpPr>
            <a:spLocks noGrp="1"/>
          </p:cNvSpPr>
          <p:nvPr>
            <p:ph type="sldNum" sz="quarter" idx="12"/>
          </p:nvPr>
        </p:nvSpPr>
        <p:spPr/>
        <p:txBody>
          <a:bodyPr/>
          <a:lstStyle/>
          <a:p>
            <a:fld id="{B22CB2AD-5013-4854-BCEC-9E229D0E541F}" type="slidenum">
              <a:rPr lang="zh-HK" altLang="en-US" smtClean="0"/>
              <a:t>20</a:t>
            </a:fld>
            <a:endParaRPr lang="zh-HK" altLang="en-US" dirty="0"/>
          </a:p>
        </p:txBody>
      </p:sp>
    </p:spTree>
    <p:extLst>
      <p:ext uri="{BB962C8B-B14F-4D97-AF65-F5344CB8AC3E}">
        <p14:creationId xmlns:p14="http://schemas.microsoft.com/office/powerpoint/2010/main" val="3532549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22CB2AD-5013-4854-BCEC-9E229D0E541F}" type="slidenum">
              <a:rPr lang="zh-HK" altLang="en-US" smtClean="0"/>
              <a:t>21</a:t>
            </a:fld>
            <a:endParaRPr lang="zh-HK" altLang="en-US"/>
          </a:p>
        </p:txBody>
      </p:sp>
      <p:sp>
        <p:nvSpPr>
          <p:cNvPr id="3" name="矩形 2"/>
          <p:cNvSpPr/>
          <p:nvPr/>
        </p:nvSpPr>
        <p:spPr>
          <a:xfrm>
            <a:off x="1116461" y="1055895"/>
            <a:ext cx="10042749" cy="830997"/>
          </a:xfrm>
          <a:prstGeom prst="rect">
            <a:avLst/>
          </a:prstGeom>
        </p:spPr>
        <p:txBody>
          <a:bodyPr wrap="none">
            <a:spAutoFit/>
          </a:bodyPr>
          <a:lstStyle/>
          <a:p>
            <a:pPr>
              <a:spcAft>
                <a:spcPts val="0"/>
              </a:spcAft>
            </a:pPr>
            <a:r>
              <a:rPr lang="en-US" altLang="zh-TW" sz="4800" kern="100" dirty="0">
                <a:latin typeface="Calibri" panose="020F0502020204030204" pitchFamily="34" charset="0"/>
                <a:cs typeface="Times New Roman" panose="02020603050405020304" pitchFamily="18" charset="0"/>
              </a:rPr>
              <a:t>References (Retrieved on Aug 13, 2024)</a:t>
            </a:r>
            <a:endParaRPr lang="zh-TW" altLang="zh-TW" sz="4800" kern="100" dirty="0">
              <a:latin typeface="Calibri" panose="020F0502020204030204" pitchFamily="34" charset="0"/>
              <a:cs typeface="Times New Roman" panose="02020603050405020304" pitchFamily="18" charset="0"/>
            </a:endParaRPr>
          </a:p>
        </p:txBody>
      </p:sp>
      <p:sp>
        <p:nvSpPr>
          <p:cNvPr id="4" name="矩形 3"/>
          <p:cNvSpPr/>
          <p:nvPr/>
        </p:nvSpPr>
        <p:spPr>
          <a:xfrm>
            <a:off x="1316354" y="2422604"/>
            <a:ext cx="8010525" cy="2862322"/>
          </a:xfrm>
          <a:prstGeom prst="rect">
            <a:avLst/>
          </a:prstGeom>
        </p:spPr>
        <p:txBody>
          <a:bodyPr wrap="square">
            <a:spAutoFit/>
          </a:bodyPr>
          <a:lstStyle/>
          <a:p>
            <a:pPr marL="342900" lvl="0" indent="-342900">
              <a:spcAft>
                <a:spcPts val="0"/>
              </a:spcAft>
              <a:buSzPts val="800"/>
              <a:buFont typeface="Wingdings" panose="05000000000000000000" pitchFamily="2" charset="2"/>
              <a:buChar char=""/>
            </a:pPr>
            <a:r>
              <a:rPr lang="en-US" altLang="zh-TW" sz="3600" kern="100" dirty="0">
                <a:latin typeface="Calibri" panose="020F0502020204030204" pitchFamily="34" charset="0"/>
                <a:cs typeface="Times New Roman" panose="02020603050405020304" pitchFamily="18" charset="0"/>
              </a:rPr>
              <a:t>Dan Schawbel, Workplace Trends Forecast (https://danschawbel.com</a:t>
            </a:r>
            <a:r>
              <a:rPr lang="en-US" altLang="zh-TW" sz="3600" kern="100" dirty="0" smtClean="0">
                <a:latin typeface="Calibri" panose="020F0502020204030204" pitchFamily="34" charset="0"/>
                <a:cs typeface="Times New Roman" panose="02020603050405020304" pitchFamily="18" charset="0"/>
              </a:rPr>
              <a:t>/)</a:t>
            </a:r>
          </a:p>
          <a:p>
            <a:pPr marL="342900" lvl="0" indent="-342900">
              <a:spcAft>
                <a:spcPts val="0"/>
              </a:spcAft>
              <a:buSzPts val="800"/>
              <a:buFont typeface="Wingdings" panose="05000000000000000000" pitchFamily="2" charset="2"/>
              <a:buChar char=""/>
            </a:pPr>
            <a:r>
              <a:rPr lang="en-US" altLang="zh-TW" sz="3600" dirty="0" smtClean="0">
                <a:latin typeface="Calibri" panose="020F0502020204030204" pitchFamily="34" charset="0"/>
                <a:cs typeface="Times New Roman" panose="02020603050405020304" pitchFamily="18" charset="0"/>
              </a:rPr>
              <a:t>Harry </a:t>
            </a:r>
            <a:r>
              <a:rPr lang="en-US" altLang="zh-TW" sz="3600" dirty="0">
                <a:latin typeface="Calibri" panose="020F0502020204030204" pitchFamily="34" charset="0"/>
                <a:cs typeface="Times New Roman" panose="02020603050405020304" pitchFamily="18" charset="0"/>
              </a:rPr>
              <a:t>Foster, A Comprehensive Guide to 5 P's of Marketing (with Real-World Examples) (https://</a:t>
            </a:r>
            <a:r>
              <a:rPr lang="en-US" altLang="zh-TW" sz="3600" dirty="0" smtClean="0">
                <a:latin typeface="Calibri" panose="020F0502020204030204" pitchFamily="34" charset="0"/>
                <a:cs typeface="Times New Roman" panose="02020603050405020304" pitchFamily="18" charset="0"/>
              </a:rPr>
              <a:t>boardmix.com/)</a:t>
            </a:r>
            <a:endParaRPr lang="zh-TW" altLang="en-US" sz="3600" dirty="0"/>
          </a:p>
        </p:txBody>
      </p:sp>
    </p:spTree>
    <p:extLst>
      <p:ext uri="{BB962C8B-B14F-4D97-AF65-F5344CB8AC3E}">
        <p14:creationId xmlns:p14="http://schemas.microsoft.com/office/powerpoint/2010/main" val="26148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297144" y="655718"/>
            <a:ext cx="11686768" cy="644711"/>
          </a:xfrm>
        </p:spPr>
        <p:txBody>
          <a:bodyPr/>
          <a:lstStyle/>
          <a:p>
            <a:pPr algn="l"/>
            <a:r>
              <a:rPr lang="en-US" altLang="zh-HK" sz="3600" b="1" spc="-150" dirty="0">
                <a:solidFill>
                  <a:schemeClr val="accent4">
                    <a:lumMod val="75000"/>
                  </a:schemeClr>
                </a:solidFill>
              </a:rPr>
              <a:t>THE DEMOGRAPHIC </a:t>
            </a:r>
            <a:r>
              <a:rPr lang="en-US" altLang="zh-HK" sz="3600" b="1" spc="-150" dirty="0" smtClean="0">
                <a:solidFill>
                  <a:schemeClr val="accent4">
                    <a:lumMod val="75000"/>
                  </a:schemeClr>
                </a:solidFill>
              </a:rPr>
              <a:t>COHORTS</a:t>
            </a:r>
            <a:endParaRPr lang="en-US" altLang="zh-HK" sz="3600" b="1" spc="-150" dirty="0">
              <a:solidFill>
                <a:schemeClr val="accent4">
                  <a:lumMod val="75000"/>
                </a:schemeClr>
              </a:solidFill>
            </a:endParaRPr>
          </a:p>
        </p:txBody>
      </p:sp>
      <p:sp>
        <p:nvSpPr>
          <p:cNvPr id="8" name="投影片編號版面配置區 7"/>
          <p:cNvSpPr>
            <a:spLocks noGrp="1"/>
          </p:cNvSpPr>
          <p:nvPr>
            <p:ph type="sldNum" sz="quarter" idx="12"/>
          </p:nvPr>
        </p:nvSpPr>
        <p:spPr/>
        <p:txBody>
          <a:bodyPr/>
          <a:lstStyle/>
          <a:p>
            <a:fld id="{B22CB2AD-5013-4854-BCEC-9E229D0E541F}" type="slidenum">
              <a:rPr lang="zh-HK" altLang="en-US" smtClean="0"/>
              <a:t>3</a:t>
            </a:fld>
            <a:endParaRPr lang="zh-HK" altLang="en-US" dirty="0"/>
          </a:p>
        </p:txBody>
      </p:sp>
      <p:grpSp>
        <p:nvGrpSpPr>
          <p:cNvPr id="22" name="群組 21"/>
          <p:cNvGrpSpPr/>
          <p:nvPr/>
        </p:nvGrpSpPr>
        <p:grpSpPr>
          <a:xfrm>
            <a:off x="498618" y="2134494"/>
            <a:ext cx="11485294" cy="3835898"/>
            <a:chOff x="498618" y="2134494"/>
            <a:chExt cx="11485294" cy="3835898"/>
          </a:xfrm>
        </p:grpSpPr>
        <p:grpSp>
          <p:nvGrpSpPr>
            <p:cNvPr id="10" name="群組 9"/>
            <p:cNvGrpSpPr/>
            <p:nvPr/>
          </p:nvGrpSpPr>
          <p:grpSpPr>
            <a:xfrm>
              <a:off x="498618" y="2179449"/>
              <a:ext cx="2461044" cy="3790943"/>
              <a:chOff x="498618" y="2179449"/>
              <a:chExt cx="2461044" cy="3790943"/>
            </a:xfrm>
          </p:grpSpPr>
          <p:sp>
            <p:nvSpPr>
              <p:cNvPr id="7" name="文字方塊 6">
                <a:extLst>
                  <a:ext uri="{FF2B5EF4-FFF2-40B4-BE49-F238E27FC236}">
                    <a16:creationId xmlns:a16="http://schemas.microsoft.com/office/drawing/2014/main" id="{9DBB5060-40CF-1A2E-9411-743F0AC85301}"/>
                  </a:ext>
                </a:extLst>
              </p:cNvPr>
              <p:cNvSpPr txBox="1"/>
              <p:nvPr/>
            </p:nvSpPr>
            <p:spPr>
              <a:xfrm>
                <a:off x="498618" y="2179449"/>
                <a:ext cx="2255654" cy="646331"/>
              </a:xfrm>
              <a:prstGeom prst="rect">
                <a:avLst/>
              </a:prstGeom>
              <a:noFill/>
            </p:spPr>
            <p:txBody>
              <a:bodyPr wrap="square">
                <a:spAutoFit/>
              </a:bodyPr>
              <a:lstStyle/>
              <a:p>
                <a:pPr algn="ctr"/>
                <a:r>
                  <a:rPr lang="en-US" altLang="zh-HK" sz="1800" b="1" spc="-150" dirty="0">
                    <a:solidFill>
                      <a:schemeClr val="bg1">
                        <a:lumMod val="50000"/>
                      </a:schemeClr>
                    </a:solidFill>
                  </a:rPr>
                  <a:t>BABY BOOMERS</a:t>
                </a:r>
              </a:p>
              <a:p>
                <a:pPr algn="ctr"/>
                <a:r>
                  <a:rPr lang="en-US" altLang="zh-HK" b="1" spc="-150" dirty="0">
                    <a:solidFill>
                      <a:schemeClr val="bg1">
                        <a:lumMod val="50000"/>
                      </a:schemeClr>
                    </a:solidFill>
                  </a:rPr>
                  <a:t>1945</a:t>
                </a:r>
                <a:endParaRPr lang="en-US" altLang="zh-HK" sz="1800" b="1" spc="-150" dirty="0">
                  <a:solidFill>
                    <a:schemeClr val="bg1">
                      <a:lumMod val="50000"/>
                    </a:schemeClr>
                  </a:solidFill>
                </a:endParaRP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10576" y="2863943"/>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sp>
            <p:nvSpPr>
              <p:cNvPr id="4" name="文字方塊 3">
                <a:extLst>
                  <a:ext uri="{FF2B5EF4-FFF2-40B4-BE49-F238E27FC236}">
                    <a16:creationId xmlns:a16="http://schemas.microsoft.com/office/drawing/2014/main" id="{AC224EDE-F0B3-8D7A-C839-E72C98C3CB95}"/>
                  </a:ext>
                </a:extLst>
              </p:cNvPr>
              <p:cNvSpPr txBox="1"/>
              <p:nvPr/>
            </p:nvSpPr>
            <p:spPr>
              <a:xfrm>
                <a:off x="604684" y="4646953"/>
                <a:ext cx="2354978" cy="1323439"/>
              </a:xfrm>
              <a:prstGeom prst="rect">
                <a:avLst/>
              </a:prstGeom>
              <a:noFill/>
            </p:spPr>
            <p:txBody>
              <a:bodyPr wrap="square" rtlCol="0">
                <a:spAutoFit/>
              </a:bodyPr>
              <a:lstStyle/>
              <a:p>
                <a:r>
                  <a:rPr lang="en-US" altLang="zh-TW" sz="1600" dirty="0"/>
                  <a:t>Disciplined, value relationship, goal centric and </a:t>
                </a:r>
                <a:r>
                  <a:rPr lang="en-US" altLang="zh-TW" sz="1600" dirty="0" smtClean="0"/>
                  <a:t>self-assured</a:t>
                </a:r>
                <a:endParaRPr lang="zh-TW" altLang="zh-TW" sz="1600" dirty="0"/>
              </a:p>
            </p:txBody>
          </p:sp>
        </p:grpSp>
        <p:grpSp>
          <p:nvGrpSpPr>
            <p:cNvPr id="16" name="群組 15"/>
            <p:cNvGrpSpPr/>
            <p:nvPr/>
          </p:nvGrpSpPr>
          <p:grpSpPr>
            <a:xfrm>
              <a:off x="8936355" y="2163170"/>
              <a:ext cx="3047557" cy="3264387"/>
              <a:chOff x="8936355" y="2163170"/>
              <a:chExt cx="3047557" cy="3264387"/>
            </a:xfrm>
          </p:grpSpPr>
          <p:sp>
            <p:nvSpPr>
              <p:cNvPr id="13" name="文字方塊 12">
                <a:extLst>
                  <a:ext uri="{FF2B5EF4-FFF2-40B4-BE49-F238E27FC236}">
                    <a16:creationId xmlns:a16="http://schemas.microsoft.com/office/drawing/2014/main" id="{90A06A6E-C1AC-9C0C-5FE4-511881641279}"/>
                  </a:ext>
                </a:extLst>
              </p:cNvPr>
              <p:cNvSpPr txBox="1"/>
              <p:nvPr/>
            </p:nvSpPr>
            <p:spPr>
              <a:xfrm>
                <a:off x="8936355" y="2163170"/>
                <a:ext cx="27314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00B0F0"/>
                    </a:solidFill>
                    <a:latin typeface="Aptos" panose="02110004020202020204"/>
                    <a:ea typeface="新細明體" panose="02020500000000000000" pitchFamily="18" charset="-120"/>
                  </a:rPr>
                  <a:t>2000</a:t>
                </a:r>
                <a:endPar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888651"/>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sp>
            <p:nvSpPr>
              <p:cNvPr id="19" name="文字方塊 18">
                <a:extLst>
                  <a:ext uri="{FF2B5EF4-FFF2-40B4-BE49-F238E27FC236}">
                    <a16:creationId xmlns:a16="http://schemas.microsoft.com/office/drawing/2014/main" id="{A579C129-3EDC-0002-B9A6-72C5C9A7D99B}"/>
                  </a:ext>
                </a:extLst>
              </p:cNvPr>
              <p:cNvSpPr txBox="1"/>
              <p:nvPr/>
            </p:nvSpPr>
            <p:spPr>
              <a:xfrm>
                <a:off x="9125036" y="4596560"/>
                <a:ext cx="2858876" cy="830997"/>
              </a:xfrm>
              <a:prstGeom prst="rect">
                <a:avLst/>
              </a:prstGeom>
              <a:noFill/>
            </p:spPr>
            <p:txBody>
              <a:bodyPr wrap="square">
                <a:spAutoFit/>
              </a:bodyPr>
              <a:lstStyle/>
              <a:p>
                <a:pPr>
                  <a:defRPr/>
                </a:pPr>
                <a:r>
                  <a:rPr lang="en-US" altLang="zh-TW" sz="1600" dirty="0"/>
                  <a:t>Open-minded, value innovation and </a:t>
                </a:r>
                <a:r>
                  <a:rPr lang="en-US" altLang="zh-TW" sz="1600" dirty="0" smtClean="0"/>
                  <a:t>flexibility</a:t>
                </a:r>
                <a:endParaRPr lang="zh-TW" altLang="zh-TW" sz="1600" dirty="0"/>
              </a:p>
            </p:txBody>
          </p:sp>
        </p:grpSp>
        <p:grpSp>
          <p:nvGrpSpPr>
            <p:cNvPr id="11" name="群組 10"/>
            <p:cNvGrpSpPr/>
            <p:nvPr/>
          </p:nvGrpSpPr>
          <p:grpSpPr>
            <a:xfrm>
              <a:off x="3480183" y="2192204"/>
              <a:ext cx="2171858" cy="3514109"/>
              <a:chOff x="3480183" y="2192204"/>
              <a:chExt cx="2171858" cy="3514109"/>
            </a:xfrm>
          </p:grpSpPr>
          <p:sp>
            <p:nvSpPr>
              <p:cNvPr id="9" name="文字方塊 8">
                <a:extLst>
                  <a:ext uri="{FF2B5EF4-FFF2-40B4-BE49-F238E27FC236}">
                    <a16:creationId xmlns:a16="http://schemas.microsoft.com/office/drawing/2014/main" id="{39BEE8F3-FBBD-2B85-FCF6-9B476324CB1D}"/>
                  </a:ext>
                </a:extLst>
              </p:cNvPr>
              <p:cNvSpPr txBox="1"/>
              <p:nvPr/>
            </p:nvSpPr>
            <p:spPr>
              <a:xfrm>
                <a:off x="3528411" y="2192204"/>
                <a:ext cx="17822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41AFAF"/>
                    </a:solidFill>
                    <a:latin typeface="Aptos" panose="02110004020202020204"/>
                    <a:ea typeface="新細明體" panose="02020500000000000000" pitchFamily="18" charset="-120"/>
                  </a:rPr>
                  <a:t>1965</a:t>
                </a:r>
                <a:endPar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59C2F73F-F1AF-1717-449E-1632A3B702A8}"/>
                  </a:ext>
                </a:extLst>
              </p:cNvPr>
              <p:cNvSpPr txBox="1"/>
              <p:nvPr/>
            </p:nvSpPr>
            <p:spPr>
              <a:xfrm>
                <a:off x="3480183" y="4629095"/>
                <a:ext cx="2171858" cy="1077218"/>
              </a:xfrm>
              <a:prstGeom prst="rect">
                <a:avLst/>
              </a:prstGeom>
              <a:noFill/>
            </p:spPr>
            <p:txBody>
              <a:bodyPr wrap="square">
                <a:spAutoFit/>
              </a:bodyPr>
              <a:lstStyle/>
              <a:p>
                <a:r>
                  <a:rPr lang="en-US" altLang="zh-TW" sz="1600" dirty="0"/>
                  <a:t>Individualistic, value reliability and </a:t>
                </a:r>
                <a:r>
                  <a:rPr lang="en-US" altLang="zh-TW" sz="1600" dirty="0" smtClean="0"/>
                  <a:t>stability</a:t>
                </a:r>
                <a:endParaRPr lang="zh-HK" altLang="en-US" sz="1600" dirty="0"/>
              </a:p>
            </p:txBody>
          </p:sp>
          <p:grpSp>
            <p:nvGrpSpPr>
              <p:cNvPr id="5" name="群組 4">
                <a:extLst>
                  <a:ext uri="{FF2B5EF4-FFF2-40B4-BE49-F238E27FC236}">
                    <a16:creationId xmlns:a16="http://schemas.microsoft.com/office/drawing/2014/main" id="{A256DEDA-8FDF-BB88-D31B-FC9F357A2020}"/>
                  </a:ext>
                </a:extLst>
              </p:cNvPr>
              <p:cNvGrpSpPr/>
              <p:nvPr/>
            </p:nvGrpSpPr>
            <p:grpSpPr>
              <a:xfrm>
                <a:off x="3705898" y="2897464"/>
                <a:ext cx="1468542" cy="1421723"/>
                <a:chOff x="3705898" y="2897464"/>
                <a:chExt cx="1468542" cy="1421723"/>
              </a:xfrm>
            </p:grpSpPr>
            <p:grpSp>
              <p:nvGrpSpPr>
                <p:cNvPr id="119" name="群組 118">
                  <a:extLst>
                    <a:ext uri="{FF2B5EF4-FFF2-40B4-BE49-F238E27FC236}">
                      <a16:creationId xmlns:a16="http://schemas.microsoft.com/office/drawing/2014/main" id="{A76EE5F4-B009-BC0B-E461-E4082711C8EC}"/>
                    </a:ext>
                  </a:extLst>
                </p:cNvPr>
                <p:cNvGrpSpPr/>
                <p:nvPr/>
              </p:nvGrpSpPr>
              <p:grpSpPr>
                <a:xfrm>
                  <a:off x="3705898" y="2897464"/>
                  <a:ext cx="1468542" cy="1421723"/>
                  <a:chOff x="1840217" y="3525686"/>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1840217" y="3525686"/>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2677793" y="3729207"/>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1906379"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2449468"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2573736"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3116825"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2815816" y="4425919"/>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2609656"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2933763" y="3850622"/>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2666843" y="3841277"/>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2010888" y="3733401"/>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2110234" y="4440893"/>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1942299"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2002907" y="3776481"/>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2741883" y="3700688"/>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 name="圖形 1" descr="鬍子 以實心填滿">
                  <a:extLst>
                    <a:ext uri="{FF2B5EF4-FFF2-40B4-BE49-F238E27FC236}">
                      <a16:creationId xmlns:a16="http://schemas.microsoft.com/office/drawing/2014/main" id="{D2C62A6A-646C-C215-8592-334452B57DE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0357" y="3669863"/>
                  <a:ext cx="334617" cy="334617"/>
                </a:xfrm>
                <a:prstGeom prst="rect">
                  <a:avLst/>
                </a:prstGeom>
              </p:spPr>
            </p:pic>
          </p:grpSp>
        </p:grpSp>
        <p:grpSp>
          <p:nvGrpSpPr>
            <p:cNvPr id="12" name="群組 11"/>
            <p:cNvGrpSpPr/>
            <p:nvPr/>
          </p:nvGrpSpPr>
          <p:grpSpPr>
            <a:xfrm>
              <a:off x="6200746" y="2134494"/>
              <a:ext cx="2451193" cy="3539284"/>
              <a:chOff x="6200746" y="2134494"/>
              <a:chExt cx="2451193" cy="3539284"/>
            </a:xfrm>
          </p:grpSpPr>
          <p:grpSp>
            <p:nvGrpSpPr>
              <p:cNvPr id="115" name="群組 114">
                <a:extLst>
                  <a:ext uri="{FF2B5EF4-FFF2-40B4-BE49-F238E27FC236}">
                    <a16:creationId xmlns:a16="http://schemas.microsoft.com/office/drawing/2014/main" id="{B9CCF5DC-7197-0EBA-616B-49A00037FB44}"/>
                  </a:ext>
                </a:extLst>
              </p:cNvPr>
              <p:cNvGrpSpPr/>
              <p:nvPr/>
            </p:nvGrpSpPr>
            <p:grpSpPr>
              <a:xfrm>
                <a:off x="6690651" y="2877738"/>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4" name="文字方塊 13">
                <a:extLst>
                  <a:ext uri="{FF2B5EF4-FFF2-40B4-BE49-F238E27FC236}">
                    <a16:creationId xmlns:a16="http://schemas.microsoft.com/office/drawing/2014/main" id="{425C777F-8704-C29A-A363-826AE8FACF04}"/>
                  </a:ext>
                </a:extLst>
              </p:cNvPr>
              <p:cNvSpPr txBox="1"/>
              <p:nvPr/>
            </p:nvSpPr>
            <p:spPr>
              <a:xfrm>
                <a:off x="6480081" y="4596560"/>
                <a:ext cx="2171858" cy="1077218"/>
              </a:xfrm>
              <a:prstGeom prst="rect">
                <a:avLst/>
              </a:prstGeom>
              <a:noFill/>
            </p:spPr>
            <p:txBody>
              <a:bodyPr wrap="square">
                <a:spAutoFit/>
              </a:bodyPr>
              <a:lstStyle/>
              <a:p>
                <a:pPr>
                  <a:defRPr/>
                </a:pPr>
                <a:r>
                  <a:rPr lang="en-US" altLang="zh-TW" sz="1600" dirty="0"/>
                  <a:t>Family oriented, value creativity, diversity and </a:t>
                </a:r>
                <a:r>
                  <a:rPr lang="en-US" altLang="zh-TW" sz="1600" dirty="0" smtClean="0"/>
                  <a:t>inclusion</a:t>
                </a:r>
                <a:endParaRPr lang="zh-TW" altLang="zh-TW" sz="1600" dirty="0"/>
              </a:p>
            </p:txBody>
          </p:sp>
          <p:sp>
            <p:nvSpPr>
              <p:cNvPr id="80" name="文字方塊 79">
                <a:extLst>
                  <a:ext uri="{FF2B5EF4-FFF2-40B4-BE49-F238E27FC236}">
                    <a16:creationId xmlns:a16="http://schemas.microsoft.com/office/drawing/2014/main" id="{ABFD276B-B927-26E8-26E6-8F7D71DBBD3A}"/>
                  </a:ext>
                </a:extLst>
              </p:cNvPr>
              <p:cNvSpPr txBox="1"/>
              <p:nvPr/>
            </p:nvSpPr>
            <p:spPr>
              <a:xfrm>
                <a:off x="6200746" y="2134494"/>
                <a:ext cx="2286979" cy="646331"/>
              </a:xfrm>
              <a:prstGeom prst="rect">
                <a:avLst/>
              </a:prstGeom>
              <a:noFill/>
            </p:spPr>
            <p:txBody>
              <a:bodyPr wrap="square">
                <a:spAutoFit/>
              </a:bodyPr>
              <a:lstStyle/>
              <a:p>
                <a:pPr lvl="0" algn="ctr">
                  <a:defRPr/>
                </a:pPr>
                <a:r>
                  <a:rPr lang="en-US" altLang="zh-HK" b="1" spc="-150" dirty="0">
                    <a:solidFill>
                      <a:srgbClr val="FF7C80"/>
                    </a:solidFill>
                  </a:rPr>
                  <a:t>GEN </a:t>
                </a:r>
                <a:r>
                  <a:rPr lang="en-US" altLang="zh-HK" b="1" spc="-150" dirty="0" smtClean="0">
                    <a:solidFill>
                      <a:srgbClr val="FF7C80"/>
                    </a:solidFill>
                  </a:rPr>
                  <a:t>Y (</a:t>
                </a:r>
                <a:r>
                  <a:rPr lang="en-US" altLang="zh-HK" b="1" spc="-150" dirty="0">
                    <a:solidFill>
                      <a:srgbClr val="FF7C80"/>
                    </a:solidFill>
                  </a:rPr>
                  <a:t>M</a:t>
                </a:r>
                <a:r>
                  <a:rPr kumimoji="0" lang="en-US" altLang="zh-HK" sz="1800" b="1" i="0" u="none" strike="noStrike" kern="1200" cap="none" spc="-150" normalizeH="0" baseline="0" noProof="0" dirty="0" smtClean="0">
                    <a:ln>
                      <a:noFill/>
                    </a:ln>
                    <a:solidFill>
                      <a:srgbClr val="FF7C80"/>
                    </a:solidFill>
                    <a:effectLst/>
                    <a:uLnTx/>
                    <a:uFillTx/>
                    <a:latin typeface="Aptos" panose="02110004020202020204"/>
                    <a:ea typeface="新細明體" panose="02020500000000000000" pitchFamily="18" charset="-120"/>
                    <a:cs typeface="+mn-cs"/>
                  </a:rPr>
                  <a:t>ILLENNIAL)</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1980</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p:txBody>
          </p:sp>
        </p:grpSp>
      </p:grpSp>
    </p:spTree>
    <p:extLst>
      <p:ext uri="{BB962C8B-B14F-4D97-AF65-F5344CB8AC3E}">
        <p14:creationId xmlns:p14="http://schemas.microsoft.com/office/powerpoint/2010/main" val="137325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438577" y="731721"/>
            <a:ext cx="11686768" cy="628579"/>
          </a:xfrm>
        </p:spPr>
        <p:txBody>
          <a:bodyPr/>
          <a:lstStyle/>
          <a:p>
            <a:pPr algn="l"/>
            <a:r>
              <a:rPr lang="en-US" altLang="zh-HK" sz="3600" b="1" spc="-150" dirty="0">
                <a:solidFill>
                  <a:schemeClr val="accent4">
                    <a:lumMod val="75000"/>
                  </a:schemeClr>
                </a:solidFill>
              </a:rPr>
              <a:t>KEY EVENTS &amp; </a:t>
            </a:r>
            <a:r>
              <a:rPr lang="en-US" altLang="zh-HK" sz="3600" b="1" spc="-150" dirty="0" smtClean="0">
                <a:solidFill>
                  <a:schemeClr val="accent4">
                    <a:lumMod val="75000"/>
                  </a:schemeClr>
                </a:solidFill>
              </a:rPr>
              <a:t>INFLUENCES</a:t>
            </a:r>
            <a:endParaRPr lang="en-US" altLang="zh-HK" sz="3600" b="1" spc="-150" dirty="0">
              <a:solidFill>
                <a:schemeClr val="accent4">
                  <a:lumMod val="75000"/>
                </a:schemeClr>
              </a:solidFill>
            </a:endParaRPr>
          </a:p>
        </p:txBody>
      </p:sp>
      <p:sp>
        <p:nvSpPr>
          <p:cNvPr id="8" name="投影片編號版面配置區 7"/>
          <p:cNvSpPr>
            <a:spLocks noGrp="1"/>
          </p:cNvSpPr>
          <p:nvPr>
            <p:ph type="sldNum" sz="quarter" idx="12"/>
          </p:nvPr>
        </p:nvSpPr>
        <p:spPr/>
        <p:txBody>
          <a:bodyPr/>
          <a:lstStyle/>
          <a:p>
            <a:fld id="{B22CB2AD-5013-4854-BCEC-9E229D0E541F}" type="slidenum">
              <a:rPr lang="zh-HK" altLang="en-US" smtClean="0"/>
              <a:t>4</a:t>
            </a:fld>
            <a:endParaRPr lang="zh-HK" altLang="en-US" dirty="0"/>
          </a:p>
        </p:txBody>
      </p:sp>
      <p:grpSp>
        <p:nvGrpSpPr>
          <p:cNvPr id="22" name="群組 21"/>
          <p:cNvGrpSpPr/>
          <p:nvPr/>
        </p:nvGrpSpPr>
        <p:grpSpPr>
          <a:xfrm>
            <a:off x="300498" y="1727982"/>
            <a:ext cx="11651548" cy="4993493"/>
            <a:chOff x="498618" y="1355035"/>
            <a:chExt cx="11651548" cy="4993493"/>
          </a:xfrm>
        </p:grpSpPr>
        <p:grpSp>
          <p:nvGrpSpPr>
            <p:cNvPr id="10" name="群組 9"/>
            <p:cNvGrpSpPr/>
            <p:nvPr/>
          </p:nvGrpSpPr>
          <p:grpSpPr>
            <a:xfrm>
              <a:off x="498618" y="1377571"/>
              <a:ext cx="2592218" cy="3790244"/>
              <a:chOff x="498618" y="1377571"/>
              <a:chExt cx="2592218" cy="3790244"/>
            </a:xfrm>
          </p:grpSpPr>
          <p:sp>
            <p:nvSpPr>
              <p:cNvPr id="7" name="文字方塊 6">
                <a:extLst>
                  <a:ext uri="{FF2B5EF4-FFF2-40B4-BE49-F238E27FC236}">
                    <a16:creationId xmlns:a16="http://schemas.microsoft.com/office/drawing/2014/main" id="{9DBB5060-40CF-1A2E-9411-743F0AC85301}"/>
                  </a:ext>
                </a:extLst>
              </p:cNvPr>
              <p:cNvSpPr txBox="1"/>
              <p:nvPr/>
            </p:nvSpPr>
            <p:spPr>
              <a:xfrm>
                <a:off x="498618" y="1377571"/>
                <a:ext cx="2255654" cy="646331"/>
              </a:xfrm>
              <a:prstGeom prst="rect">
                <a:avLst/>
              </a:prstGeom>
              <a:noFill/>
            </p:spPr>
            <p:txBody>
              <a:bodyPr wrap="square">
                <a:spAutoFit/>
              </a:bodyPr>
              <a:lstStyle/>
              <a:p>
                <a:pPr algn="ctr"/>
                <a:r>
                  <a:rPr lang="en-US" altLang="zh-HK" sz="1800" b="1" spc="-150" dirty="0">
                    <a:solidFill>
                      <a:schemeClr val="bg1">
                        <a:lumMod val="50000"/>
                      </a:schemeClr>
                    </a:solidFill>
                  </a:rPr>
                  <a:t>BABY BOOMERS</a:t>
                </a:r>
              </a:p>
              <a:p>
                <a:pPr algn="ctr"/>
                <a:r>
                  <a:rPr lang="en-US" altLang="zh-HK" b="1" spc="-150" dirty="0">
                    <a:solidFill>
                      <a:schemeClr val="bg1">
                        <a:lumMod val="50000"/>
                      </a:schemeClr>
                    </a:solidFill>
                  </a:rPr>
                  <a:t>1945</a:t>
                </a:r>
                <a:endParaRPr lang="en-US" altLang="zh-HK" sz="1800" b="1" spc="-150" dirty="0">
                  <a:solidFill>
                    <a:schemeClr val="bg1">
                      <a:lumMod val="50000"/>
                    </a:schemeClr>
                  </a:solidFill>
                </a:endParaRP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10576" y="2169850"/>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sp>
            <p:nvSpPr>
              <p:cNvPr id="4" name="文字方塊 3">
                <a:extLst>
                  <a:ext uri="{FF2B5EF4-FFF2-40B4-BE49-F238E27FC236}">
                    <a16:creationId xmlns:a16="http://schemas.microsoft.com/office/drawing/2014/main" id="{AC224EDE-F0B3-8D7A-C839-E72C98C3CB95}"/>
                  </a:ext>
                </a:extLst>
              </p:cNvPr>
              <p:cNvSpPr txBox="1"/>
              <p:nvPr/>
            </p:nvSpPr>
            <p:spPr>
              <a:xfrm>
                <a:off x="704008" y="3844376"/>
                <a:ext cx="2386828" cy="1323439"/>
              </a:xfrm>
              <a:prstGeom prst="rect">
                <a:avLst/>
              </a:prstGeom>
              <a:noFill/>
            </p:spPr>
            <p:txBody>
              <a:bodyPr wrap="square" rtlCol="0">
                <a:spAutoFit/>
              </a:bodyPr>
              <a:lstStyle/>
              <a:p>
                <a:pPr marL="285750" indent="-285750">
                  <a:buFont typeface="Arial" panose="020B0604020202020204" pitchFamily="34" charset="0"/>
                  <a:buChar char="•"/>
                </a:pPr>
                <a:r>
                  <a:rPr lang="en-US" altLang="zh-HK" sz="1600" dirty="0" smtClean="0"/>
                  <a:t>Moon </a:t>
                </a:r>
                <a:r>
                  <a:rPr lang="en-US" altLang="zh-HK" sz="1600" dirty="0"/>
                  <a:t>Landing</a:t>
                </a:r>
              </a:p>
              <a:p>
                <a:pPr marL="285750" indent="-285750">
                  <a:buFont typeface="Arial" panose="020B0604020202020204" pitchFamily="34" charset="0"/>
                  <a:buChar char="•"/>
                </a:pPr>
                <a:r>
                  <a:rPr lang="en-US" altLang="zh-HK" sz="1600" dirty="0" smtClean="0"/>
                  <a:t>Rock-n-roll </a:t>
                </a:r>
                <a:r>
                  <a:rPr lang="en-US" altLang="zh-HK" sz="1600" dirty="0"/>
                  <a:t>Music</a:t>
                </a:r>
              </a:p>
              <a:p>
                <a:pPr marL="285750" indent="-285750">
                  <a:buFont typeface="Arial" panose="020B0604020202020204" pitchFamily="34" charset="0"/>
                  <a:buChar char="•"/>
                </a:pPr>
                <a:r>
                  <a:rPr lang="en-US" altLang="zh-HK" sz="1600" dirty="0"/>
                  <a:t>Oil Crisis</a:t>
                </a:r>
              </a:p>
              <a:p>
                <a:endParaRPr lang="zh-HK" altLang="en-US" sz="1600" dirty="0"/>
              </a:p>
            </p:txBody>
          </p:sp>
        </p:grpSp>
        <p:grpSp>
          <p:nvGrpSpPr>
            <p:cNvPr id="16" name="群組 15"/>
            <p:cNvGrpSpPr/>
            <p:nvPr/>
          </p:nvGrpSpPr>
          <p:grpSpPr>
            <a:xfrm>
              <a:off x="8915249" y="1368335"/>
              <a:ext cx="3234917" cy="3749087"/>
              <a:chOff x="8915249" y="1368335"/>
              <a:chExt cx="3234917" cy="3749087"/>
            </a:xfrm>
          </p:grpSpPr>
          <p:sp>
            <p:nvSpPr>
              <p:cNvPr id="13" name="文字方塊 12">
                <a:extLst>
                  <a:ext uri="{FF2B5EF4-FFF2-40B4-BE49-F238E27FC236}">
                    <a16:creationId xmlns:a16="http://schemas.microsoft.com/office/drawing/2014/main" id="{90A06A6E-C1AC-9C0C-5FE4-511881641279}"/>
                  </a:ext>
                </a:extLst>
              </p:cNvPr>
              <p:cNvSpPr txBox="1"/>
              <p:nvPr/>
            </p:nvSpPr>
            <p:spPr>
              <a:xfrm>
                <a:off x="8915249" y="1368335"/>
                <a:ext cx="27314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00B0F0"/>
                    </a:solidFill>
                    <a:latin typeface="Aptos" panose="02110004020202020204"/>
                    <a:ea typeface="新細明體" panose="02020500000000000000" pitchFamily="18" charset="-120"/>
                  </a:rPr>
                  <a:t>2000</a:t>
                </a:r>
                <a:endPar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194558"/>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sp>
            <p:nvSpPr>
              <p:cNvPr id="19" name="文字方塊 18">
                <a:extLst>
                  <a:ext uri="{FF2B5EF4-FFF2-40B4-BE49-F238E27FC236}">
                    <a16:creationId xmlns:a16="http://schemas.microsoft.com/office/drawing/2014/main" id="{A579C129-3EDC-0002-B9A6-72C5C9A7D99B}"/>
                  </a:ext>
                </a:extLst>
              </p:cNvPr>
              <p:cNvSpPr txBox="1"/>
              <p:nvPr/>
            </p:nvSpPr>
            <p:spPr>
              <a:xfrm>
                <a:off x="9125036" y="3793983"/>
                <a:ext cx="3025130"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rPr>
                  <a:t>Social </a:t>
                </a:r>
                <a:r>
                  <a:rPr kumimoji="0" lang="en-US" altLang="zh-HK" sz="1600"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cs typeface="+mn-cs"/>
                  </a:rPr>
                  <a:t>Media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cs typeface="+mn-cs"/>
                  </a:rPr>
                  <a:t>Selfies</a:t>
                </a:r>
                <a:endParaRPr kumimoji="0" lang="en-US" altLang="zh-HK"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600" dirty="0">
                    <a:solidFill>
                      <a:prstClr val="black"/>
                    </a:solidFill>
                    <a:latin typeface="Aptos" panose="02110004020202020204"/>
                    <a:ea typeface="新細明體" panose="02020500000000000000" pitchFamily="18" charset="-120"/>
                  </a:rPr>
                  <a:t>The Great Recession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600" dirty="0">
                    <a:solidFill>
                      <a:prstClr val="black"/>
                    </a:solidFill>
                    <a:latin typeface="Aptos" panose="02110004020202020204"/>
                    <a:ea typeface="新細明體" panose="02020500000000000000" pitchFamily="18" charset="-120"/>
                  </a:rPr>
                  <a:t>Video Games </a:t>
                </a:r>
                <a:endParaRPr kumimoji="0" lang="en-US" altLang="zh-HK"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grpSp>
          <p:nvGrpSpPr>
            <p:cNvPr id="11" name="群組 10"/>
            <p:cNvGrpSpPr/>
            <p:nvPr/>
          </p:nvGrpSpPr>
          <p:grpSpPr>
            <a:xfrm>
              <a:off x="3480182" y="1355035"/>
              <a:ext cx="2569459" cy="3548701"/>
              <a:chOff x="3480182" y="1355035"/>
              <a:chExt cx="2569459" cy="3548701"/>
            </a:xfrm>
          </p:grpSpPr>
          <p:sp>
            <p:nvSpPr>
              <p:cNvPr id="9" name="文字方塊 8">
                <a:extLst>
                  <a:ext uri="{FF2B5EF4-FFF2-40B4-BE49-F238E27FC236}">
                    <a16:creationId xmlns:a16="http://schemas.microsoft.com/office/drawing/2014/main" id="{39BEE8F3-FBBD-2B85-FCF6-9B476324CB1D}"/>
                  </a:ext>
                </a:extLst>
              </p:cNvPr>
              <p:cNvSpPr txBox="1"/>
              <p:nvPr/>
            </p:nvSpPr>
            <p:spPr>
              <a:xfrm>
                <a:off x="3582901" y="1355035"/>
                <a:ext cx="17822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41AFAF"/>
                    </a:solidFill>
                    <a:latin typeface="Aptos" panose="02110004020202020204"/>
                    <a:ea typeface="新細明體" panose="02020500000000000000" pitchFamily="18" charset="-120"/>
                  </a:rPr>
                  <a:t>1965</a:t>
                </a:r>
                <a:endPar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59C2F73F-F1AF-1717-449E-1632A3B702A8}"/>
                  </a:ext>
                </a:extLst>
              </p:cNvPr>
              <p:cNvSpPr txBox="1"/>
              <p:nvPr/>
            </p:nvSpPr>
            <p:spPr>
              <a:xfrm>
                <a:off x="3480182" y="3826518"/>
                <a:ext cx="2569459" cy="1077218"/>
              </a:xfrm>
              <a:prstGeom prst="rect">
                <a:avLst/>
              </a:prstGeom>
              <a:noFill/>
            </p:spPr>
            <p:txBody>
              <a:bodyPr wrap="square">
                <a:spAutoFit/>
              </a:bodyPr>
              <a:lstStyle/>
              <a:p>
                <a:pPr marL="285750" indent="-285750">
                  <a:buFont typeface="Arial" panose="020B0604020202020204" pitchFamily="34" charset="0"/>
                  <a:buChar char="•"/>
                </a:pPr>
                <a:r>
                  <a:rPr lang="en-US" altLang="zh-HK" sz="1600" dirty="0" smtClean="0"/>
                  <a:t>Women </a:t>
                </a:r>
                <a:r>
                  <a:rPr lang="en-US" altLang="zh-HK" sz="1600" dirty="0"/>
                  <a:t>Empowerment</a:t>
                </a:r>
              </a:p>
              <a:p>
                <a:pPr marL="285750" indent="-285750">
                  <a:buFont typeface="Arial" panose="020B0604020202020204" pitchFamily="34" charset="0"/>
                  <a:buChar char="•"/>
                </a:pPr>
                <a:r>
                  <a:rPr lang="en-US" altLang="zh-HK" sz="1600" dirty="0"/>
                  <a:t>Energy </a:t>
                </a:r>
                <a:r>
                  <a:rPr lang="en-US" altLang="zh-HK" sz="1600" dirty="0" smtClean="0"/>
                  <a:t>Crisis</a:t>
                </a:r>
              </a:p>
              <a:p>
                <a:pPr marL="285750" indent="-285750">
                  <a:buFont typeface="Arial" panose="020B0604020202020204" pitchFamily="34" charset="0"/>
                  <a:buChar char="•"/>
                </a:pPr>
                <a:r>
                  <a:rPr lang="en-US" altLang="zh-HK" sz="1600" dirty="0" smtClean="0"/>
                  <a:t>Computers </a:t>
                </a:r>
                <a:r>
                  <a:rPr lang="en-US" altLang="zh-HK" sz="1600" dirty="0"/>
                  <a:t>&amp; the </a:t>
                </a:r>
                <a:r>
                  <a:rPr lang="en-US" altLang="zh-HK" sz="1600" dirty="0" smtClean="0"/>
                  <a:t>Internet</a:t>
                </a:r>
                <a:endParaRPr lang="en-US" altLang="zh-HK" sz="1600" dirty="0"/>
              </a:p>
            </p:txBody>
          </p:sp>
          <p:grpSp>
            <p:nvGrpSpPr>
              <p:cNvPr id="5" name="群組 4">
                <a:extLst>
                  <a:ext uri="{FF2B5EF4-FFF2-40B4-BE49-F238E27FC236}">
                    <a16:creationId xmlns:a16="http://schemas.microsoft.com/office/drawing/2014/main" id="{46382AE7-07A8-0398-7AC7-858CBA1133C1}"/>
                  </a:ext>
                </a:extLst>
              </p:cNvPr>
              <p:cNvGrpSpPr/>
              <p:nvPr/>
            </p:nvGrpSpPr>
            <p:grpSpPr>
              <a:xfrm>
                <a:off x="3705898" y="2203371"/>
                <a:ext cx="1468542" cy="1421723"/>
                <a:chOff x="3705898" y="2203371"/>
                <a:chExt cx="1468542" cy="1421723"/>
              </a:xfrm>
            </p:grpSpPr>
            <p:grpSp>
              <p:nvGrpSpPr>
                <p:cNvPr id="119" name="群組 118">
                  <a:extLst>
                    <a:ext uri="{FF2B5EF4-FFF2-40B4-BE49-F238E27FC236}">
                      <a16:creationId xmlns:a16="http://schemas.microsoft.com/office/drawing/2014/main" id="{A76EE5F4-B009-BC0B-E461-E4082711C8EC}"/>
                    </a:ext>
                  </a:extLst>
                </p:cNvPr>
                <p:cNvGrpSpPr/>
                <p:nvPr/>
              </p:nvGrpSpPr>
              <p:grpSpPr>
                <a:xfrm>
                  <a:off x="3705898" y="2203371"/>
                  <a:ext cx="1468542" cy="1421723"/>
                  <a:chOff x="1840217" y="3525686"/>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1840217" y="3525686"/>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2677793" y="3729207"/>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1906379"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2449468"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2573736"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3116825"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2815816" y="4425919"/>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2609656"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2933763" y="3850622"/>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2666843" y="3841277"/>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2010888" y="3733401"/>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2110234" y="4440893"/>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1942299"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2002907" y="3776481"/>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2741883" y="3700688"/>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 name="圖形 1" descr="鬍子 以實心填滿">
                  <a:extLst>
                    <a:ext uri="{FF2B5EF4-FFF2-40B4-BE49-F238E27FC236}">
                      <a16:creationId xmlns:a16="http://schemas.microsoft.com/office/drawing/2014/main" id="{6B6BE71C-5C0A-8AEA-F5E2-CFED085629F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4450" y="2961870"/>
                  <a:ext cx="334617" cy="334617"/>
                </a:xfrm>
                <a:prstGeom prst="rect">
                  <a:avLst/>
                </a:prstGeom>
              </p:spPr>
            </p:pic>
          </p:grpSp>
        </p:grpSp>
        <p:grpSp>
          <p:nvGrpSpPr>
            <p:cNvPr id="12" name="群組 11"/>
            <p:cNvGrpSpPr/>
            <p:nvPr/>
          </p:nvGrpSpPr>
          <p:grpSpPr>
            <a:xfrm>
              <a:off x="6277139" y="1365923"/>
              <a:ext cx="2501101" cy="4982605"/>
              <a:chOff x="6277139" y="1365923"/>
              <a:chExt cx="2501101" cy="4982605"/>
            </a:xfrm>
          </p:grpSpPr>
          <p:grpSp>
            <p:nvGrpSpPr>
              <p:cNvPr id="115" name="群組 114">
                <a:extLst>
                  <a:ext uri="{FF2B5EF4-FFF2-40B4-BE49-F238E27FC236}">
                    <a16:creationId xmlns:a16="http://schemas.microsoft.com/office/drawing/2014/main" id="{B9CCF5DC-7197-0EBA-616B-49A00037FB44}"/>
                  </a:ext>
                </a:extLst>
              </p:cNvPr>
              <p:cNvGrpSpPr/>
              <p:nvPr/>
            </p:nvGrpSpPr>
            <p:grpSpPr>
              <a:xfrm>
                <a:off x="6690651" y="2183645"/>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4" name="文字方塊 13">
                <a:extLst>
                  <a:ext uri="{FF2B5EF4-FFF2-40B4-BE49-F238E27FC236}">
                    <a16:creationId xmlns:a16="http://schemas.microsoft.com/office/drawing/2014/main" id="{425C777F-8704-C29A-A363-826AE8FACF04}"/>
                  </a:ext>
                </a:extLst>
              </p:cNvPr>
              <p:cNvSpPr txBox="1"/>
              <p:nvPr/>
            </p:nvSpPr>
            <p:spPr>
              <a:xfrm>
                <a:off x="6480081" y="3793983"/>
                <a:ext cx="2298159" cy="255454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rPr>
                  <a:t>Broadband, Smart </a:t>
                </a:r>
                <a:r>
                  <a:rPr lang="en-US" altLang="zh-HK" sz="1600" dirty="0">
                    <a:solidFill>
                      <a:prstClr val="black"/>
                    </a:solidFill>
                    <a:latin typeface="Aptos" panose="02110004020202020204"/>
                    <a:ea typeface="新細明體" panose="02020500000000000000" pitchFamily="18" charset="-120"/>
                  </a:rPr>
                  <a:t>Phones, </a:t>
                </a:r>
                <a:r>
                  <a:rPr lang="en-US" altLang="zh-TW" sz="1600" dirty="0">
                    <a:solidFill>
                      <a:prstClr val="black"/>
                    </a:solidFill>
                    <a:latin typeface="Aptos" panose="02110004020202020204"/>
                    <a:ea typeface="新細明體" panose="02020500000000000000" pitchFamily="18" charset="-120"/>
                  </a:rPr>
                  <a:t>Search Engine, Web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600" dirty="0">
                    <a:solidFill>
                      <a:prstClr val="black"/>
                    </a:solidFill>
                    <a:latin typeface="Aptos" panose="02110004020202020204"/>
                    <a:ea typeface="新細明體" panose="02020500000000000000" pitchFamily="18" charset="-120"/>
                  </a:rPr>
                  <a:t>Consumerism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600" dirty="0" smtClean="0">
                    <a:solidFill>
                      <a:prstClr val="black"/>
                    </a:solidFill>
                    <a:latin typeface="Aptos" panose="02110004020202020204"/>
                    <a:ea typeface="新細明體" panose="02020500000000000000" pitchFamily="18" charset="-120"/>
                  </a:rPr>
                  <a:t>Environmental </a:t>
                </a:r>
                <a:r>
                  <a:rPr lang="en-US" altLang="zh-HK" sz="1600" dirty="0">
                    <a:solidFill>
                      <a:prstClr val="black"/>
                    </a:solidFill>
                    <a:latin typeface="Aptos" panose="02110004020202020204"/>
                    <a:ea typeface="新細明體" panose="02020500000000000000" pitchFamily="18" charset="-120"/>
                  </a:rPr>
                  <a:t>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HK" sz="1600" dirty="0">
                  <a:solidFill>
                    <a:prstClr val="black"/>
                  </a:solidFill>
                  <a:latin typeface="Aptos" panose="02110004020202020204"/>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0" name="文字方塊 79">
                <a:extLst>
                  <a:ext uri="{FF2B5EF4-FFF2-40B4-BE49-F238E27FC236}">
                    <a16:creationId xmlns:a16="http://schemas.microsoft.com/office/drawing/2014/main" id="{ABFD276B-B927-26E8-26E6-8F7D71DBBD3A}"/>
                  </a:ext>
                </a:extLst>
              </p:cNvPr>
              <p:cNvSpPr txBox="1"/>
              <p:nvPr/>
            </p:nvSpPr>
            <p:spPr>
              <a:xfrm>
                <a:off x="6277139" y="1365923"/>
                <a:ext cx="22869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GEN Y </a:t>
                </a:r>
                <a:r>
                  <a:rPr lang="en-US" altLang="zh-HK" b="1" spc="-150" dirty="0" smtClean="0">
                    <a:solidFill>
                      <a:srgbClr val="FF7C80"/>
                    </a:solidFill>
                    <a:latin typeface="Aptos" panose="02110004020202020204"/>
                    <a:ea typeface="新細明體" panose="02020500000000000000" pitchFamily="18" charset="-120"/>
                  </a:rPr>
                  <a:t>(M</a:t>
                </a:r>
                <a:r>
                  <a:rPr kumimoji="0" lang="en-US" altLang="zh-HK" sz="1800" b="1" i="0" u="none" strike="noStrike" kern="1200" cap="none" spc="-150" normalizeH="0" baseline="0" noProof="0" dirty="0" smtClean="0">
                    <a:ln>
                      <a:noFill/>
                    </a:ln>
                    <a:solidFill>
                      <a:srgbClr val="FF7C80"/>
                    </a:solidFill>
                    <a:effectLst/>
                    <a:uLnTx/>
                    <a:uFillTx/>
                    <a:latin typeface="Aptos" panose="02110004020202020204"/>
                    <a:ea typeface="新細明體" panose="02020500000000000000" pitchFamily="18" charset="-120"/>
                    <a:cs typeface="+mn-cs"/>
                  </a:rPr>
                  <a:t>ILLENNIAL)</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1980</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p:txBody>
          </p:sp>
        </p:grpSp>
      </p:grpSp>
    </p:spTree>
    <p:extLst>
      <p:ext uri="{BB962C8B-B14F-4D97-AF65-F5344CB8AC3E}">
        <p14:creationId xmlns:p14="http://schemas.microsoft.com/office/powerpoint/2010/main" val="1417595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311373" y="416636"/>
            <a:ext cx="11686768" cy="671740"/>
          </a:xfrm>
        </p:spPr>
        <p:txBody>
          <a:bodyPr/>
          <a:lstStyle/>
          <a:p>
            <a:pPr algn="l"/>
            <a:r>
              <a:rPr lang="en-US" altLang="zh-HK" sz="3600" b="1" spc="-150" dirty="0">
                <a:solidFill>
                  <a:schemeClr val="accent4">
                    <a:lumMod val="75000"/>
                  </a:schemeClr>
                </a:solidFill>
              </a:rPr>
              <a:t>AS </a:t>
            </a:r>
            <a:r>
              <a:rPr lang="en-US" altLang="zh-HK" sz="3600" b="1" spc="-150" dirty="0" smtClean="0">
                <a:solidFill>
                  <a:schemeClr val="accent4">
                    <a:lumMod val="75000"/>
                  </a:schemeClr>
                </a:solidFill>
              </a:rPr>
              <a:t>CONSUMERS</a:t>
            </a:r>
            <a:endParaRPr lang="en-US" altLang="zh-HK" sz="3600" b="1" spc="-150" dirty="0">
              <a:solidFill>
                <a:schemeClr val="accent4">
                  <a:lumMod val="75000"/>
                </a:schemeClr>
              </a:solidFill>
            </a:endParaRPr>
          </a:p>
        </p:txBody>
      </p:sp>
      <p:sp>
        <p:nvSpPr>
          <p:cNvPr id="10" name="投影片編號版面配置區 9"/>
          <p:cNvSpPr>
            <a:spLocks noGrp="1"/>
          </p:cNvSpPr>
          <p:nvPr>
            <p:ph type="sldNum" sz="quarter" idx="12"/>
          </p:nvPr>
        </p:nvSpPr>
        <p:spPr/>
        <p:txBody>
          <a:bodyPr/>
          <a:lstStyle/>
          <a:p>
            <a:fld id="{B22CB2AD-5013-4854-BCEC-9E229D0E541F}" type="slidenum">
              <a:rPr lang="zh-HK" altLang="en-US" smtClean="0"/>
              <a:t>5</a:t>
            </a:fld>
            <a:endParaRPr lang="zh-HK" altLang="en-US" dirty="0"/>
          </a:p>
        </p:txBody>
      </p:sp>
      <p:grpSp>
        <p:nvGrpSpPr>
          <p:cNvPr id="8" name="群組 7"/>
          <p:cNvGrpSpPr/>
          <p:nvPr/>
        </p:nvGrpSpPr>
        <p:grpSpPr>
          <a:xfrm>
            <a:off x="282133" y="1204775"/>
            <a:ext cx="11665115" cy="5880763"/>
            <a:chOff x="282133" y="1204775"/>
            <a:chExt cx="11665115" cy="5880763"/>
          </a:xfrm>
        </p:grpSpPr>
        <p:grpSp>
          <p:nvGrpSpPr>
            <p:cNvPr id="11" name="群組 10"/>
            <p:cNvGrpSpPr/>
            <p:nvPr/>
          </p:nvGrpSpPr>
          <p:grpSpPr>
            <a:xfrm>
              <a:off x="282133" y="1204775"/>
              <a:ext cx="2777757" cy="4609795"/>
              <a:chOff x="506647" y="1389012"/>
              <a:chExt cx="2777757" cy="4609795"/>
            </a:xfrm>
          </p:grpSpPr>
          <p:sp>
            <p:nvSpPr>
              <p:cNvPr id="7" name="文字方塊 6">
                <a:extLst>
                  <a:ext uri="{FF2B5EF4-FFF2-40B4-BE49-F238E27FC236}">
                    <a16:creationId xmlns:a16="http://schemas.microsoft.com/office/drawing/2014/main" id="{9DBB5060-40CF-1A2E-9411-743F0AC85301}"/>
                  </a:ext>
                </a:extLst>
              </p:cNvPr>
              <p:cNvSpPr txBox="1"/>
              <p:nvPr/>
            </p:nvSpPr>
            <p:spPr>
              <a:xfrm>
                <a:off x="506647" y="1389012"/>
                <a:ext cx="2255654" cy="646331"/>
              </a:xfrm>
              <a:prstGeom prst="rect">
                <a:avLst/>
              </a:prstGeom>
              <a:noFill/>
            </p:spPr>
            <p:txBody>
              <a:bodyPr wrap="square">
                <a:spAutoFit/>
              </a:bodyPr>
              <a:lstStyle/>
              <a:p>
                <a:pPr algn="ctr"/>
                <a:r>
                  <a:rPr lang="en-US" altLang="zh-HK" sz="1800" b="1" spc="-150" dirty="0">
                    <a:solidFill>
                      <a:schemeClr val="bg1">
                        <a:lumMod val="50000"/>
                      </a:schemeClr>
                    </a:solidFill>
                  </a:rPr>
                  <a:t>BABY BOOMERS</a:t>
                </a:r>
              </a:p>
              <a:p>
                <a:pPr algn="ctr"/>
                <a:r>
                  <a:rPr lang="en-US" altLang="zh-HK" b="1" spc="-150" dirty="0">
                    <a:solidFill>
                      <a:schemeClr val="bg1">
                        <a:lumMod val="50000"/>
                      </a:schemeClr>
                    </a:solidFill>
                  </a:rPr>
                  <a:t>1945</a:t>
                </a:r>
                <a:endParaRPr lang="en-US" altLang="zh-HK" sz="1800" b="1" spc="-150" dirty="0">
                  <a:solidFill>
                    <a:schemeClr val="bg1">
                      <a:lumMod val="50000"/>
                    </a:schemeClr>
                  </a:solidFill>
                </a:endParaRP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27019" y="2126207"/>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sp>
            <p:nvSpPr>
              <p:cNvPr id="4" name="文字方塊 3">
                <a:extLst>
                  <a:ext uri="{FF2B5EF4-FFF2-40B4-BE49-F238E27FC236}">
                    <a16:creationId xmlns:a16="http://schemas.microsoft.com/office/drawing/2014/main" id="{AC224EDE-F0B3-8D7A-C839-E72C98C3CB95}"/>
                  </a:ext>
                </a:extLst>
              </p:cNvPr>
              <p:cNvSpPr txBox="1"/>
              <p:nvPr/>
            </p:nvSpPr>
            <p:spPr>
              <a:xfrm>
                <a:off x="570198" y="3721260"/>
                <a:ext cx="2714206" cy="2277547"/>
              </a:xfrm>
              <a:prstGeom prst="rect">
                <a:avLst/>
              </a:prstGeom>
              <a:noFill/>
            </p:spPr>
            <p:txBody>
              <a:bodyPr wrap="square" rtlCol="0">
                <a:spAutoFit/>
              </a:bodyPr>
              <a:lstStyle/>
              <a:p>
                <a:pPr marL="285750" indent="-285750">
                  <a:buFont typeface="Arial" panose="020B0604020202020204" pitchFamily="34" charset="0"/>
                  <a:buChar char="•"/>
                </a:pPr>
                <a:r>
                  <a:rPr lang="en-US" altLang="zh-HK" sz="1400" dirty="0" smtClean="0">
                    <a:cs typeface="Arial" panose="020B0604020202020204" pitchFamily="34" charset="0"/>
                  </a:rPr>
                  <a:t>59% read </a:t>
                </a:r>
                <a:r>
                  <a:rPr lang="en-US" altLang="zh-HK" sz="1400" dirty="0">
                    <a:cs typeface="Arial" panose="020B0604020202020204" pitchFamily="34" charset="0"/>
                  </a:rPr>
                  <a:t>newspaper and magazines for consumer product search</a:t>
                </a:r>
              </a:p>
              <a:p>
                <a:pPr marL="285750" indent="-285750">
                  <a:buFont typeface="Arial" panose="020B0604020202020204" pitchFamily="34" charset="0"/>
                  <a:buChar char="•"/>
                </a:pPr>
                <a:r>
                  <a:rPr lang="en-US" altLang="zh-HK" sz="1400" dirty="0" smtClean="0">
                    <a:cs typeface="Arial" panose="020B0604020202020204" pitchFamily="34" charset="0"/>
                  </a:rPr>
                  <a:t>62</a:t>
                </a:r>
                <a:r>
                  <a:rPr lang="en-US" altLang="zh-HK" sz="1400" dirty="0">
                    <a:cs typeface="Arial" panose="020B0604020202020204" pitchFamily="34" charset="0"/>
                  </a:rPr>
                  <a:t>% prefer making purchases at the store</a:t>
                </a:r>
              </a:p>
              <a:p>
                <a:pPr marL="285750" indent="-285750">
                  <a:buFont typeface="Arial" panose="020B0604020202020204" pitchFamily="34" charset="0"/>
                  <a:buChar char="•"/>
                </a:pPr>
                <a:r>
                  <a:rPr lang="en-US" altLang="zh-HK" sz="1400" dirty="0">
                    <a:cs typeface="Arial" panose="020B0604020202020204" pitchFamily="34" charset="0"/>
                  </a:rPr>
                  <a:t>Only 19% prefer </a:t>
                </a:r>
                <a:r>
                  <a:rPr lang="en-US" altLang="zh-HK" sz="1400" dirty="0" smtClean="0">
                    <a:cs typeface="Arial" panose="020B0604020202020204" pitchFamily="34" charset="0"/>
                  </a:rPr>
                  <a:t>online purchase</a:t>
                </a:r>
                <a:endParaRPr lang="en-US" altLang="zh-HK" sz="1400" dirty="0">
                  <a:cs typeface="Arial" panose="020B0604020202020204" pitchFamily="34" charset="0"/>
                </a:endParaRPr>
              </a:p>
              <a:p>
                <a:endParaRPr lang="zh-HK" altLang="en-US" sz="1600" dirty="0"/>
              </a:p>
            </p:txBody>
          </p:sp>
        </p:grpSp>
        <p:grpSp>
          <p:nvGrpSpPr>
            <p:cNvPr id="22" name="群組 21"/>
            <p:cNvGrpSpPr/>
            <p:nvPr/>
          </p:nvGrpSpPr>
          <p:grpSpPr>
            <a:xfrm>
              <a:off x="8942125" y="1235007"/>
              <a:ext cx="3005123" cy="5850531"/>
              <a:chOff x="8977068" y="1421322"/>
              <a:chExt cx="3005123" cy="5850531"/>
            </a:xfrm>
          </p:grpSpPr>
          <p:sp>
            <p:nvSpPr>
              <p:cNvPr id="13" name="文字方塊 12">
                <a:extLst>
                  <a:ext uri="{FF2B5EF4-FFF2-40B4-BE49-F238E27FC236}">
                    <a16:creationId xmlns:a16="http://schemas.microsoft.com/office/drawing/2014/main" id="{90A06A6E-C1AC-9C0C-5FE4-511881641279}"/>
                  </a:ext>
                </a:extLst>
              </p:cNvPr>
              <p:cNvSpPr txBox="1"/>
              <p:nvPr/>
            </p:nvSpPr>
            <p:spPr>
              <a:xfrm>
                <a:off x="9032678" y="1421322"/>
                <a:ext cx="27314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00B0F0"/>
                    </a:solidFill>
                    <a:latin typeface="Aptos" panose="02110004020202020204"/>
                    <a:ea typeface="新細明體" panose="02020500000000000000" pitchFamily="18" charset="-120"/>
                  </a:rPr>
                  <a:t>2000</a:t>
                </a:r>
                <a:endPar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194558"/>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sp>
            <p:nvSpPr>
              <p:cNvPr id="19" name="文字方塊 18">
                <a:extLst>
                  <a:ext uri="{FF2B5EF4-FFF2-40B4-BE49-F238E27FC236}">
                    <a16:creationId xmlns:a16="http://schemas.microsoft.com/office/drawing/2014/main" id="{A579C129-3EDC-0002-B9A6-72C5C9A7D99B}"/>
                  </a:ext>
                </a:extLst>
              </p:cNvPr>
              <p:cNvSpPr txBox="1"/>
              <p:nvPr/>
            </p:nvSpPr>
            <p:spPr>
              <a:xfrm>
                <a:off x="8977068" y="3670867"/>
                <a:ext cx="3005123" cy="36009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4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64% trust mobile </a:t>
                </a:r>
                <a:r>
                  <a:rPr kumimoji="0" lang="en-US" altLang="zh-HK" sz="1400"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rPr>
                  <a:t>application </a:t>
                </a:r>
                <a:r>
                  <a:rPr kumimoji="0" lang="en-US" altLang="zh-HK" sz="14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content and text messages from brands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400" dirty="0">
                    <a:solidFill>
                      <a:prstClr val="black"/>
                    </a:solidFill>
                    <a:latin typeface="Aptos" panose="02110004020202020204"/>
                    <a:ea typeface="新細明體" panose="02020500000000000000" pitchFamily="18" charset="-120"/>
                  </a:rPr>
                  <a:t>22% trust social network posts by brands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4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34% want brands to reach them on social media, 33% by email, 28% by online </a:t>
                </a:r>
                <a:r>
                  <a:rPr kumimoji="0" lang="en-US" altLang="zh-HK" sz="1400"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rPr>
                  <a:t>ads, 13</a:t>
                </a:r>
                <a:r>
                  <a:rPr kumimoji="0" lang="en-US" altLang="zh-HK" sz="14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 by post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400" dirty="0">
                    <a:solidFill>
                      <a:prstClr val="black"/>
                    </a:solidFill>
                    <a:latin typeface="Aptos" panose="02110004020202020204"/>
                    <a:ea typeface="新細明體" panose="02020500000000000000" pitchFamily="18" charset="-120"/>
                  </a:rPr>
                  <a:t>27% want advertising to include celebrities or athletes</a:t>
                </a:r>
                <a:endParaRPr kumimoji="0" lang="en-US" altLang="zh-HK" sz="14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grpSp>
          <p:nvGrpSpPr>
            <p:cNvPr id="12" name="群組 11"/>
            <p:cNvGrpSpPr/>
            <p:nvPr/>
          </p:nvGrpSpPr>
          <p:grpSpPr>
            <a:xfrm>
              <a:off x="3206923" y="1234578"/>
              <a:ext cx="2552466" cy="5175609"/>
              <a:chOff x="3354244" y="1420893"/>
              <a:chExt cx="2552466" cy="5175609"/>
            </a:xfrm>
          </p:grpSpPr>
          <p:sp>
            <p:nvSpPr>
              <p:cNvPr id="9" name="文字方塊 8">
                <a:extLst>
                  <a:ext uri="{FF2B5EF4-FFF2-40B4-BE49-F238E27FC236}">
                    <a16:creationId xmlns:a16="http://schemas.microsoft.com/office/drawing/2014/main" id="{39BEE8F3-FBBD-2B85-FCF6-9B476324CB1D}"/>
                  </a:ext>
                </a:extLst>
              </p:cNvPr>
              <p:cNvSpPr txBox="1"/>
              <p:nvPr/>
            </p:nvSpPr>
            <p:spPr>
              <a:xfrm>
                <a:off x="3509684" y="1420893"/>
                <a:ext cx="17822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41AFAF"/>
                    </a:solidFill>
                    <a:latin typeface="Aptos" panose="02110004020202020204"/>
                    <a:ea typeface="新細明體" panose="02020500000000000000" pitchFamily="18" charset="-120"/>
                  </a:rPr>
                  <a:t>1965</a:t>
                </a:r>
                <a:endPar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59C2F73F-F1AF-1717-449E-1632A3B702A8}"/>
                  </a:ext>
                </a:extLst>
              </p:cNvPr>
              <p:cNvSpPr txBox="1"/>
              <p:nvPr/>
            </p:nvSpPr>
            <p:spPr>
              <a:xfrm>
                <a:off x="3354244" y="3703402"/>
                <a:ext cx="2552466" cy="2893100"/>
              </a:xfrm>
              <a:prstGeom prst="rect">
                <a:avLst/>
              </a:prstGeom>
              <a:noFill/>
            </p:spPr>
            <p:txBody>
              <a:bodyPr wrap="square">
                <a:spAutoFit/>
              </a:bodyPr>
              <a:lstStyle/>
              <a:p>
                <a:pPr marL="285750" indent="-285750">
                  <a:buFont typeface="Arial" panose="020B0604020202020204" pitchFamily="34" charset="0"/>
                  <a:buChar char="•"/>
                </a:pPr>
                <a:r>
                  <a:rPr lang="en-US" altLang="zh-HK" sz="1400" dirty="0"/>
                  <a:t>74% use internet banking</a:t>
                </a:r>
              </a:p>
              <a:p>
                <a:pPr marL="285750" indent="-285750">
                  <a:buFont typeface="Arial" panose="020B0604020202020204" pitchFamily="34" charset="0"/>
                  <a:buChar char="•"/>
                </a:pPr>
                <a:r>
                  <a:rPr lang="en-US" altLang="zh-HK" sz="1400" dirty="0"/>
                  <a:t>72% use the internet for product research</a:t>
                </a:r>
              </a:p>
              <a:p>
                <a:pPr marL="285750" indent="-285750">
                  <a:buFont typeface="Arial" panose="020B0604020202020204" pitchFamily="34" charset="0"/>
                  <a:buChar char="•"/>
                </a:pPr>
                <a:r>
                  <a:rPr lang="en-US" altLang="zh-HK" sz="1400" dirty="0"/>
                  <a:t>81% have made purchases online</a:t>
                </a:r>
              </a:p>
              <a:p>
                <a:pPr marL="285750" indent="-285750">
                  <a:buFont typeface="Arial" panose="020B0604020202020204" pitchFamily="34" charset="0"/>
                  <a:buChar char="•"/>
                </a:pPr>
                <a:r>
                  <a:rPr lang="en-US" altLang="zh-HK" sz="1400" dirty="0"/>
                  <a:t>62% Read newspapers</a:t>
                </a:r>
              </a:p>
              <a:p>
                <a:pPr marL="285750" indent="-285750">
                  <a:buFont typeface="Arial" panose="020B0604020202020204" pitchFamily="34" charset="0"/>
                  <a:buChar char="•"/>
                </a:pPr>
                <a:r>
                  <a:rPr lang="en-US" altLang="zh-HK" sz="1400" dirty="0"/>
                  <a:t>48% listen to radio &amp; read magazines</a:t>
                </a:r>
              </a:p>
              <a:p>
                <a:pPr marL="285750" indent="-285750">
                  <a:buFont typeface="Arial" panose="020B0604020202020204" pitchFamily="34" charset="0"/>
                  <a:buChar char="•"/>
                </a:pPr>
                <a:r>
                  <a:rPr lang="en-US" altLang="zh-HK" sz="1400" dirty="0"/>
                  <a:t>45% watch television (TV) </a:t>
                </a:r>
                <a:r>
                  <a:rPr lang="en-US" altLang="zh-HK" sz="1400" dirty="0" smtClean="0"/>
                  <a:t>online</a:t>
                </a:r>
                <a:endParaRPr lang="en-US" altLang="zh-HK" sz="1400" dirty="0"/>
              </a:p>
            </p:txBody>
          </p:sp>
          <p:grpSp>
            <p:nvGrpSpPr>
              <p:cNvPr id="5" name="群組 4">
                <a:extLst>
                  <a:ext uri="{FF2B5EF4-FFF2-40B4-BE49-F238E27FC236}">
                    <a16:creationId xmlns:a16="http://schemas.microsoft.com/office/drawing/2014/main" id="{8072B03C-3D7B-6452-FDF8-4C1112607A50}"/>
                  </a:ext>
                </a:extLst>
              </p:cNvPr>
              <p:cNvGrpSpPr/>
              <p:nvPr/>
            </p:nvGrpSpPr>
            <p:grpSpPr>
              <a:xfrm>
                <a:off x="3705898" y="2203371"/>
                <a:ext cx="1468542" cy="1421723"/>
                <a:chOff x="3705898" y="2203371"/>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3705898" y="2203371"/>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4543474" y="2406892"/>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3772060"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4315149"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4439417"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4982506"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4681497" y="3103604"/>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4475337"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4799444" y="2528307"/>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4532524" y="2518962"/>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3876569" y="2411086"/>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3975915" y="3118578"/>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3807980"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3868588" y="2454166"/>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4607564" y="2378373"/>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2" name="圖形 1" descr="鬍子 以實心填滿">
                  <a:extLst>
                    <a:ext uri="{FF2B5EF4-FFF2-40B4-BE49-F238E27FC236}">
                      <a16:creationId xmlns:a16="http://schemas.microsoft.com/office/drawing/2014/main" id="{8F6A36C1-A0D6-0B41-B531-E2D0A3E64B4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4450" y="2961870"/>
                  <a:ext cx="334617" cy="334617"/>
                </a:xfrm>
                <a:prstGeom prst="rect">
                  <a:avLst/>
                </a:prstGeom>
              </p:spPr>
            </p:pic>
          </p:grpSp>
        </p:grpSp>
        <p:grpSp>
          <p:nvGrpSpPr>
            <p:cNvPr id="16" name="群組 15"/>
            <p:cNvGrpSpPr/>
            <p:nvPr/>
          </p:nvGrpSpPr>
          <p:grpSpPr>
            <a:xfrm>
              <a:off x="6133131" y="1235006"/>
              <a:ext cx="2714205" cy="5395718"/>
              <a:chOff x="6346271" y="1414470"/>
              <a:chExt cx="2714205" cy="5395718"/>
            </a:xfrm>
          </p:grpSpPr>
          <p:grpSp>
            <p:nvGrpSpPr>
              <p:cNvPr id="115" name="群組 114">
                <a:extLst>
                  <a:ext uri="{FF2B5EF4-FFF2-40B4-BE49-F238E27FC236}">
                    <a16:creationId xmlns:a16="http://schemas.microsoft.com/office/drawing/2014/main" id="{B9CCF5DC-7197-0EBA-616B-49A00037FB44}"/>
                  </a:ext>
                </a:extLst>
              </p:cNvPr>
              <p:cNvGrpSpPr/>
              <p:nvPr/>
            </p:nvGrpSpPr>
            <p:grpSpPr>
              <a:xfrm>
                <a:off x="6690651" y="2183645"/>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4" name="文字方塊 13">
                <a:extLst>
                  <a:ext uri="{FF2B5EF4-FFF2-40B4-BE49-F238E27FC236}">
                    <a16:creationId xmlns:a16="http://schemas.microsoft.com/office/drawing/2014/main" id="{425C777F-8704-C29A-A363-826AE8FACF04}"/>
                  </a:ext>
                </a:extLst>
              </p:cNvPr>
              <p:cNvSpPr txBox="1"/>
              <p:nvPr/>
            </p:nvSpPr>
            <p:spPr>
              <a:xfrm>
                <a:off x="6346271" y="3670867"/>
                <a:ext cx="2714205" cy="313932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14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63% stay updated on brands through social networks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400" dirty="0">
                    <a:solidFill>
                      <a:prstClr val="black"/>
                    </a:solidFill>
                    <a:latin typeface="Aptos" panose="02110004020202020204"/>
                    <a:ea typeface="新細明體" panose="02020500000000000000" pitchFamily="18" charset="-120"/>
                  </a:rPr>
                  <a:t>46% rely on social media when buying </a:t>
                </a:r>
                <a:r>
                  <a:rPr lang="en-US" altLang="zh-HK" sz="1400" dirty="0" smtClean="0">
                    <a:solidFill>
                      <a:prstClr val="black"/>
                    </a:solidFill>
                    <a:latin typeface="Aptos" panose="02110004020202020204"/>
                    <a:ea typeface="新細明體" panose="02020500000000000000" pitchFamily="18" charset="-120"/>
                  </a:rPr>
                  <a:t>online</a:t>
                </a:r>
                <a:endParaRPr lang="en-US" altLang="zh-HK" sz="1400" dirty="0">
                  <a:solidFill>
                    <a:prstClr val="black"/>
                  </a:solidFill>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400" dirty="0">
                    <a:solidFill>
                      <a:prstClr val="black"/>
                    </a:solidFill>
                    <a:latin typeface="Aptos" panose="02110004020202020204"/>
                    <a:ea typeface="新細明體" panose="02020500000000000000" pitchFamily="18" charset="-120"/>
                  </a:rPr>
                  <a:t>48% trust word-of-mouth more than </a:t>
                </a:r>
                <a:r>
                  <a:rPr lang="en-US" altLang="zh-HK" sz="1400" dirty="0" smtClean="0">
                    <a:solidFill>
                      <a:prstClr val="black"/>
                    </a:solidFill>
                    <a:latin typeface="Aptos" panose="02110004020202020204"/>
                    <a:ea typeface="新細明體" panose="02020500000000000000" pitchFamily="18" charset="-120"/>
                  </a:rPr>
                  <a:t>TV advertisements (ads)</a:t>
                </a:r>
                <a:endParaRPr lang="en-US" altLang="zh-HK" sz="1400" dirty="0">
                  <a:solidFill>
                    <a:prstClr val="black"/>
                  </a:solidFill>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400" dirty="0">
                    <a:solidFill>
                      <a:prstClr val="black"/>
                    </a:solidFill>
                    <a:latin typeface="Aptos" panose="02110004020202020204"/>
                    <a:ea typeface="新細明體" panose="02020500000000000000" pitchFamily="18" charset="-120"/>
                  </a:rPr>
                  <a:t>41% purchase on their mobiles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HK" sz="1400" dirty="0">
                    <a:solidFill>
                      <a:prstClr val="black"/>
                    </a:solidFill>
                    <a:latin typeface="Aptos" panose="02110004020202020204"/>
                    <a:ea typeface="新細明體" panose="02020500000000000000" pitchFamily="18" charset="-120"/>
                  </a:rPr>
                  <a:t>32% don’t like </a:t>
                </a:r>
                <a:r>
                  <a:rPr lang="en-US" altLang="zh-HK" sz="1400" dirty="0" smtClean="0">
                    <a:solidFill>
                      <a:prstClr val="black"/>
                    </a:solidFill>
                    <a:latin typeface="Aptos" panose="02110004020202020204"/>
                    <a:ea typeface="新細明體" panose="02020500000000000000" pitchFamily="18" charset="-120"/>
                  </a:rPr>
                  <a:t>advertising</a:t>
                </a:r>
                <a:endParaRPr lang="en-US" altLang="zh-HK" sz="1600" dirty="0">
                  <a:solidFill>
                    <a:prstClr val="black"/>
                  </a:solidFill>
                  <a:latin typeface="Aptos" panose="02110004020202020204"/>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0" name="文字方塊 79">
                <a:extLst>
                  <a:ext uri="{FF2B5EF4-FFF2-40B4-BE49-F238E27FC236}">
                    <a16:creationId xmlns:a16="http://schemas.microsoft.com/office/drawing/2014/main" id="{ABFD276B-B927-26E8-26E6-8F7D71DBBD3A}"/>
                  </a:ext>
                </a:extLst>
              </p:cNvPr>
              <p:cNvSpPr txBox="1"/>
              <p:nvPr/>
            </p:nvSpPr>
            <p:spPr>
              <a:xfrm>
                <a:off x="6367897" y="1414470"/>
                <a:ext cx="22869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GEN Y </a:t>
                </a:r>
                <a:r>
                  <a:rPr lang="en-US" altLang="zh-HK" b="1" spc="-150" dirty="0" smtClean="0">
                    <a:solidFill>
                      <a:srgbClr val="FF7C80"/>
                    </a:solidFill>
                    <a:latin typeface="Aptos" panose="02110004020202020204"/>
                    <a:ea typeface="新細明體" panose="02020500000000000000" pitchFamily="18" charset="-120"/>
                  </a:rPr>
                  <a:t>(M</a:t>
                </a:r>
                <a:r>
                  <a:rPr kumimoji="0" lang="en-US" altLang="zh-HK" sz="1800" b="1" i="0" u="none" strike="noStrike" kern="1200" cap="none" spc="-150" normalizeH="0" baseline="0" noProof="0" dirty="0" smtClean="0">
                    <a:ln>
                      <a:noFill/>
                    </a:ln>
                    <a:solidFill>
                      <a:srgbClr val="FF7C80"/>
                    </a:solidFill>
                    <a:effectLst/>
                    <a:uLnTx/>
                    <a:uFillTx/>
                    <a:latin typeface="Aptos" panose="02110004020202020204"/>
                    <a:ea typeface="新細明體" panose="02020500000000000000" pitchFamily="18" charset="-120"/>
                    <a:cs typeface="+mn-cs"/>
                  </a:rPr>
                  <a:t>ILLENNIAL)</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1980</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p:txBody>
          </p:sp>
        </p:grpSp>
      </p:grpSp>
      <p:sp>
        <p:nvSpPr>
          <p:cNvPr id="83" name="文字方塊 82">
            <a:extLst>
              <a:ext uri="{FF2B5EF4-FFF2-40B4-BE49-F238E27FC236}">
                <a16:creationId xmlns:a16="http://schemas.microsoft.com/office/drawing/2014/main" id="{73D51415-2E50-6CB1-9E22-755EBA99A6D6}"/>
              </a:ext>
            </a:extLst>
          </p:cNvPr>
          <p:cNvSpPr txBox="1"/>
          <p:nvPr/>
        </p:nvSpPr>
        <p:spPr>
          <a:xfrm>
            <a:off x="119830" y="6531540"/>
            <a:ext cx="4692310" cy="338554"/>
          </a:xfrm>
          <a:prstGeom prst="rect">
            <a:avLst/>
          </a:prstGeom>
          <a:noFill/>
        </p:spPr>
        <p:txBody>
          <a:bodyPr wrap="none" rtlCol="0">
            <a:spAutoFit/>
          </a:bodyPr>
          <a:lstStyle/>
          <a:p>
            <a:r>
              <a:rPr lang="en-US" altLang="zh-HK" sz="800" dirty="0" smtClean="0"/>
              <a:t>Data </a:t>
            </a:r>
            <a:r>
              <a:rPr lang="en-US" altLang="zh-HK" sz="800" dirty="0"/>
              <a:t>reflects United States of America markets only. </a:t>
            </a:r>
          </a:p>
          <a:p>
            <a:r>
              <a:rPr lang="en-US" altLang="zh-HK" sz="800" dirty="0"/>
              <a:t>Source: Dan Schawbel, </a:t>
            </a:r>
            <a:r>
              <a:rPr lang="en-US" altLang="zh-TW" sz="800" dirty="0"/>
              <a:t>Workplace Trends Forecast (https://danschawbel.com/)</a:t>
            </a:r>
            <a:endParaRPr lang="zh-HK" altLang="en-US" sz="800" dirty="0"/>
          </a:p>
        </p:txBody>
      </p:sp>
    </p:spTree>
    <p:extLst>
      <p:ext uri="{BB962C8B-B14F-4D97-AF65-F5344CB8AC3E}">
        <p14:creationId xmlns:p14="http://schemas.microsoft.com/office/powerpoint/2010/main" val="678204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292973" y="357868"/>
            <a:ext cx="11686768" cy="653016"/>
          </a:xfrm>
        </p:spPr>
        <p:txBody>
          <a:bodyPr/>
          <a:lstStyle/>
          <a:p>
            <a:pPr algn="l"/>
            <a:r>
              <a:rPr lang="en-US" altLang="zh-HK" sz="3600" b="1" spc="-150" dirty="0">
                <a:solidFill>
                  <a:schemeClr val="accent4">
                    <a:lumMod val="75000"/>
                  </a:schemeClr>
                </a:solidFill>
              </a:rPr>
              <a:t>SOCIAL </a:t>
            </a:r>
            <a:r>
              <a:rPr lang="en-US" altLang="zh-HK" sz="3600" b="1" spc="-150" dirty="0" smtClean="0">
                <a:solidFill>
                  <a:schemeClr val="accent4">
                    <a:lumMod val="75000"/>
                  </a:schemeClr>
                </a:solidFill>
              </a:rPr>
              <a:t>MEDIA</a:t>
            </a:r>
            <a:endParaRPr lang="en-US" altLang="zh-HK" sz="3600" b="1" spc="-150" dirty="0">
              <a:solidFill>
                <a:schemeClr val="accent4">
                  <a:lumMod val="75000"/>
                </a:schemeClr>
              </a:solidFill>
            </a:endParaRPr>
          </a:p>
        </p:txBody>
      </p:sp>
      <p:sp>
        <p:nvSpPr>
          <p:cNvPr id="2" name="投影片編號版面配置區 1"/>
          <p:cNvSpPr>
            <a:spLocks noGrp="1"/>
          </p:cNvSpPr>
          <p:nvPr>
            <p:ph type="sldNum" sz="quarter" idx="12"/>
          </p:nvPr>
        </p:nvSpPr>
        <p:spPr/>
        <p:txBody>
          <a:bodyPr/>
          <a:lstStyle/>
          <a:p>
            <a:fld id="{B22CB2AD-5013-4854-BCEC-9E229D0E541F}" type="slidenum">
              <a:rPr lang="zh-HK" altLang="en-US" smtClean="0"/>
              <a:t>6</a:t>
            </a:fld>
            <a:endParaRPr lang="zh-HK" altLang="en-US" dirty="0"/>
          </a:p>
        </p:txBody>
      </p:sp>
      <p:grpSp>
        <p:nvGrpSpPr>
          <p:cNvPr id="8" name="群組 7"/>
          <p:cNvGrpSpPr/>
          <p:nvPr/>
        </p:nvGrpSpPr>
        <p:grpSpPr>
          <a:xfrm>
            <a:off x="418676" y="1250273"/>
            <a:ext cx="11561065" cy="5739460"/>
            <a:chOff x="418676" y="1250273"/>
            <a:chExt cx="11561065" cy="5739460"/>
          </a:xfrm>
        </p:grpSpPr>
        <p:grpSp>
          <p:nvGrpSpPr>
            <p:cNvPr id="11" name="群組 10"/>
            <p:cNvGrpSpPr/>
            <p:nvPr/>
          </p:nvGrpSpPr>
          <p:grpSpPr>
            <a:xfrm>
              <a:off x="418676" y="1250273"/>
              <a:ext cx="2582117" cy="4493575"/>
              <a:chOff x="396013" y="1455506"/>
              <a:chExt cx="2582117" cy="4493575"/>
            </a:xfrm>
          </p:grpSpPr>
          <p:sp>
            <p:nvSpPr>
              <p:cNvPr id="7" name="文字方塊 6">
                <a:extLst>
                  <a:ext uri="{FF2B5EF4-FFF2-40B4-BE49-F238E27FC236}">
                    <a16:creationId xmlns:a16="http://schemas.microsoft.com/office/drawing/2014/main" id="{9DBB5060-40CF-1A2E-9411-743F0AC85301}"/>
                  </a:ext>
                </a:extLst>
              </p:cNvPr>
              <p:cNvSpPr txBox="1"/>
              <p:nvPr/>
            </p:nvSpPr>
            <p:spPr>
              <a:xfrm>
                <a:off x="417020" y="1455506"/>
                <a:ext cx="2255654" cy="646331"/>
              </a:xfrm>
              <a:prstGeom prst="rect">
                <a:avLst/>
              </a:prstGeom>
              <a:noFill/>
            </p:spPr>
            <p:txBody>
              <a:bodyPr wrap="square">
                <a:spAutoFit/>
              </a:bodyPr>
              <a:lstStyle/>
              <a:p>
                <a:pPr algn="ctr"/>
                <a:r>
                  <a:rPr lang="en-US" altLang="zh-HK" sz="1800" b="1" spc="-150" dirty="0">
                    <a:solidFill>
                      <a:schemeClr val="bg1">
                        <a:lumMod val="50000"/>
                      </a:schemeClr>
                    </a:solidFill>
                  </a:rPr>
                  <a:t>BABY BOOMERS</a:t>
                </a:r>
              </a:p>
              <a:p>
                <a:pPr algn="ctr"/>
                <a:r>
                  <a:rPr lang="en-US" altLang="zh-HK" b="1" spc="-150" dirty="0">
                    <a:solidFill>
                      <a:schemeClr val="bg1">
                        <a:lumMod val="50000"/>
                      </a:schemeClr>
                    </a:solidFill>
                  </a:rPr>
                  <a:t>1945</a:t>
                </a:r>
                <a:endParaRPr lang="en-US" altLang="zh-HK" sz="1800" b="1" spc="-150" dirty="0">
                  <a:solidFill>
                    <a:schemeClr val="bg1">
                      <a:lumMod val="50000"/>
                    </a:schemeClr>
                  </a:solidFill>
                </a:endParaRP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10576" y="2169850"/>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sp>
            <p:nvSpPr>
              <p:cNvPr id="4" name="文字方塊 3">
                <a:extLst>
                  <a:ext uri="{FF2B5EF4-FFF2-40B4-BE49-F238E27FC236}">
                    <a16:creationId xmlns:a16="http://schemas.microsoft.com/office/drawing/2014/main" id="{AC224EDE-F0B3-8D7A-C839-E72C98C3CB95}"/>
                  </a:ext>
                </a:extLst>
              </p:cNvPr>
              <p:cNvSpPr txBox="1"/>
              <p:nvPr/>
            </p:nvSpPr>
            <p:spPr>
              <a:xfrm>
                <a:off x="396013" y="3886978"/>
                <a:ext cx="2582117" cy="2062103"/>
              </a:xfrm>
              <a:prstGeom prst="rect">
                <a:avLst/>
              </a:prstGeom>
              <a:noFill/>
            </p:spPr>
            <p:txBody>
              <a:bodyPr wrap="square" rtlCol="0">
                <a:spAutoFit/>
              </a:bodyPr>
              <a:lstStyle/>
              <a:p>
                <a:pPr marL="285750" indent="-285750">
                  <a:buFont typeface="Arial" panose="020B0604020202020204" pitchFamily="34" charset="0"/>
                  <a:buChar char="•"/>
                </a:pPr>
                <a:r>
                  <a:rPr lang="en-US" altLang="zh-HK" sz="1600" dirty="0">
                    <a:cs typeface="Arial" panose="020B0604020202020204" pitchFamily="34" charset="0"/>
                  </a:rPr>
                  <a:t>Spend 27 hours (hrs) per week online</a:t>
                </a:r>
              </a:p>
              <a:p>
                <a:pPr marL="285750" indent="-285750">
                  <a:buFont typeface="Arial" panose="020B0604020202020204" pitchFamily="34" charset="0"/>
                  <a:buChar char="•"/>
                </a:pPr>
                <a:r>
                  <a:rPr lang="en-US" altLang="zh-HK" sz="1600" dirty="0">
                    <a:cs typeface="Arial" panose="020B0604020202020204" pitchFamily="34" charset="0"/>
                  </a:rPr>
                  <a:t>11+ hrs a week on social media</a:t>
                </a:r>
              </a:p>
              <a:p>
                <a:pPr marL="285750" indent="-285750">
                  <a:buFont typeface="Arial" panose="020B0604020202020204" pitchFamily="34" charset="0"/>
                  <a:buChar char="•"/>
                </a:pPr>
                <a:r>
                  <a:rPr lang="en-US" altLang="zh-HK" sz="1600" dirty="0">
                    <a:cs typeface="Arial" panose="020B0604020202020204" pitchFamily="34" charset="0"/>
                  </a:rPr>
                  <a:t>45% aged 65+ and 60% aged 50-64 use  social media</a:t>
                </a:r>
              </a:p>
            </p:txBody>
          </p:sp>
        </p:grpSp>
        <p:grpSp>
          <p:nvGrpSpPr>
            <p:cNvPr id="22" name="群組 21"/>
            <p:cNvGrpSpPr/>
            <p:nvPr/>
          </p:nvGrpSpPr>
          <p:grpSpPr>
            <a:xfrm>
              <a:off x="9120865" y="1279065"/>
              <a:ext cx="2858876" cy="3940943"/>
              <a:chOff x="9125036" y="1531184"/>
              <a:chExt cx="2858876" cy="3940943"/>
            </a:xfrm>
          </p:grpSpPr>
          <p:sp>
            <p:nvSpPr>
              <p:cNvPr id="13" name="文字方塊 12">
                <a:extLst>
                  <a:ext uri="{FF2B5EF4-FFF2-40B4-BE49-F238E27FC236}">
                    <a16:creationId xmlns:a16="http://schemas.microsoft.com/office/drawing/2014/main" id="{90A06A6E-C1AC-9C0C-5FE4-511881641279}"/>
                  </a:ext>
                </a:extLst>
              </p:cNvPr>
              <p:cNvSpPr txBox="1"/>
              <p:nvPr/>
            </p:nvSpPr>
            <p:spPr>
              <a:xfrm>
                <a:off x="9428506" y="1531184"/>
                <a:ext cx="186716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rPr>
                  <a:t>GEN 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00B0F0"/>
                    </a:solidFill>
                    <a:latin typeface="Aptos" panose="02110004020202020204"/>
                    <a:ea typeface="新細明體" panose="02020500000000000000" pitchFamily="18" charset="-120"/>
                  </a:rPr>
                  <a:t>2000</a:t>
                </a:r>
                <a:endParaRPr kumimoji="0" lang="en-US" altLang="zh-HK" sz="18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cs typeface="+mn-cs"/>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194558"/>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sp>
            <p:nvSpPr>
              <p:cNvPr id="19" name="文字方塊 18">
                <a:extLst>
                  <a:ext uri="{FF2B5EF4-FFF2-40B4-BE49-F238E27FC236}">
                    <a16:creationId xmlns:a16="http://schemas.microsoft.com/office/drawing/2014/main" id="{A579C129-3EDC-0002-B9A6-72C5C9A7D99B}"/>
                  </a:ext>
                </a:extLst>
              </p:cNvPr>
              <p:cNvSpPr txBox="1"/>
              <p:nvPr/>
            </p:nvSpPr>
            <p:spPr>
              <a:xfrm>
                <a:off x="9125036" y="3902467"/>
                <a:ext cx="2858876" cy="1569660"/>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HK" sz="1600" dirty="0">
                    <a:cs typeface="Arial" panose="020B0604020202020204" pitchFamily="34" charset="0"/>
                  </a:rPr>
                  <a:t>9</a:t>
                </a:r>
                <a:r>
                  <a:rPr lang="en-US" altLang="zh-TW" sz="1600" dirty="0">
                    <a:cs typeface="Arial" panose="020B0604020202020204" pitchFamily="34" charset="0"/>
                  </a:rPr>
                  <a:t>9% use social media</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HK" sz="1600" dirty="0">
                    <a:cs typeface="Arial" panose="020B0604020202020204" pitchFamily="34" charset="0"/>
                  </a:rPr>
                  <a:t>8 seconds is their average attention span</a:t>
                </a:r>
              </a:p>
              <a:p>
                <a:pPr marL="285750" marR="0" lvl="0" indent="-285750" fontAlgn="auto">
                  <a:lnSpc>
                    <a:spcPct val="100000"/>
                  </a:lnSpc>
                  <a:spcBef>
                    <a:spcPts val="0"/>
                  </a:spcBef>
                  <a:spcAft>
                    <a:spcPts val="0"/>
                  </a:spcAft>
                  <a:buClrTx/>
                  <a:buSzTx/>
                  <a:buFont typeface="Arial" panose="020B0604020202020204" pitchFamily="34" charset="0"/>
                  <a:buChar char="•"/>
                  <a:tabLst/>
                  <a:defRPr/>
                </a:pPr>
                <a:endParaRPr lang="zh-HK" altLang="en-US" sz="1600" dirty="0">
                  <a:cs typeface="Arial" panose="020B0604020202020204" pitchFamily="34" charset="0"/>
                </a:endParaRPr>
              </a:p>
            </p:txBody>
          </p:sp>
        </p:grpSp>
        <p:grpSp>
          <p:nvGrpSpPr>
            <p:cNvPr id="12" name="群組 11"/>
            <p:cNvGrpSpPr/>
            <p:nvPr/>
          </p:nvGrpSpPr>
          <p:grpSpPr>
            <a:xfrm>
              <a:off x="3336300" y="1279896"/>
              <a:ext cx="2576475" cy="3704508"/>
              <a:chOff x="3313961" y="1521398"/>
              <a:chExt cx="2576475" cy="3704508"/>
            </a:xfrm>
          </p:grpSpPr>
          <p:sp>
            <p:nvSpPr>
              <p:cNvPr id="9" name="文字方塊 8">
                <a:extLst>
                  <a:ext uri="{FF2B5EF4-FFF2-40B4-BE49-F238E27FC236}">
                    <a16:creationId xmlns:a16="http://schemas.microsoft.com/office/drawing/2014/main" id="{39BEE8F3-FBBD-2B85-FCF6-9B476324CB1D}"/>
                  </a:ext>
                </a:extLst>
              </p:cNvPr>
              <p:cNvSpPr txBox="1"/>
              <p:nvPr/>
            </p:nvSpPr>
            <p:spPr>
              <a:xfrm>
                <a:off x="3468348" y="1521398"/>
                <a:ext cx="178227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rPr>
                  <a:t>GEN 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41AFAF"/>
                    </a:solidFill>
                    <a:latin typeface="Aptos" panose="02110004020202020204"/>
                    <a:ea typeface="新細明體" panose="02020500000000000000" pitchFamily="18" charset="-120"/>
                  </a:rPr>
                  <a:t>1965</a:t>
                </a:r>
                <a:endParaRPr kumimoji="0" lang="en-US" altLang="zh-HK" sz="18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59C2F73F-F1AF-1717-449E-1632A3B702A8}"/>
                  </a:ext>
                </a:extLst>
              </p:cNvPr>
              <p:cNvSpPr txBox="1"/>
              <p:nvPr/>
            </p:nvSpPr>
            <p:spPr>
              <a:xfrm>
                <a:off x="3313961" y="3902467"/>
                <a:ext cx="2576475" cy="1323439"/>
              </a:xfrm>
              <a:prstGeom prst="rect">
                <a:avLst/>
              </a:prstGeom>
              <a:noFill/>
            </p:spPr>
            <p:txBody>
              <a:bodyPr wrap="square">
                <a:spAutoFit/>
              </a:bodyPr>
              <a:lstStyle/>
              <a:p>
                <a:pPr marL="285750" indent="-285750">
                  <a:buFont typeface="Arial" panose="020B0604020202020204" pitchFamily="34" charset="0"/>
                  <a:buChar char="•"/>
                </a:pPr>
                <a:r>
                  <a:rPr lang="en-US" altLang="zh-HK" sz="1600" dirty="0">
                    <a:cs typeface="Arial" panose="020B0604020202020204" pitchFamily="34" charset="0"/>
                  </a:rPr>
                  <a:t>76% access social media</a:t>
                </a:r>
              </a:p>
              <a:p>
                <a:pPr marL="285750" indent="-285750">
                  <a:buFont typeface="Arial" panose="020B0604020202020204" pitchFamily="34" charset="0"/>
                  <a:buChar char="•"/>
                </a:pPr>
                <a:r>
                  <a:rPr lang="en-US" altLang="zh-HK" sz="1600" dirty="0" smtClean="0">
                    <a:cs typeface="Arial" panose="020B0604020202020204" pitchFamily="34" charset="0"/>
                  </a:rPr>
                  <a:t>68</a:t>
                </a:r>
                <a:r>
                  <a:rPr lang="en-US" altLang="zh-HK" sz="1600" dirty="0">
                    <a:cs typeface="Arial" panose="020B0604020202020204" pitchFamily="34" charset="0"/>
                  </a:rPr>
                  <a:t>% make purchase decisions based on reviews</a:t>
                </a:r>
              </a:p>
            </p:txBody>
          </p:sp>
          <p:grpSp>
            <p:nvGrpSpPr>
              <p:cNvPr id="10" name="群組 9">
                <a:extLst>
                  <a:ext uri="{FF2B5EF4-FFF2-40B4-BE49-F238E27FC236}">
                    <a16:creationId xmlns:a16="http://schemas.microsoft.com/office/drawing/2014/main" id="{599F07E9-E783-F22A-BFE3-C91BB40A71C5}"/>
                  </a:ext>
                </a:extLst>
              </p:cNvPr>
              <p:cNvGrpSpPr/>
              <p:nvPr/>
            </p:nvGrpSpPr>
            <p:grpSpPr>
              <a:xfrm>
                <a:off x="3705898" y="2203371"/>
                <a:ext cx="1468542" cy="1421723"/>
                <a:chOff x="3705898" y="2203371"/>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3705898" y="2203371"/>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4543474" y="2406892"/>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3772060"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4315149"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4439417"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4982506"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4681497" y="3103604"/>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4475337"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4799444" y="2528307"/>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4532524" y="2518962"/>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3876569" y="2411086"/>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3975915" y="3118578"/>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3807980"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3868588" y="2454166"/>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4607564" y="2378373"/>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5" name="圖形 4" descr="鬍子 以實心填滿">
                  <a:extLst>
                    <a:ext uri="{FF2B5EF4-FFF2-40B4-BE49-F238E27FC236}">
                      <a16:creationId xmlns:a16="http://schemas.microsoft.com/office/drawing/2014/main" id="{0DE2E91B-9969-B7B8-F752-5F407093FFF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4450" y="2961870"/>
                  <a:ext cx="334617" cy="334617"/>
                </a:xfrm>
                <a:prstGeom prst="rect">
                  <a:avLst/>
                </a:prstGeom>
              </p:spPr>
            </p:pic>
          </p:grpSp>
        </p:grpSp>
        <p:grpSp>
          <p:nvGrpSpPr>
            <p:cNvPr id="16" name="群組 15"/>
            <p:cNvGrpSpPr/>
            <p:nvPr/>
          </p:nvGrpSpPr>
          <p:grpSpPr>
            <a:xfrm>
              <a:off x="6226265" y="1279065"/>
              <a:ext cx="2728842" cy="5710668"/>
              <a:chOff x="6226267" y="1485008"/>
              <a:chExt cx="2728842" cy="5710668"/>
            </a:xfrm>
          </p:grpSpPr>
          <p:grpSp>
            <p:nvGrpSpPr>
              <p:cNvPr id="115" name="群組 114">
                <a:extLst>
                  <a:ext uri="{FF2B5EF4-FFF2-40B4-BE49-F238E27FC236}">
                    <a16:creationId xmlns:a16="http://schemas.microsoft.com/office/drawing/2014/main" id="{B9CCF5DC-7197-0EBA-616B-49A00037FB44}"/>
                  </a:ext>
                </a:extLst>
              </p:cNvPr>
              <p:cNvGrpSpPr/>
              <p:nvPr/>
            </p:nvGrpSpPr>
            <p:grpSpPr>
              <a:xfrm>
                <a:off x="6690651" y="2183645"/>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4" name="文字方塊 13">
                <a:extLst>
                  <a:ext uri="{FF2B5EF4-FFF2-40B4-BE49-F238E27FC236}">
                    <a16:creationId xmlns:a16="http://schemas.microsoft.com/office/drawing/2014/main" id="{425C777F-8704-C29A-A363-826AE8FACF04}"/>
                  </a:ext>
                </a:extLst>
              </p:cNvPr>
              <p:cNvSpPr txBox="1"/>
              <p:nvPr/>
            </p:nvSpPr>
            <p:spPr>
              <a:xfrm>
                <a:off x="6226267" y="3902467"/>
                <a:ext cx="2728842" cy="3293209"/>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HK" sz="1600" dirty="0">
                    <a:cs typeface="Arial" panose="020B0604020202020204" pitchFamily="34" charset="0"/>
                  </a:rPr>
                  <a:t>Spend 8 hours a day online</a:t>
                </a:r>
              </a:p>
              <a:p>
                <a:pPr marL="285750" indent="-285750">
                  <a:buFont typeface="Arial" panose="020B0604020202020204" pitchFamily="34" charset="0"/>
                  <a:buChar char="•"/>
                  <a:defRPr/>
                </a:pPr>
                <a:r>
                  <a:rPr lang="en-US" altLang="zh-HK" sz="1600" dirty="0">
                    <a:cs typeface="Arial" panose="020B0604020202020204" pitchFamily="34" charset="0"/>
                  </a:rPr>
                  <a:t>70% use social media</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HK" sz="1600" dirty="0">
                    <a:cs typeface="Arial" panose="020B0604020202020204" pitchFamily="34" charset="0"/>
                  </a:rPr>
                  <a:t>63% watch videos on video streaming platform</a:t>
                </a: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HK" sz="1600" dirty="0">
                    <a:cs typeface="Arial" panose="020B0604020202020204" pitchFamily="34" charset="0"/>
                  </a:rPr>
                  <a:t>Women spend more time on social media, men use video streaming platform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0" name="文字方塊 79">
                <a:extLst>
                  <a:ext uri="{FF2B5EF4-FFF2-40B4-BE49-F238E27FC236}">
                    <a16:creationId xmlns:a16="http://schemas.microsoft.com/office/drawing/2014/main" id="{ABFD276B-B927-26E8-26E6-8F7D71DBBD3A}"/>
                  </a:ext>
                </a:extLst>
              </p:cNvPr>
              <p:cNvSpPr txBox="1"/>
              <p:nvPr/>
            </p:nvSpPr>
            <p:spPr>
              <a:xfrm>
                <a:off x="6306764" y="1485008"/>
                <a:ext cx="22869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GEN Y (</a:t>
                </a:r>
                <a:r>
                  <a:rPr lang="en-US" altLang="zh-HK" b="1" spc="-150" dirty="0" smtClean="0">
                    <a:solidFill>
                      <a:srgbClr val="FF7C80"/>
                    </a:solidFill>
                    <a:latin typeface="Aptos" panose="02110004020202020204"/>
                    <a:ea typeface="新細明體" panose="02020500000000000000" pitchFamily="18" charset="-120"/>
                  </a:rPr>
                  <a:t>M</a:t>
                </a:r>
                <a:r>
                  <a:rPr kumimoji="0" lang="en-US" altLang="zh-HK" sz="1800" b="1" i="0" u="none" strike="noStrike" kern="1200" cap="none" spc="-150" normalizeH="0" baseline="0" noProof="0" dirty="0" smtClean="0">
                    <a:ln>
                      <a:noFill/>
                    </a:ln>
                    <a:solidFill>
                      <a:srgbClr val="FF7C80"/>
                    </a:solidFill>
                    <a:effectLst/>
                    <a:uLnTx/>
                    <a:uFillTx/>
                    <a:latin typeface="Aptos" panose="02110004020202020204"/>
                    <a:ea typeface="新細明體" panose="02020500000000000000" pitchFamily="18" charset="-120"/>
                    <a:cs typeface="+mn-cs"/>
                  </a:rPr>
                  <a:t>ILLENNIAL)</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b="1" spc="-150" dirty="0">
                    <a:solidFill>
                      <a:srgbClr val="FF7C80"/>
                    </a:solidFill>
                    <a:latin typeface="Aptos" panose="02110004020202020204"/>
                    <a:ea typeface="新細明體" panose="02020500000000000000" pitchFamily="18" charset="-120"/>
                  </a:rPr>
                  <a:t>1980</a:t>
                </a:r>
                <a:endParaRPr kumimoji="0" lang="en-US" altLang="zh-HK" sz="18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cs typeface="+mn-cs"/>
                </a:endParaRPr>
              </a:p>
            </p:txBody>
          </p:sp>
        </p:grpSp>
      </p:grpSp>
      <p:sp>
        <p:nvSpPr>
          <p:cNvPr id="81" name="文字方塊 80">
            <a:extLst>
              <a:ext uri="{FF2B5EF4-FFF2-40B4-BE49-F238E27FC236}">
                <a16:creationId xmlns:a16="http://schemas.microsoft.com/office/drawing/2014/main" id="{73D51415-2E50-6CB1-9E22-755EBA99A6D6}"/>
              </a:ext>
            </a:extLst>
          </p:cNvPr>
          <p:cNvSpPr txBox="1"/>
          <p:nvPr/>
        </p:nvSpPr>
        <p:spPr>
          <a:xfrm>
            <a:off x="119830" y="6531540"/>
            <a:ext cx="4692310" cy="338554"/>
          </a:xfrm>
          <a:prstGeom prst="rect">
            <a:avLst/>
          </a:prstGeom>
          <a:noFill/>
        </p:spPr>
        <p:txBody>
          <a:bodyPr wrap="none" rtlCol="0">
            <a:spAutoFit/>
          </a:bodyPr>
          <a:lstStyle/>
          <a:p>
            <a:r>
              <a:rPr lang="en-US" altLang="zh-HK" sz="800" dirty="0" smtClean="0"/>
              <a:t>Data </a:t>
            </a:r>
            <a:r>
              <a:rPr lang="en-US" altLang="zh-HK" sz="800" dirty="0"/>
              <a:t>reflects United States of America markets only. </a:t>
            </a:r>
          </a:p>
          <a:p>
            <a:r>
              <a:rPr lang="en-US" altLang="zh-HK" sz="800" dirty="0"/>
              <a:t>Source: Dan Schawbel, </a:t>
            </a:r>
            <a:r>
              <a:rPr lang="en-US" altLang="zh-TW" sz="800" dirty="0"/>
              <a:t>Workplace Trends Forecast (https://danschawbel.com/)</a:t>
            </a:r>
            <a:endParaRPr lang="zh-HK" altLang="en-US" sz="800" dirty="0"/>
          </a:p>
        </p:txBody>
      </p:sp>
    </p:spTree>
    <p:extLst>
      <p:ext uri="{BB962C8B-B14F-4D97-AF65-F5344CB8AC3E}">
        <p14:creationId xmlns:p14="http://schemas.microsoft.com/office/powerpoint/2010/main" val="2131570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4211959" y="261257"/>
            <a:ext cx="4290598" cy="769441"/>
          </a:xfrm>
          <a:prstGeom prst="rect">
            <a:avLst/>
          </a:prstGeom>
          <a:noFill/>
        </p:spPr>
        <p:txBody>
          <a:bodyPr wrap="none" rtlCol="0">
            <a:spAutoFit/>
          </a:bodyPr>
          <a:lstStyle/>
          <a:p>
            <a:r>
              <a:rPr lang="en-US" altLang="zh-HK" sz="4400" dirty="0"/>
              <a:t>5Ps of Marketing </a:t>
            </a:r>
            <a:endParaRPr lang="zh-HK" altLang="en-US" sz="4400" dirty="0"/>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3465936827"/>
              </p:ext>
            </p:extLst>
          </p:nvPr>
        </p:nvGraphicFramePr>
        <p:xfrm>
          <a:off x="321092" y="1030698"/>
          <a:ext cx="11686423"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B22CB2AD-5013-4854-BCEC-9E229D0E541F}" type="slidenum">
              <a:rPr lang="zh-HK" altLang="en-US" smtClean="0"/>
              <a:t>7</a:t>
            </a:fld>
            <a:endParaRPr lang="zh-HK" altLang="en-US"/>
          </a:p>
        </p:txBody>
      </p:sp>
    </p:spTree>
    <p:extLst>
      <p:ext uri="{BB962C8B-B14F-4D97-AF65-F5344CB8AC3E}">
        <p14:creationId xmlns:p14="http://schemas.microsoft.com/office/powerpoint/2010/main" val="1142925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1104757" y="261257"/>
            <a:ext cx="7203382" cy="769441"/>
          </a:xfrm>
          <a:prstGeom prst="rect">
            <a:avLst/>
          </a:prstGeom>
          <a:noFill/>
        </p:spPr>
        <p:txBody>
          <a:bodyPr wrap="none" rtlCol="0">
            <a:spAutoFit/>
          </a:bodyPr>
          <a:lstStyle/>
          <a:p>
            <a:r>
              <a:rPr lang="en-US" altLang="zh-HK" sz="4400" dirty="0"/>
              <a:t>5Ps of Marketing mix strategy</a:t>
            </a:r>
            <a:endParaRPr lang="zh-HK" altLang="en-US" sz="4400" dirty="0"/>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2799849183"/>
              </p:ext>
            </p:extLst>
          </p:nvPr>
        </p:nvGraphicFramePr>
        <p:xfrm>
          <a:off x="0" y="1030698"/>
          <a:ext cx="12192000"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B22CB2AD-5013-4854-BCEC-9E229D0E541F}" type="slidenum">
              <a:rPr lang="zh-HK" altLang="en-US" smtClean="0"/>
              <a:t>8</a:t>
            </a:fld>
            <a:endParaRPr lang="zh-HK" altLang="en-US"/>
          </a:p>
        </p:txBody>
      </p:sp>
    </p:spTree>
    <p:extLst>
      <p:ext uri="{BB962C8B-B14F-4D97-AF65-F5344CB8AC3E}">
        <p14:creationId xmlns:p14="http://schemas.microsoft.com/office/powerpoint/2010/main" val="2937262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0" y="220495"/>
            <a:ext cx="11783995" cy="523220"/>
          </a:xfrm>
          <a:prstGeom prst="rect">
            <a:avLst/>
          </a:prstGeom>
          <a:noFill/>
        </p:spPr>
        <p:txBody>
          <a:bodyPr wrap="none" rtlCol="0">
            <a:spAutoFit/>
          </a:bodyPr>
          <a:lstStyle/>
          <a:p>
            <a:r>
              <a:rPr lang="en-US" altLang="zh-HK" sz="2800" dirty="0"/>
              <a:t>Application of 5P Marketing mix </a:t>
            </a:r>
            <a:r>
              <a:rPr lang="en-US" altLang="zh-HK" sz="2800" dirty="0" smtClean="0"/>
              <a:t>strategy - </a:t>
            </a:r>
            <a:r>
              <a:rPr lang="en-US" altLang="zh-HK" sz="2800" dirty="0"/>
              <a:t>Supermarket</a:t>
            </a:r>
            <a:endParaRPr lang="zh-HK" altLang="en-US" sz="2800" dirty="0"/>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3139015711"/>
              </p:ext>
            </p:extLst>
          </p:nvPr>
        </p:nvGraphicFramePr>
        <p:xfrm>
          <a:off x="0" y="970341"/>
          <a:ext cx="12192000"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a:extLst>
              <a:ext uri="{FF2B5EF4-FFF2-40B4-BE49-F238E27FC236}">
                <a16:creationId xmlns:a16="http://schemas.microsoft.com/office/drawing/2014/main" id="{ED40F1DA-6828-C182-10C8-8335708D92E2}"/>
              </a:ext>
            </a:extLst>
          </p:cNvPr>
          <p:cNvSpPr txBox="1"/>
          <p:nvPr/>
        </p:nvSpPr>
        <p:spPr>
          <a:xfrm>
            <a:off x="152400" y="6500678"/>
            <a:ext cx="6344194" cy="215444"/>
          </a:xfrm>
          <a:prstGeom prst="rect">
            <a:avLst/>
          </a:prstGeom>
          <a:noFill/>
        </p:spPr>
        <p:txBody>
          <a:bodyPr wrap="square">
            <a:spAutoFit/>
          </a:bodyPr>
          <a:lstStyle/>
          <a:p>
            <a:r>
              <a:rPr lang="en-US" altLang="zh-TW" sz="800" dirty="0">
                <a:latin typeface="Arial" panose="020B0604020202020204" pitchFamily="34" charset="0"/>
                <a:cs typeface="Arial" panose="020B0604020202020204" pitchFamily="34" charset="0"/>
              </a:rPr>
              <a:t>Source: Harry Foster, A Comprehensive Guide to 5 P's of Marketing (with Real-World Examples</a:t>
            </a:r>
            <a:r>
              <a:rPr lang="en-US" altLang="zh-TW" sz="800" dirty="0" smtClean="0">
                <a:latin typeface="Arial" panose="020B0604020202020204" pitchFamily="34" charset="0"/>
                <a:cs typeface="Arial" panose="020B0604020202020204" pitchFamily="34" charset="0"/>
              </a:rPr>
              <a:t>) </a:t>
            </a:r>
            <a:r>
              <a:rPr lang="en-US" altLang="zh-HK" sz="800" dirty="0" smtClean="0">
                <a:latin typeface="Arial" panose="020B0604020202020204" pitchFamily="34" charset="0"/>
                <a:cs typeface="Arial" panose="020B0604020202020204" pitchFamily="34" charset="0"/>
              </a:rPr>
              <a:t>(</a:t>
            </a:r>
            <a:r>
              <a:rPr lang="en-US" altLang="zh-HK" sz="800" dirty="0">
                <a:latin typeface="Arial" panose="020B0604020202020204" pitchFamily="34" charset="0"/>
                <a:cs typeface="Arial" panose="020B0604020202020204" pitchFamily="34" charset="0"/>
              </a:rPr>
              <a:t>https://boardmix.com</a:t>
            </a:r>
            <a:r>
              <a:rPr lang="en-US" altLang="zh-HK" sz="800" dirty="0" smtClean="0">
                <a:latin typeface="Arial" panose="020B0604020202020204" pitchFamily="34" charset="0"/>
                <a:cs typeface="Arial" panose="020B0604020202020204" pitchFamily="34" charset="0"/>
              </a:rPr>
              <a:t>/)</a:t>
            </a:r>
            <a:endParaRPr lang="zh-HK" altLang="en-US" sz="800" dirty="0">
              <a:latin typeface="Arial" panose="020B0604020202020204" pitchFamily="34" charset="0"/>
              <a:cs typeface="Arial" panose="020B0604020202020204" pitchFamily="34" charset="0"/>
            </a:endParaRPr>
          </a:p>
        </p:txBody>
      </p:sp>
      <p:sp>
        <p:nvSpPr>
          <p:cNvPr id="2" name="投影片編號版面配置區 1"/>
          <p:cNvSpPr>
            <a:spLocks noGrp="1"/>
          </p:cNvSpPr>
          <p:nvPr>
            <p:ph type="sldNum" sz="quarter" idx="12"/>
          </p:nvPr>
        </p:nvSpPr>
        <p:spPr/>
        <p:txBody>
          <a:bodyPr/>
          <a:lstStyle/>
          <a:p>
            <a:fld id="{B22CB2AD-5013-4854-BCEC-9E229D0E541F}" type="slidenum">
              <a:rPr lang="zh-HK" altLang="en-US" smtClean="0"/>
              <a:t>9</a:t>
            </a:fld>
            <a:endParaRPr lang="zh-HK" altLang="en-US" dirty="0"/>
          </a:p>
        </p:txBody>
      </p:sp>
    </p:spTree>
    <p:extLst>
      <p:ext uri="{BB962C8B-B14F-4D97-AF65-F5344CB8AC3E}">
        <p14:creationId xmlns:p14="http://schemas.microsoft.com/office/powerpoint/2010/main" val="30020178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1597</TotalTime>
  <Words>1731</Words>
  <Application>Microsoft Office PowerPoint</Application>
  <PresentationFormat>寬螢幕</PresentationFormat>
  <Paragraphs>326</Paragraphs>
  <Slides>21</Slides>
  <Notes>8</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21</vt:i4>
      </vt:variant>
    </vt:vector>
  </HeadingPairs>
  <TitlesOfParts>
    <vt:vector size="32" baseType="lpstr">
      <vt:lpstr>Aptos</vt:lpstr>
      <vt:lpstr>Aptos Display</vt:lpstr>
      <vt:lpstr>Ink Free</vt:lpstr>
      <vt:lpstr>Quire Sans Light</vt:lpstr>
      <vt:lpstr>新細明體</vt:lpstr>
      <vt:lpstr>Arial</vt:lpstr>
      <vt:lpstr>Calibri</vt:lpstr>
      <vt:lpstr>Times New Roman</vt:lpstr>
      <vt:lpstr>Trebuchet MS</vt:lpstr>
      <vt:lpstr>Wingdings</vt:lpstr>
      <vt:lpstr>Office 佈景主題</vt:lpstr>
      <vt:lpstr>Consumer Behaviour in Clothing Choices and Implications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Behaviour in Clothing Choices and Implications</dc:title>
  <dc:creator>Anna Lau</dc:creator>
  <cp:lastModifiedBy>POON, Suk-mei Cindy</cp:lastModifiedBy>
  <cp:revision>81</cp:revision>
  <dcterms:created xsi:type="dcterms:W3CDTF">2024-07-15T07:15:11Z</dcterms:created>
  <dcterms:modified xsi:type="dcterms:W3CDTF">2025-03-12T07:29:12Z</dcterms:modified>
</cp:coreProperties>
</file>