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handoutMasterIdLst>
    <p:handoutMasterId r:id="rId36"/>
  </p:handoutMasterIdLst>
  <p:sldIdLst>
    <p:sldId id="257" r:id="rId2"/>
    <p:sldId id="258" r:id="rId3"/>
    <p:sldId id="521" r:id="rId4"/>
    <p:sldId id="526" r:id="rId5"/>
    <p:sldId id="527" r:id="rId6"/>
    <p:sldId id="523" r:id="rId7"/>
    <p:sldId id="509" r:id="rId8"/>
    <p:sldId id="528" r:id="rId9"/>
    <p:sldId id="556" r:id="rId10"/>
    <p:sldId id="259" r:id="rId11"/>
    <p:sldId id="565" r:id="rId12"/>
    <p:sldId id="261" r:id="rId13"/>
    <p:sldId id="505" r:id="rId14"/>
    <p:sldId id="531" r:id="rId15"/>
    <p:sldId id="557" r:id="rId16"/>
    <p:sldId id="506" r:id="rId17"/>
    <p:sldId id="524" r:id="rId18"/>
    <p:sldId id="517" r:id="rId19"/>
    <p:sldId id="512" r:id="rId20"/>
    <p:sldId id="529" r:id="rId21"/>
    <p:sldId id="532" r:id="rId22"/>
    <p:sldId id="558" r:id="rId23"/>
    <p:sldId id="530" r:id="rId24"/>
    <p:sldId id="507" r:id="rId25"/>
    <p:sldId id="511" r:id="rId26"/>
    <p:sldId id="518" r:id="rId27"/>
    <p:sldId id="559" r:id="rId28"/>
    <p:sldId id="501" r:id="rId29"/>
    <p:sldId id="555" r:id="rId30"/>
    <p:sldId id="562" r:id="rId31"/>
    <p:sldId id="563" r:id="rId32"/>
    <p:sldId id="564" r:id="rId33"/>
    <p:sldId id="554" r:id="rId34"/>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5" autoAdjust="0"/>
    <p:restoredTop sz="87194" autoAdjust="0"/>
  </p:normalViewPr>
  <p:slideViewPr>
    <p:cSldViewPr snapToGrid="0">
      <p:cViewPr varScale="1">
        <p:scale>
          <a:sx n="100" d="100"/>
          <a:sy n="100" d="100"/>
        </p:scale>
        <p:origin x="87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5CCE33-5602-4D92-B321-A3F1F605A8CB}" type="doc">
      <dgm:prSet loTypeId="urn:microsoft.com/office/officeart/2005/8/layout/process1" loCatId="process" qsTypeId="urn:microsoft.com/office/officeart/2005/8/quickstyle/simple1" qsCatId="simple" csTypeId="urn:microsoft.com/office/officeart/2005/8/colors/accent1_2" csCatId="accent1" phldr="1"/>
      <dgm:spPr/>
    </dgm:pt>
    <dgm:pt modelId="{50285185-EFF0-40AC-BF56-5434226644F2}">
      <dgm:prSet phldrT="[文字]" custT="1"/>
      <dgm:spPr/>
      <dgm:t>
        <a:bodyPr/>
        <a:lstStyle/>
        <a:p>
          <a:r>
            <a:rPr lang="en-NZ" altLang="zh-HK" sz="3200" b="1" dirty="0">
              <a:latin typeface="Times New Roman" panose="02020603050405020304" pitchFamily="18" charset="0"/>
              <a:ea typeface="微軟正黑體" panose="020B0604030504040204" pitchFamily="34" charset="-120"/>
              <a:cs typeface="Times New Roman" panose="02020603050405020304" pitchFamily="18" charset="0"/>
            </a:rPr>
            <a:t>Egg</a:t>
          </a:r>
          <a:endParaRPr lang="zh-HK" altLang="en-US" sz="3200" b="1" dirty="0">
            <a:latin typeface="Times New Roman" panose="02020603050405020304" pitchFamily="18" charset="0"/>
            <a:ea typeface="微軟正黑體" panose="020B0604030504040204" pitchFamily="34" charset="-120"/>
            <a:cs typeface="Times New Roman" panose="02020603050405020304" pitchFamily="18" charset="0"/>
          </a:endParaRPr>
        </a:p>
      </dgm:t>
    </dgm:pt>
    <dgm:pt modelId="{7FE14412-0C5B-407B-9486-7B109F5E8008}" type="parTrans" cxnId="{AE1CA80D-EA85-4E90-87C4-C373F54F7296}">
      <dgm:prSet/>
      <dgm:spPr/>
      <dgm:t>
        <a:bodyPr/>
        <a:lstStyle/>
        <a:p>
          <a:endParaRPr lang="zh-HK" altLang="en-US"/>
        </a:p>
      </dgm:t>
    </dgm:pt>
    <dgm:pt modelId="{B4B89EF8-42C5-4F82-A36B-D983611B5E1D}" type="sibTrans" cxnId="{AE1CA80D-EA85-4E90-87C4-C373F54F7296}">
      <dgm:prSet/>
      <dgm:spPr/>
      <dgm:t>
        <a:bodyPr/>
        <a:lstStyle/>
        <a:p>
          <a:endParaRPr lang="zh-HK" altLang="en-US"/>
        </a:p>
      </dgm:t>
    </dgm:pt>
    <dgm:pt modelId="{E97697F7-875F-4938-89D0-69BD96E9094E}">
      <dgm:prSet phldrT="[文字]" custT="1"/>
      <dgm:spPr/>
      <dgm:t>
        <a:bodyPr/>
        <a:lstStyle/>
        <a:p>
          <a:r>
            <a:rPr lang="en-NZ" altLang="zh-TW" sz="3200" b="1" dirty="0">
              <a:latin typeface="Times New Roman" panose="02020603050405020304" pitchFamily="18" charset="0"/>
              <a:ea typeface="微軟正黑體" panose="020B0604030504040204" pitchFamily="34" charset="-120"/>
              <a:cs typeface="Times New Roman" panose="02020603050405020304" pitchFamily="18" charset="0"/>
            </a:rPr>
            <a:t>Larva</a:t>
          </a:r>
          <a:endParaRPr lang="zh-HK" altLang="en-US" sz="3200" b="1" dirty="0">
            <a:latin typeface="Times New Roman" panose="02020603050405020304" pitchFamily="18" charset="0"/>
            <a:ea typeface="微軟正黑體" panose="020B0604030504040204" pitchFamily="34" charset="-120"/>
            <a:cs typeface="Times New Roman" panose="02020603050405020304" pitchFamily="18" charset="0"/>
          </a:endParaRPr>
        </a:p>
      </dgm:t>
    </dgm:pt>
    <dgm:pt modelId="{91AE04FC-C5DE-4A4F-B37D-17DD6B75FDF1}" type="parTrans" cxnId="{D7FF9121-29EE-496F-88AF-37724D764309}">
      <dgm:prSet/>
      <dgm:spPr/>
      <dgm:t>
        <a:bodyPr/>
        <a:lstStyle/>
        <a:p>
          <a:endParaRPr lang="zh-HK" altLang="en-US"/>
        </a:p>
      </dgm:t>
    </dgm:pt>
    <dgm:pt modelId="{B69B47CD-CE7A-4B50-8154-496CD1839D06}" type="sibTrans" cxnId="{D7FF9121-29EE-496F-88AF-37724D764309}">
      <dgm:prSet/>
      <dgm:spPr/>
      <dgm:t>
        <a:bodyPr/>
        <a:lstStyle/>
        <a:p>
          <a:endParaRPr lang="zh-HK" altLang="en-US"/>
        </a:p>
      </dgm:t>
    </dgm:pt>
    <dgm:pt modelId="{8B20A0FE-8088-48D6-AD32-8BCBE8C15622}">
      <dgm:prSet phldrT="[文字]" custT="1"/>
      <dgm:spPr/>
      <dgm:t>
        <a:bodyPr/>
        <a:lstStyle/>
        <a:p>
          <a:r>
            <a:rPr lang="en-NZ" altLang="zh-HK" sz="3200" b="1" dirty="0">
              <a:latin typeface="Times New Roman" panose="02020603050405020304" pitchFamily="18" charset="0"/>
              <a:ea typeface="微軟正黑體" panose="020B0604030504040204" pitchFamily="34" charset="-120"/>
              <a:cs typeface="Times New Roman" panose="02020603050405020304" pitchFamily="18" charset="0"/>
            </a:rPr>
            <a:t>Pupa</a:t>
          </a:r>
          <a:endParaRPr lang="zh-HK" altLang="en-US" sz="3200" b="1" dirty="0">
            <a:latin typeface="Times New Roman" panose="02020603050405020304" pitchFamily="18" charset="0"/>
            <a:ea typeface="微軟正黑體" panose="020B0604030504040204" pitchFamily="34" charset="-120"/>
            <a:cs typeface="Times New Roman" panose="02020603050405020304" pitchFamily="18" charset="0"/>
          </a:endParaRPr>
        </a:p>
      </dgm:t>
    </dgm:pt>
    <dgm:pt modelId="{7EF76D28-5633-4C96-848E-5F7699D1AD56}" type="parTrans" cxnId="{AE588B2D-ED9F-49D4-85BB-F782D542B1A1}">
      <dgm:prSet/>
      <dgm:spPr/>
      <dgm:t>
        <a:bodyPr/>
        <a:lstStyle/>
        <a:p>
          <a:endParaRPr lang="zh-HK" altLang="en-US"/>
        </a:p>
      </dgm:t>
    </dgm:pt>
    <dgm:pt modelId="{5B11D549-DCF0-40BD-A88F-B27B04548D8E}" type="sibTrans" cxnId="{AE588B2D-ED9F-49D4-85BB-F782D542B1A1}">
      <dgm:prSet/>
      <dgm:spPr/>
      <dgm:t>
        <a:bodyPr/>
        <a:lstStyle/>
        <a:p>
          <a:endParaRPr lang="zh-HK" altLang="en-US"/>
        </a:p>
      </dgm:t>
    </dgm:pt>
    <dgm:pt modelId="{4189E84F-F5E1-4180-B81F-A9FF654EF49C}">
      <dgm:prSet phldrT="[文字]" custT="1"/>
      <dgm:spPr/>
      <dgm:t>
        <a:bodyPr/>
        <a:lstStyle/>
        <a:p>
          <a:r>
            <a:rPr lang="en-NZ" altLang="zh-TW" sz="3200" b="1" dirty="0">
              <a:latin typeface="Times New Roman" panose="02020603050405020304" pitchFamily="18" charset="0"/>
              <a:ea typeface="微軟正黑體" panose="020B0604030504040204" pitchFamily="34" charset="-120"/>
              <a:cs typeface="Times New Roman" panose="02020603050405020304" pitchFamily="18" charset="0"/>
            </a:rPr>
            <a:t>Adult</a:t>
          </a:r>
          <a:endParaRPr lang="zh-HK" altLang="en-US" sz="3200" b="1" dirty="0">
            <a:latin typeface="Times New Roman" panose="02020603050405020304" pitchFamily="18" charset="0"/>
            <a:ea typeface="微軟正黑體" panose="020B0604030504040204" pitchFamily="34" charset="-120"/>
            <a:cs typeface="Times New Roman" panose="02020603050405020304" pitchFamily="18" charset="0"/>
          </a:endParaRPr>
        </a:p>
      </dgm:t>
    </dgm:pt>
    <dgm:pt modelId="{7EB3E0BE-9FDF-48E2-AD88-EB53B3028CF0}" type="parTrans" cxnId="{C5B8E3F7-EF48-4EB9-8206-1A81B89FC66E}">
      <dgm:prSet/>
      <dgm:spPr/>
      <dgm:t>
        <a:bodyPr/>
        <a:lstStyle/>
        <a:p>
          <a:endParaRPr lang="zh-HK" altLang="en-US"/>
        </a:p>
      </dgm:t>
    </dgm:pt>
    <dgm:pt modelId="{1CEF5143-DE30-4189-B237-8B6878A0C0A1}" type="sibTrans" cxnId="{C5B8E3F7-EF48-4EB9-8206-1A81B89FC66E}">
      <dgm:prSet/>
      <dgm:spPr/>
      <dgm:t>
        <a:bodyPr/>
        <a:lstStyle/>
        <a:p>
          <a:endParaRPr lang="zh-HK" altLang="en-US"/>
        </a:p>
      </dgm:t>
    </dgm:pt>
    <dgm:pt modelId="{F781E66A-0B35-485C-A7E2-310A068D2654}" type="pres">
      <dgm:prSet presAssocID="{FF5CCE33-5602-4D92-B321-A3F1F605A8CB}" presName="Name0" presStyleCnt="0">
        <dgm:presLayoutVars>
          <dgm:dir/>
          <dgm:resizeHandles val="exact"/>
        </dgm:presLayoutVars>
      </dgm:prSet>
      <dgm:spPr/>
    </dgm:pt>
    <dgm:pt modelId="{34FF5E37-736B-4182-AE40-A43338CA20F0}" type="pres">
      <dgm:prSet presAssocID="{50285185-EFF0-40AC-BF56-5434226644F2}" presName="node" presStyleLbl="node1" presStyleIdx="0" presStyleCnt="4" custLinFactNeighborX="3815" custLinFactNeighborY="-4143">
        <dgm:presLayoutVars>
          <dgm:bulletEnabled val="1"/>
        </dgm:presLayoutVars>
      </dgm:prSet>
      <dgm:spPr/>
    </dgm:pt>
    <dgm:pt modelId="{19E40544-E046-4AAA-870B-35A4D6F9042F}" type="pres">
      <dgm:prSet presAssocID="{B4B89EF8-42C5-4F82-A36B-D983611B5E1D}" presName="sibTrans" presStyleLbl="sibTrans2D1" presStyleIdx="0" presStyleCnt="3"/>
      <dgm:spPr/>
    </dgm:pt>
    <dgm:pt modelId="{5DD9C71D-7B24-435E-A626-E0850A4A02AC}" type="pres">
      <dgm:prSet presAssocID="{B4B89EF8-42C5-4F82-A36B-D983611B5E1D}" presName="connectorText" presStyleLbl="sibTrans2D1" presStyleIdx="0" presStyleCnt="3"/>
      <dgm:spPr/>
    </dgm:pt>
    <dgm:pt modelId="{B24E9B63-7E15-4916-B36D-81967ED47EA0}" type="pres">
      <dgm:prSet presAssocID="{E97697F7-875F-4938-89D0-69BD96E9094E}" presName="node" presStyleLbl="node1" presStyleIdx="1" presStyleCnt="4">
        <dgm:presLayoutVars>
          <dgm:bulletEnabled val="1"/>
        </dgm:presLayoutVars>
      </dgm:prSet>
      <dgm:spPr/>
    </dgm:pt>
    <dgm:pt modelId="{165C05A8-0CA4-4C31-9207-B3CAE70F0DB9}" type="pres">
      <dgm:prSet presAssocID="{B69B47CD-CE7A-4B50-8154-496CD1839D06}" presName="sibTrans" presStyleLbl="sibTrans2D1" presStyleIdx="1" presStyleCnt="3"/>
      <dgm:spPr/>
    </dgm:pt>
    <dgm:pt modelId="{5A09CD8A-7F1D-432C-868C-8A5399E7F140}" type="pres">
      <dgm:prSet presAssocID="{B69B47CD-CE7A-4B50-8154-496CD1839D06}" presName="connectorText" presStyleLbl="sibTrans2D1" presStyleIdx="1" presStyleCnt="3"/>
      <dgm:spPr/>
    </dgm:pt>
    <dgm:pt modelId="{E2DA149F-9F10-4CAB-B7AF-E92F0629A51C}" type="pres">
      <dgm:prSet presAssocID="{8B20A0FE-8088-48D6-AD32-8BCBE8C15622}" presName="node" presStyleLbl="node1" presStyleIdx="2" presStyleCnt="4">
        <dgm:presLayoutVars>
          <dgm:bulletEnabled val="1"/>
        </dgm:presLayoutVars>
      </dgm:prSet>
      <dgm:spPr/>
    </dgm:pt>
    <dgm:pt modelId="{AEA154E1-2851-41C6-9709-686257B521C6}" type="pres">
      <dgm:prSet presAssocID="{5B11D549-DCF0-40BD-A88F-B27B04548D8E}" presName="sibTrans" presStyleLbl="sibTrans2D1" presStyleIdx="2" presStyleCnt="3"/>
      <dgm:spPr/>
    </dgm:pt>
    <dgm:pt modelId="{9071AD74-3390-4AA2-81FC-D8A61A2611CA}" type="pres">
      <dgm:prSet presAssocID="{5B11D549-DCF0-40BD-A88F-B27B04548D8E}" presName="connectorText" presStyleLbl="sibTrans2D1" presStyleIdx="2" presStyleCnt="3"/>
      <dgm:spPr/>
    </dgm:pt>
    <dgm:pt modelId="{A7006C84-114D-4A4C-9BA2-68882B07D8FA}" type="pres">
      <dgm:prSet presAssocID="{4189E84F-F5E1-4180-B81F-A9FF654EF49C}" presName="node" presStyleLbl="node1" presStyleIdx="3" presStyleCnt="4">
        <dgm:presLayoutVars>
          <dgm:bulletEnabled val="1"/>
        </dgm:presLayoutVars>
      </dgm:prSet>
      <dgm:spPr/>
    </dgm:pt>
  </dgm:ptLst>
  <dgm:cxnLst>
    <dgm:cxn modelId="{B3B6D602-88F2-4917-814C-CEF556F77F25}" type="presOf" srcId="{5B11D549-DCF0-40BD-A88F-B27B04548D8E}" destId="{AEA154E1-2851-41C6-9709-686257B521C6}" srcOrd="0" destOrd="0" presId="urn:microsoft.com/office/officeart/2005/8/layout/process1"/>
    <dgm:cxn modelId="{AE1CA80D-EA85-4E90-87C4-C373F54F7296}" srcId="{FF5CCE33-5602-4D92-B321-A3F1F605A8CB}" destId="{50285185-EFF0-40AC-BF56-5434226644F2}" srcOrd="0" destOrd="0" parTransId="{7FE14412-0C5B-407B-9486-7B109F5E8008}" sibTransId="{B4B89EF8-42C5-4F82-A36B-D983611B5E1D}"/>
    <dgm:cxn modelId="{4446441F-5DEE-48E7-8BAB-3408E6CBFFC9}" type="presOf" srcId="{5B11D549-DCF0-40BD-A88F-B27B04548D8E}" destId="{9071AD74-3390-4AA2-81FC-D8A61A2611CA}" srcOrd="1" destOrd="0" presId="urn:microsoft.com/office/officeart/2005/8/layout/process1"/>
    <dgm:cxn modelId="{D7FF9121-29EE-496F-88AF-37724D764309}" srcId="{FF5CCE33-5602-4D92-B321-A3F1F605A8CB}" destId="{E97697F7-875F-4938-89D0-69BD96E9094E}" srcOrd="1" destOrd="0" parTransId="{91AE04FC-C5DE-4A4F-B37D-17DD6B75FDF1}" sibTransId="{B69B47CD-CE7A-4B50-8154-496CD1839D06}"/>
    <dgm:cxn modelId="{AE588B2D-ED9F-49D4-85BB-F782D542B1A1}" srcId="{FF5CCE33-5602-4D92-B321-A3F1F605A8CB}" destId="{8B20A0FE-8088-48D6-AD32-8BCBE8C15622}" srcOrd="2" destOrd="0" parTransId="{7EF76D28-5633-4C96-848E-5F7699D1AD56}" sibTransId="{5B11D549-DCF0-40BD-A88F-B27B04548D8E}"/>
    <dgm:cxn modelId="{53280B65-77D4-46B9-B638-4611C6B7C564}" type="presOf" srcId="{B4B89EF8-42C5-4F82-A36B-D983611B5E1D}" destId="{19E40544-E046-4AAA-870B-35A4D6F9042F}" srcOrd="0" destOrd="0" presId="urn:microsoft.com/office/officeart/2005/8/layout/process1"/>
    <dgm:cxn modelId="{8CBEBC4A-4250-4CAA-BE76-96CEBCA9A323}" type="presOf" srcId="{FF5CCE33-5602-4D92-B321-A3F1F605A8CB}" destId="{F781E66A-0B35-485C-A7E2-310A068D2654}" srcOrd="0" destOrd="0" presId="urn:microsoft.com/office/officeart/2005/8/layout/process1"/>
    <dgm:cxn modelId="{6546836D-EE11-46D0-A370-AE4BF4AC2797}" type="presOf" srcId="{4189E84F-F5E1-4180-B81F-A9FF654EF49C}" destId="{A7006C84-114D-4A4C-9BA2-68882B07D8FA}" srcOrd="0" destOrd="0" presId="urn:microsoft.com/office/officeart/2005/8/layout/process1"/>
    <dgm:cxn modelId="{4909F8A3-F57B-463E-ABF3-28ABA0084FF0}" type="presOf" srcId="{B4B89EF8-42C5-4F82-A36B-D983611B5E1D}" destId="{5DD9C71D-7B24-435E-A626-E0850A4A02AC}" srcOrd="1" destOrd="0" presId="urn:microsoft.com/office/officeart/2005/8/layout/process1"/>
    <dgm:cxn modelId="{293BAAA4-1B04-4700-B6C4-A8383BAEF3FA}" type="presOf" srcId="{B69B47CD-CE7A-4B50-8154-496CD1839D06}" destId="{5A09CD8A-7F1D-432C-868C-8A5399E7F140}" srcOrd="1" destOrd="0" presId="urn:microsoft.com/office/officeart/2005/8/layout/process1"/>
    <dgm:cxn modelId="{0D7F9BB2-9964-49A8-B93E-52911930A714}" type="presOf" srcId="{E97697F7-875F-4938-89D0-69BD96E9094E}" destId="{B24E9B63-7E15-4916-B36D-81967ED47EA0}" srcOrd="0" destOrd="0" presId="urn:microsoft.com/office/officeart/2005/8/layout/process1"/>
    <dgm:cxn modelId="{BD6853CB-2111-4601-B2DC-E4B168D7F336}" type="presOf" srcId="{B69B47CD-CE7A-4B50-8154-496CD1839D06}" destId="{165C05A8-0CA4-4C31-9207-B3CAE70F0DB9}" srcOrd="0" destOrd="0" presId="urn:microsoft.com/office/officeart/2005/8/layout/process1"/>
    <dgm:cxn modelId="{0E9076D0-DB9C-4F3F-99A3-C894BDE08292}" type="presOf" srcId="{8B20A0FE-8088-48D6-AD32-8BCBE8C15622}" destId="{E2DA149F-9F10-4CAB-B7AF-E92F0629A51C}" srcOrd="0" destOrd="0" presId="urn:microsoft.com/office/officeart/2005/8/layout/process1"/>
    <dgm:cxn modelId="{C5B8E3F7-EF48-4EB9-8206-1A81B89FC66E}" srcId="{FF5CCE33-5602-4D92-B321-A3F1F605A8CB}" destId="{4189E84F-F5E1-4180-B81F-A9FF654EF49C}" srcOrd="3" destOrd="0" parTransId="{7EB3E0BE-9FDF-48E2-AD88-EB53B3028CF0}" sibTransId="{1CEF5143-DE30-4189-B237-8B6878A0C0A1}"/>
    <dgm:cxn modelId="{337137F9-E726-4701-B8BA-8A7143233319}" type="presOf" srcId="{50285185-EFF0-40AC-BF56-5434226644F2}" destId="{34FF5E37-736B-4182-AE40-A43338CA20F0}" srcOrd="0" destOrd="0" presId="urn:microsoft.com/office/officeart/2005/8/layout/process1"/>
    <dgm:cxn modelId="{FD036C31-9F35-48FD-A1C0-F5C5B1CD330B}" type="presParOf" srcId="{F781E66A-0B35-485C-A7E2-310A068D2654}" destId="{34FF5E37-736B-4182-AE40-A43338CA20F0}" srcOrd="0" destOrd="0" presId="urn:microsoft.com/office/officeart/2005/8/layout/process1"/>
    <dgm:cxn modelId="{8C83B83C-3DED-449E-8F46-4F54AA378501}" type="presParOf" srcId="{F781E66A-0B35-485C-A7E2-310A068D2654}" destId="{19E40544-E046-4AAA-870B-35A4D6F9042F}" srcOrd="1" destOrd="0" presId="urn:microsoft.com/office/officeart/2005/8/layout/process1"/>
    <dgm:cxn modelId="{108BB322-6131-4A71-8E46-820F325D61AD}" type="presParOf" srcId="{19E40544-E046-4AAA-870B-35A4D6F9042F}" destId="{5DD9C71D-7B24-435E-A626-E0850A4A02AC}" srcOrd="0" destOrd="0" presId="urn:microsoft.com/office/officeart/2005/8/layout/process1"/>
    <dgm:cxn modelId="{234141FA-4344-4792-B444-DF53F200075F}" type="presParOf" srcId="{F781E66A-0B35-485C-A7E2-310A068D2654}" destId="{B24E9B63-7E15-4916-B36D-81967ED47EA0}" srcOrd="2" destOrd="0" presId="urn:microsoft.com/office/officeart/2005/8/layout/process1"/>
    <dgm:cxn modelId="{A03F9C64-33EA-4F90-88BF-A78024D59F6F}" type="presParOf" srcId="{F781E66A-0B35-485C-A7E2-310A068D2654}" destId="{165C05A8-0CA4-4C31-9207-B3CAE70F0DB9}" srcOrd="3" destOrd="0" presId="urn:microsoft.com/office/officeart/2005/8/layout/process1"/>
    <dgm:cxn modelId="{F2214623-4152-42A0-B151-71B5ACB34780}" type="presParOf" srcId="{165C05A8-0CA4-4C31-9207-B3CAE70F0DB9}" destId="{5A09CD8A-7F1D-432C-868C-8A5399E7F140}" srcOrd="0" destOrd="0" presId="urn:microsoft.com/office/officeart/2005/8/layout/process1"/>
    <dgm:cxn modelId="{C66849A6-7301-4ADD-950C-A99A2607863E}" type="presParOf" srcId="{F781E66A-0B35-485C-A7E2-310A068D2654}" destId="{E2DA149F-9F10-4CAB-B7AF-E92F0629A51C}" srcOrd="4" destOrd="0" presId="urn:microsoft.com/office/officeart/2005/8/layout/process1"/>
    <dgm:cxn modelId="{2D0FFE8E-E9FE-4092-85B9-7D6903A0F9C7}" type="presParOf" srcId="{F781E66A-0B35-485C-A7E2-310A068D2654}" destId="{AEA154E1-2851-41C6-9709-686257B521C6}" srcOrd="5" destOrd="0" presId="urn:microsoft.com/office/officeart/2005/8/layout/process1"/>
    <dgm:cxn modelId="{194677D6-8ED5-42B0-98DB-8E267C6CD265}" type="presParOf" srcId="{AEA154E1-2851-41C6-9709-686257B521C6}" destId="{9071AD74-3390-4AA2-81FC-D8A61A2611CA}" srcOrd="0" destOrd="0" presId="urn:microsoft.com/office/officeart/2005/8/layout/process1"/>
    <dgm:cxn modelId="{868BB678-ECB5-4E57-A817-65E8BE6B690C}" type="presParOf" srcId="{F781E66A-0B35-485C-A7E2-310A068D2654}" destId="{A7006C84-114D-4A4C-9BA2-68882B07D8FA}" srcOrd="6"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0F8449-AEC2-4D57-808D-5B1349299EB0}"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F4EB773E-0563-4D31-97A9-D7CCD8041244}">
      <dgm:prSet phldrT="[Text]" custT="1"/>
      <dgm:spPr/>
      <dgm:t>
        <a:bodyPr/>
        <a:lstStyle/>
        <a:p>
          <a:r>
            <a:rPr lang="en-US" altLang="en-US" sz="2000" b="1" dirty="0">
              <a:latin typeface="Times New Roman" panose="02020603050405020304" pitchFamily="18" charset="0"/>
              <a:ea typeface="Yu Gothic Medium" panose="020B0500000000000000" pitchFamily="34" charset="-128"/>
              <a:cs typeface="Times New Roman" panose="02020603050405020304" pitchFamily="18" charset="0"/>
            </a:rPr>
            <a:t>Guess the general meaning from the title</a:t>
          </a:r>
          <a:endParaRPr lang="en-US" sz="2000" b="1" dirty="0">
            <a:latin typeface="Times New Roman" panose="02020603050405020304" pitchFamily="18" charset="0"/>
            <a:ea typeface="Yu Gothic Medium" panose="020B0500000000000000" pitchFamily="34" charset="-128"/>
            <a:cs typeface="Times New Roman" panose="02020603050405020304" pitchFamily="18" charset="0"/>
          </a:endParaRPr>
        </a:p>
      </dgm:t>
    </dgm:pt>
    <dgm:pt modelId="{CBFFD29A-5EA2-4C1C-9CFE-69176F9B8642}" type="parTrans" cxnId="{AE1C9CD8-62A9-45DC-91CB-64FDB39431C4}">
      <dgm:prSet/>
      <dgm:spPr/>
      <dgm:t>
        <a:bodyPr/>
        <a:lstStyle/>
        <a:p>
          <a:endParaRPr lang="en-US"/>
        </a:p>
      </dgm:t>
    </dgm:pt>
    <dgm:pt modelId="{7C78C317-427A-42B5-998A-28AE441C2E70}" type="sibTrans" cxnId="{AE1C9CD8-62A9-45DC-91CB-64FDB39431C4}">
      <dgm:prSet/>
      <dgm:spPr/>
      <dgm:t>
        <a:bodyPr/>
        <a:lstStyle/>
        <a:p>
          <a:endParaRPr lang="en-US"/>
        </a:p>
      </dgm:t>
    </dgm:pt>
    <dgm:pt modelId="{7B24923B-57EA-407E-9D44-5DD33FED4F16}">
      <dgm:prSet custT="1"/>
      <dgm:spPr/>
      <dgm:t>
        <a:bodyPr/>
        <a:lstStyle/>
        <a:p>
          <a:r>
            <a:rPr lang="en-US" altLang="en-US" sz="2000" b="1" dirty="0">
              <a:latin typeface="Times New Roman" panose="02020603050405020304" pitchFamily="18" charset="0"/>
              <a:ea typeface="Yu Gothic Medium" panose="020B0500000000000000" pitchFamily="34" charset="-128"/>
              <a:cs typeface="Times New Roman" panose="02020603050405020304" pitchFamily="18" charset="0"/>
            </a:rPr>
            <a:t>Read the question and circle </a:t>
          </a:r>
          <a:r>
            <a:rPr lang="en-US" altLang="en-US" sz="2000" b="1" dirty="0">
              <a:solidFill>
                <a:schemeClr val="bg1"/>
              </a:solidFill>
              <a:latin typeface="Times New Roman" panose="02020603050405020304" pitchFamily="18" charset="0"/>
              <a:ea typeface="Yu Gothic Medium" panose="020B0500000000000000" pitchFamily="34" charset="-128"/>
              <a:cs typeface="Times New Roman" panose="02020603050405020304" pitchFamily="18" charset="0"/>
            </a:rPr>
            <a:t>key</a:t>
          </a:r>
          <a:r>
            <a:rPr lang="en-US" altLang="en-US" sz="2000" b="1" dirty="0">
              <a:latin typeface="Times New Roman" panose="02020603050405020304" pitchFamily="18" charset="0"/>
              <a:ea typeface="Yu Gothic Medium" panose="020B0500000000000000" pitchFamily="34" charset="-128"/>
              <a:cs typeface="Times New Roman" panose="02020603050405020304" pitchFamily="18" charset="0"/>
            </a:rPr>
            <a:t>words</a:t>
          </a:r>
          <a:endParaRPr lang="en-US" sz="2000" b="1" dirty="0">
            <a:latin typeface="Times New Roman" panose="02020603050405020304" pitchFamily="18" charset="0"/>
            <a:ea typeface="Yu Gothic Medium" panose="020B0500000000000000" pitchFamily="34" charset="-128"/>
            <a:cs typeface="Times New Roman" panose="02020603050405020304" pitchFamily="18" charset="0"/>
          </a:endParaRPr>
        </a:p>
      </dgm:t>
    </dgm:pt>
    <dgm:pt modelId="{55E867D2-C381-4749-87BA-9578A712D49C}" type="parTrans" cxnId="{F9BB5F1D-C77F-4659-8FF5-7D6566E21613}">
      <dgm:prSet/>
      <dgm:spPr/>
      <dgm:t>
        <a:bodyPr/>
        <a:lstStyle/>
        <a:p>
          <a:endParaRPr lang="en-US"/>
        </a:p>
      </dgm:t>
    </dgm:pt>
    <dgm:pt modelId="{C0AC0810-4B96-4BF7-A2D5-224F6F1DA29F}" type="sibTrans" cxnId="{F9BB5F1D-C77F-4659-8FF5-7D6566E21613}">
      <dgm:prSet/>
      <dgm:spPr/>
      <dgm:t>
        <a:bodyPr/>
        <a:lstStyle/>
        <a:p>
          <a:endParaRPr lang="en-US"/>
        </a:p>
      </dgm:t>
    </dgm:pt>
    <dgm:pt modelId="{D3EBD67C-CF36-4A4A-9CE2-83399A007A0A}">
      <dgm:prSet custT="1"/>
      <dgm:spPr/>
      <dgm:t>
        <a:bodyPr/>
        <a:lstStyle/>
        <a:p>
          <a:r>
            <a:rPr lang="en-US" altLang="en-US" sz="2000" b="1" dirty="0">
              <a:latin typeface="Times New Roman" panose="02020603050405020304" pitchFamily="18" charset="0"/>
              <a:ea typeface="Yu Gothic Medium" panose="020B0500000000000000" pitchFamily="34" charset="-128"/>
              <a:cs typeface="Times New Roman" panose="02020603050405020304" pitchFamily="18" charset="0"/>
            </a:rPr>
            <a:t>Search for the information required to answer the question</a:t>
          </a:r>
          <a:endParaRPr lang="en-US" sz="2000" b="1" dirty="0">
            <a:latin typeface="Times New Roman" panose="02020603050405020304" pitchFamily="18" charset="0"/>
            <a:ea typeface="Yu Gothic Medium" panose="020B0500000000000000" pitchFamily="34" charset="-128"/>
            <a:cs typeface="Times New Roman" panose="02020603050405020304" pitchFamily="18" charset="0"/>
          </a:endParaRPr>
        </a:p>
      </dgm:t>
    </dgm:pt>
    <dgm:pt modelId="{4B9A55BE-71FA-4BA8-808F-74CB66FA23DD}" type="parTrans" cxnId="{814252D8-F97D-4E6C-AF91-A81D5D0BB5E9}">
      <dgm:prSet/>
      <dgm:spPr/>
      <dgm:t>
        <a:bodyPr/>
        <a:lstStyle/>
        <a:p>
          <a:endParaRPr lang="en-US"/>
        </a:p>
      </dgm:t>
    </dgm:pt>
    <dgm:pt modelId="{2C343877-CA25-4A64-8083-5D6831E2A3D1}" type="sibTrans" cxnId="{814252D8-F97D-4E6C-AF91-A81D5D0BB5E9}">
      <dgm:prSet/>
      <dgm:spPr/>
      <dgm:t>
        <a:bodyPr/>
        <a:lstStyle/>
        <a:p>
          <a:endParaRPr lang="en-US"/>
        </a:p>
      </dgm:t>
    </dgm:pt>
    <dgm:pt modelId="{A1050114-1B47-4F1E-BC92-33B614D27995}" type="pres">
      <dgm:prSet presAssocID="{460F8449-AEC2-4D57-808D-5B1349299EB0}" presName="Name0" presStyleCnt="0">
        <dgm:presLayoutVars>
          <dgm:dir/>
          <dgm:resizeHandles val="exact"/>
        </dgm:presLayoutVars>
      </dgm:prSet>
      <dgm:spPr/>
    </dgm:pt>
    <dgm:pt modelId="{E1A941CA-01FD-4158-A5CA-9C0DA3FD9B4C}" type="pres">
      <dgm:prSet presAssocID="{F4EB773E-0563-4D31-97A9-D7CCD8041244}" presName="node" presStyleLbl="node1" presStyleIdx="0" presStyleCnt="3">
        <dgm:presLayoutVars>
          <dgm:bulletEnabled val="1"/>
        </dgm:presLayoutVars>
      </dgm:prSet>
      <dgm:spPr/>
    </dgm:pt>
    <dgm:pt modelId="{9CC92D11-4BCF-4EA8-A75A-2092DEF6FB3A}" type="pres">
      <dgm:prSet presAssocID="{7C78C317-427A-42B5-998A-28AE441C2E70}" presName="sibTrans" presStyleLbl="sibTrans2D1" presStyleIdx="0" presStyleCnt="2"/>
      <dgm:spPr/>
    </dgm:pt>
    <dgm:pt modelId="{C97430F8-D0DB-47AD-8AEB-42A28135A0FC}" type="pres">
      <dgm:prSet presAssocID="{7C78C317-427A-42B5-998A-28AE441C2E70}" presName="connectorText" presStyleLbl="sibTrans2D1" presStyleIdx="0" presStyleCnt="2"/>
      <dgm:spPr/>
    </dgm:pt>
    <dgm:pt modelId="{F085E724-7B58-4A0D-95C7-A5ABD1234000}" type="pres">
      <dgm:prSet presAssocID="{7B24923B-57EA-407E-9D44-5DD33FED4F16}" presName="node" presStyleLbl="node1" presStyleIdx="1" presStyleCnt="3">
        <dgm:presLayoutVars>
          <dgm:bulletEnabled val="1"/>
        </dgm:presLayoutVars>
      </dgm:prSet>
      <dgm:spPr/>
    </dgm:pt>
    <dgm:pt modelId="{020ECEB5-445D-4C5C-B3C2-03513E0CA191}" type="pres">
      <dgm:prSet presAssocID="{C0AC0810-4B96-4BF7-A2D5-224F6F1DA29F}" presName="sibTrans" presStyleLbl="sibTrans2D1" presStyleIdx="1" presStyleCnt="2"/>
      <dgm:spPr/>
    </dgm:pt>
    <dgm:pt modelId="{C0885877-EADC-4943-86FD-C83AFFC916FB}" type="pres">
      <dgm:prSet presAssocID="{C0AC0810-4B96-4BF7-A2D5-224F6F1DA29F}" presName="connectorText" presStyleLbl="sibTrans2D1" presStyleIdx="1" presStyleCnt="2"/>
      <dgm:spPr/>
    </dgm:pt>
    <dgm:pt modelId="{D20F60AA-3129-4C49-A83A-7F56F24FF1CC}" type="pres">
      <dgm:prSet presAssocID="{D3EBD67C-CF36-4A4A-9CE2-83399A007A0A}" presName="node" presStyleLbl="node1" presStyleIdx="2" presStyleCnt="3">
        <dgm:presLayoutVars>
          <dgm:bulletEnabled val="1"/>
        </dgm:presLayoutVars>
      </dgm:prSet>
      <dgm:spPr/>
    </dgm:pt>
  </dgm:ptLst>
  <dgm:cxnLst>
    <dgm:cxn modelId="{F8D64A0E-A784-497F-AFA8-14F8091F4E27}" type="presOf" srcId="{460F8449-AEC2-4D57-808D-5B1349299EB0}" destId="{A1050114-1B47-4F1E-BC92-33B614D27995}" srcOrd="0" destOrd="0" presId="urn:microsoft.com/office/officeart/2005/8/layout/process1"/>
    <dgm:cxn modelId="{51CBCE11-1C59-44A0-BC75-191410C63BEB}" type="presOf" srcId="{D3EBD67C-CF36-4A4A-9CE2-83399A007A0A}" destId="{D20F60AA-3129-4C49-A83A-7F56F24FF1CC}" srcOrd="0" destOrd="0" presId="urn:microsoft.com/office/officeart/2005/8/layout/process1"/>
    <dgm:cxn modelId="{D29BED11-D81D-45F5-87CF-F1901FFF7BF9}" type="presOf" srcId="{C0AC0810-4B96-4BF7-A2D5-224F6F1DA29F}" destId="{C0885877-EADC-4943-86FD-C83AFFC916FB}" srcOrd="1" destOrd="0" presId="urn:microsoft.com/office/officeart/2005/8/layout/process1"/>
    <dgm:cxn modelId="{F9BB5F1D-C77F-4659-8FF5-7D6566E21613}" srcId="{460F8449-AEC2-4D57-808D-5B1349299EB0}" destId="{7B24923B-57EA-407E-9D44-5DD33FED4F16}" srcOrd="1" destOrd="0" parTransId="{55E867D2-C381-4749-87BA-9578A712D49C}" sibTransId="{C0AC0810-4B96-4BF7-A2D5-224F6F1DA29F}"/>
    <dgm:cxn modelId="{5978E527-7705-4167-894C-9742BF92C246}" type="presOf" srcId="{F4EB773E-0563-4D31-97A9-D7CCD8041244}" destId="{E1A941CA-01FD-4158-A5CA-9C0DA3FD9B4C}" srcOrd="0" destOrd="0" presId="urn:microsoft.com/office/officeart/2005/8/layout/process1"/>
    <dgm:cxn modelId="{F7F15E39-5A75-47AA-918B-35FB604643F3}" type="presOf" srcId="{7B24923B-57EA-407E-9D44-5DD33FED4F16}" destId="{F085E724-7B58-4A0D-95C7-A5ABD1234000}" srcOrd="0" destOrd="0" presId="urn:microsoft.com/office/officeart/2005/8/layout/process1"/>
    <dgm:cxn modelId="{5D18A181-612B-4B09-BBD9-37E75DDC8038}" type="presOf" srcId="{C0AC0810-4B96-4BF7-A2D5-224F6F1DA29F}" destId="{020ECEB5-445D-4C5C-B3C2-03513E0CA191}" srcOrd="0" destOrd="0" presId="urn:microsoft.com/office/officeart/2005/8/layout/process1"/>
    <dgm:cxn modelId="{A1E9D0C4-A97F-488B-BAFC-0BB90E0BBC14}" type="presOf" srcId="{7C78C317-427A-42B5-998A-28AE441C2E70}" destId="{C97430F8-D0DB-47AD-8AEB-42A28135A0FC}" srcOrd="1" destOrd="0" presId="urn:microsoft.com/office/officeart/2005/8/layout/process1"/>
    <dgm:cxn modelId="{814252D8-F97D-4E6C-AF91-A81D5D0BB5E9}" srcId="{460F8449-AEC2-4D57-808D-5B1349299EB0}" destId="{D3EBD67C-CF36-4A4A-9CE2-83399A007A0A}" srcOrd="2" destOrd="0" parTransId="{4B9A55BE-71FA-4BA8-808F-74CB66FA23DD}" sibTransId="{2C343877-CA25-4A64-8083-5D6831E2A3D1}"/>
    <dgm:cxn modelId="{AE1C9CD8-62A9-45DC-91CB-64FDB39431C4}" srcId="{460F8449-AEC2-4D57-808D-5B1349299EB0}" destId="{F4EB773E-0563-4D31-97A9-D7CCD8041244}" srcOrd="0" destOrd="0" parTransId="{CBFFD29A-5EA2-4C1C-9CFE-69176F9B8642}" sibTransId="{7C78C317-427A-42B5-998A-28AE441C2E70}"/>
    <dgm:cxn modelId="{05A5E7E6-400E-4299-99B5-383B57CF0197}" type="presOf" srcId="{7C78C317-427A-42B5-998A-28AE441C2E70}" destId="{9CC92D11-4BCF-4EA8-A75A-2092DEF6FB3A}" srcOrd="0" destOrd="0" presId="urn:microsoft.com/office/officeart/2005/8/layout/process1"/>
    <dgm:cxn modelId="{D315EA65-79DA-498B-9D2E-943E5C0BDE36}" type="presParOf" srcId="{A1050114-1B47-4F1E-BC92-33B614D27995}" destId="{E1A941CA-01FD-4158-A5CA-9C0DA3FD9B4C}" srcOrd="0" destOrd="0" presId="urn:microsoft.com/office/officeart/2005/8/layout/process1"/>
    <dgm:cxn modelId="{C143EBDB-5868-4017-8748-A98E39EBDBB8}" type="presParOf" srcId="{A1050114-1B47-4F1E-BC92-33B614D27995}" destId="{9CC92D11-4BCF-4EA8-A75A-2092DEF6FB3A}" srcOrd="1" destOrd="0" presId="urn:microsoft.com/office/officeart/2005/8/layout/process1"/>
    <dgm:cxn modelId="{D0B8ADE5-3D8B-49D5-B0FC-0840791DEFF2}" type="presParOf" srcId="{9CC92D11-4BCF-4EA8-A75A-2092DEF6FB3A}" destId="{C97430F8-D0DB-47AD-8AEB-42A28135A0FC}" srcOrd="0" destOrd="0" presId="urn:microsoft.com/office/officeart/2005/8/layout/process1"/>
    <dgm:cxn modelId="{2232D972-DA20-46C8-ADD6-71FDB1F01DF5}" type="presParOf" srcId="{A1050114-1B47-4F1E-BC92-33B614D27995}" destId="{F085E724-7B58-4A0D-95C7-A5ABD1234000}" srcOrd="2" destOrd="0" presId="urn:microsoft.com/office/officeart/2005/8/layout/process1"/>
    <dgm:cxn modelId="{27EC3D2D-6393-45F9-ADAC-BB3C305DD844}" type="presParOf" srcId="{A1050114-1B47-4F1E-BC92-33B614D27995}" destId="{020ECEB5-445D-4C5C-B3C2-03513E0CA191}" srcOrd="3" destOrd="0" presId="urn:microsoft.com/office/officeart/2005/8/layout/process1"/>
    <dgm:cxn modelId="{49A8F430-6908-4B89-A36F-CB8E4432A34F}" type="presParOf" srcId="{020ECEB5-445D-4C5C-B3C2-03513E0CA191}" destId="{C0885877-EADC-4943-86FD-C83AFFC916FB}" srcOrd="0" destOrd="0" presId="urn:microsoft.com/office/officeart/2005/8/layout/process1"/>
    <dgm:cxn modelId="{239AB61F-43FE-4ABC-9035-E651F97F439F}" type="presParOf" srcId="{A1050114-1B47-4F1E-BC92-33B614D27995}" destId="{D20F60AA-3129-4C49-A83A-7F56F24FF1CC}" srcOrd="4"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F946241-C92B-4F3E-93BD-1E24CBEFF787}" type="doc">
      <dgm:prSet loTypeId="urn:microsoft.com/office/officeart/2005/8/layout/process1" loCatId="process" qsTypeId="urn:microsoft.com/office/officeart/2005/8/quickstyle/simple1" qsCatId="simple" csTypeId="urn:microsoft.com/office/officeart/2005/8/colors/accent1_2" csCatId="accent1" phldr="1"/>
      <dgm:spPr/>
    </dgm:pt>
    <dgm:pt modelId="{C6693F9C-A35C-4DD3-845B-536738274867}">
      <dgm:prSet phldrT="[Text]" custT="1"/>
      <dgm:spPr/>
      <dgm:t>
        <a:bodyPr/>
        <a:lstStyle/>
        <a:p>
          <a:r>
            <a:rPr lang="en-US" altLang="zh-CN" sz="2000" b="1" dirty="0">
              <a:latin typeface="Times New Roman" panose="02020603050405020304" pitchFamily="18" charset="0"/>
              <a:ea typeface="微軟正黑體" panose="020B0604030504040204" pitchFamily="34" charset="-120"/>
              <a:cs typeface="Times New Roman" panose="02020603050405020304" pitchFamily="18" charset="0"/>
            </a:rPr>
            <a:t>Wish</a:t>
          </a:r>
          <a:endParaRPr lang="en-US" sz="2000" b="1" dirty="0">
            <a:latin typeface="Times New Roman" panose="02020603050405020304" pitchFamily="18" charset="0"/>
            <a:ea typeface="微軟正黑體" panose="020B0604030504040204" pitchFamily="34" charset="-120"/>
            <a:cs typeface="Times New Roman" panose="02020603050405020304" pitchFamily="18" charset="0"/>
          </a:endParaRPr>
        </a:p>
      </dgm:t>
    </dgm:pt>
    <dgm:pt modelId="{0268EAEF-AE0B-4081-A3A0-A996371F5A64}" type="parTrans" cxnId="{81D2F2F3-C956-497F-9832-706454FEA94A}">
      <dgm:prSet/>
      <dgm:spPr/>
      <dgm:t>
        <a:bodyPr/>
        <a:lstStyle/>
        <a:p>
          <a:endParaRPr lang="en-US"/>
        </a:p>
      </dgm:t>
    </dgm:pt>
    <dgm:pt modelId="{7035D5F4-11AA-40A9-8560-7E6A8A6F04D2}" type="sibTrans" cxnId="{81D2F2F3-C956-497F-9832-706454FEA94A}">
      <dgm:prSet/>
      <dgm:spPr/>
      <dgm:t>
        <a:bodyPr/>
        <a:lstStyle/>
        <a:p>
          <a:endParaRPr lang="en-US"/>
        </a:p>
      </dgm:t>
    </dgm:pt>
    <dgm:pt modelId="{3D519FF0-01DD-401A-BF72-93D06E484DD2}">
      <dgm:prSet custT="1"/>
      <dgm:spPr/>
      <dgm:t>
        <a:bodyPr/>
        <a:lstStyle/>
        <a:p>
          <a:r>
            <a:rPr lang="en-US" altLang="zh-CN" sz="2000" b="1" dirty="0">
              <a:latin typeface="Times New Roman" panose="02020603050405020304" pitchFamily="18" charset="0"/>
              <a:ea typeface="微軟正黑體" panose="020B0604030504040204" pitchFamily="34" charset="-120"/>
              <a:cs typeface="Times New Roman" panose="02020603050405020304" pitchFamily="18" charset="0"/>
            </a:rPr>
            <a:t>Outcomes</a:t>
          </a:r>
          <a:endParaRPr lang="zh-TW" sz="2000" dirty="0">
            <a:latin typeface="Times New Roman" panose="02020603050405020304" pitchFamily="18" charset="0"/>
            <a:ea typeface="微軟正黑體" panose="020B0604030504040204" pitchFamily="34" charset="-120"/>
            <a:cs typeface="Times New Roman" panose="02020603050405020304" pitchFamily="18" charset="0"/>
          </a:endParaRPr>
        </a:p>
      </dgm:t>
    </dgm:pt>
    <dgm:pt modelId="{A08FBC2A-68F3-4E50-BB8B-E381EDEDE430}" type="sibTrans" cxnId="{552BFDA9-3E25-4DEC-8884-236DA568F23B}">
      <dgm:prSet/>
      <dgm:spPr/>
      <dgm:t>
        <a:bodyPr/>
        <a:lstStyle/>
        <a:p>
          <a:endParaRPr lang="zh-HK" altLang="en-US"/>
        </a:p>
      </dgm:t>
    </dgm:pt>
    <dgm:pt modelId="{C73A3EE7-2CDA-4E71-A090-80B21E970893}" type="parTrans" cxnId="{552BFDA9-3E25-4DEC-8884-236DA568F23B}">
      <dgm:prSet/>
      <dgm:spPr/>
      <dgm:t>
        <a:bodyPr/>
        <a:lstStyle/>
        <a:p>
          <a:endParaRPr lang="zh-HK" altLang="en-US"/>
        </a:p>
      </dgm:t>
    </dgm:pt>
    <dgm:pt modelId="{56547EF3-8E32-488B-9881-FB4742C36680}">
      <dgm:prSet custT="1"/>
      <dgm:spPr/>
      <dgm:t>
        <a:bodyPr/>
        <a:lstStyle/>
        <a:p>
          <a:r>
            <a:rPr lang="en-US" altLang="zh-CN" sz="2000" b="1" dirty="0">
              <a:latin typeface="Times New Roman" panose="02020603050405020304" pitchFamily="18" charset="0"/>
              <a:ea typeface="微軟正黑體" panose="020B0604030504040204" pitchFamily="34" charset="-120"/>
              <a:cs typeface="Times New Roman" panose="02020603050405020304" pitchFamily="18" charset="0"/>
            </a:rPr>
            <a:t>Obstacles</a:t>
          </a:r>
          <a:endParaRPr lang="zh-TW" sz="2000" dirty="0">
            <a:latin typeface="Times New Roman" panose="02020603050405020304" pitchFamily="18" charset="0"/>
            <a:ea typeface="微軟正黑體" panose="020B0604030504040204" pitchFamily="34" charset="-120"/>
            <a:cs typeface="Times New Roman" panose="02020603050405020304" pitchFamily="18" charset="0"/>
          </a:endParaRPr>
        </a:p>
      </dgm:t>
    </dgm:pt>
    <dgm:pt modelId="{03934CC6-7941-4794-AFB8-50F3D34C15D6}" type="parTrans" cxnId="{9A65151E-4FCE-4F86-A33B-2DDDCD4A8364}">
      <dgm:prSet/>
      <dgm:spPr/>
      <dgm:t>
        <a:bodyPr/>
        <a:lstStyle/>
        <a:p>
          <a:endParaRPr lang="zh-HK" altLang="en-US"/>
        </a:p>
      </dgm:t>
    </dgm:pt>
    <dgm:pt modelId="{A62F92FE-3FDB-45DB-9FAD-2ACFB17C923C}" type="sibTrans" cxnId="{9A65151E-4FCE-4F86-A33B-2DDDCD4A8364}">
      <dgm:prSet/>
      <dgm:spPr/>
      <dgm:t>
        <a:bodyPr/>
        <a:lstStyle/>
        <a:p>
          <a:endParaRPr lang="zh-HK" altLang="en-US"/>
        </a:p>
      </dgm:t>
    </dgm:pt>
    <dgm:pt modelId="{71D42E15-B959-48EF-B028-6F0A1DC322A5}">
      <dgm:prSet custT="1"/>
      <dgm:spPr/>
      <dgm:t>
        <a:bodyPr/>
        <a:lstStyle/>
        <a:p>
          <a:r>
            <a:rPr lang="en-US" altLang="zh-TW" sz="2000" b="1" dirty="0">
              <a:latin typeface="Times New Roman" panose="02020603050405020304" pitchFamily="18" charset="0"/>
              <a:ea typeface="微軟正黑體" panose="020B0604030504040204" pitchFamily="34" charset="-120"/>
              <a:cs typeface="Times New Roman" panose="02020603050405020304" pitchFamily="18" charset="0"/>
            </a:rPr>
            <a:t>Plan</a:t>
          </a:r>
          <a:endParaRPr lang="zh-TW" sz="2000" dirty="0">
            <a:latin typeface="Times New Roman" panose="02020603050405020304" pitchFamily="18" charset="0"/>
            <a:ea typeface="微軟正黑體" panose="020B0604030504040204" pitchFamily="34" charset="-120"/>
            <a:cs typeface="Times New Roman" panose="02020603050405020304" pitchFamily="18" charset="0"/>
          </a:endParaRPr>
        </a:p>
      </dgm:t>
    </dgm:pt>
    <dgm:pt modelId="{C00D36CA-2B67-45C3-A4C5-F5EB45DFF385}" type="parTrans" cxnId="{6BF6C60B-36E3-4EA6-9D23-D8954CE6080E}">
      <dgm:prSet/>
      <dgm:spPr/>
      <dgm:t>
        <a:bodyPr/>
        <a:lstStyle/>
        <a:p>
          <a:endParaRPr lang="zh-HK" altLang="en-US"/>
        </a:p>
      </dgm:t>
    </dgm:pt>
    <dgm:pt modelId="{708BBDAE-EC3F-428C-A1CE-A74B754A990F}" type="sibTrans" cxnId="{6BF6C60B-36E3-4EA6-9D23-D8954CE6080E}">
      <dgm:prSet/>
      <dgm:spPr/>
      <dgm:t>
        <a:bodyPr/>
        <a:lstStyle/>
        <a:p>
          <a:endParaRPr lang="zh-HK" altLang="en-US"/>
        </a:p>
      </dgm:t>
    </dgm:pt>
    <dgm:pt modelId="{F6C654D6-B8B1-404C-8772-AECAE97E4631}" type="pres">
      <dgm:prSet presAssocID="{5F946241-C92B-4F3E-93BD-1E24CBEFF787}" presName="Name0" presStyleCnt="0">
        <dgm:presLayoutVars>
          <dgm:dir/>
          <dgm:resizeHandles val="exact"/>
        </dgm:presLayoutVars>
      </dgm:prSet>
      <dgm:spPr/>
    </dgm:pt>
    <dgm:pt modelId="{2F347B9B-8F02-4A26-8B64-F8FB1557C2E9}" type="pres">
      <dgm:prSet presAssocID="{C6693F9C-A35C-4DD3-845B-536738274867}" presName="node" presStyleLbl="node1" presStyleIdx="0" presStyleCnt="4">
        <dgm:presLayoutVars>
          <dgm:bulletEnabled val="1"/>
        </dgm:presLayoutVars>
      </dgm:prSet>
      <dgm:spPr/>
    </dgm:pt>
    <dgm:pt modelId="{CDF5153F-2476-42A9-B96D-D70BE445D2AE}" type="pres">
      <dgm:prSet presAssocID="{7035D5F4-11AA-40A9-8560-7E6A8A6F04D2}" presName="sibTrans" presStyleLbl="sibTrans2D1" presStyleIdx="0" presStyleCnt="3"/>
      <dgm:spPr/>
    </dgm:pt>
    <dgm:pt modelId="{AC32688D-EADA-4D3C-B1FA-651DF7BAB325}" type="pres">
      <dgm:prSet presAssocID="{7035D5F4-11AA-40A9-8560-7E6A8A6F04D2}" presName="connectorText" presStyleLbl="sibTrans2D1" presStyleIdx="0" presStyleCnt="3"/>
      <dgm:spPr/>
    </dgm:pt>
    <dgm:pt modelId="{29BBC538-034C-4E80-84E0-E62604E3C95A}" type="pres">
      <dgm:prSet presAssocID="{3D519FF0-01DD-401A-BF72-93D06E484DD2}" presName="node" presStyleLbl="node1" presStyleIdx="1" presStyleCnt="4" custLinFactNeighborY="107">
        <dgm:presLayoutVars>
          <dgm:bulletEnabled val="1"/>
        </dgm:presLayoutVars>
      </dgm:prSet>
      <dgm:spPr/>
    </dgm:pt>
    <dgm:pt modelId="{B6F4F01E-1799-4C1B-957C-39D78564ACA6}" type="pres">
      <dgm:prSet presAssocID="{A08FBC2A-68F3-4E50-BB8B-E381EDEDE430}" presName="sibTrans" presStyleLbl="sibTrans2D1" presStyleIdx="1" presStyleCnt="3"/>
      <dgm:spPr/>
    </dgm:pt>
    <dgm:pt modelId="{67F0FEB5-9005-4BB7-8316-690D09AFB74B}" type="pres">
      <dgm:prSet presAssocID="{A08FBC2A-68F3-4E50-BB8B-E381EDEDE430}" presName="connectorText" presStyleLbl="sibTrans2D1" presStyleIdx="1" presStyleCnt="3"/>
      <dgm:spPr/>
    </dgm:pt>
    <dgm:pt modelId="{D1AFC466-7F0B-4769-8FBA-C1EAA2B49431}" type="pres">
      <dgm:prSet presAssocID="{56547EF3-8E32-488B-9881-FB4742C36680}" presName="node" presStyleLbl="node1" presStyleIdx="2" presStyleCnt="4">
        <dgm:presLayoutVars>
          <dgm:bulletEnabled val="1"/>
        </dgm:presLayoutVars>
      </dgm:prSet>
      <dgm:spPr/>
    </dgm:pt>
    <dgm:pt modelId="{3776BE5E-907B-47AF-B07F-845E38B5818B}" type="pres">
      <dgm:prSet presAssocID="{A62F92FE-3FDB-45DB-9FAD-2ACFB17C923C}" presName="sibTrans" presStyleLbl="sibTrans2D1" presStyleIdx="2" presStyleCnt="3"/>
      <dgm:spPr/>
    </dgm:pt>
    <dgm:pt modelId="{6178375E-33E4-40EC-9D07-3D81236C62BE}" type="pres">
      <dgm:prSet presAssocID="{A62F92FE-3FDB-45DB-9FAD-2ACFB17C923C}" presName="connectorText" presStyleLbl="sibTrans2D1" presStyleIdx="2" presStyleCnt="3"/>
      <dgm:spPr/>
    </dgm:pt>
    <dgm:pt modelId="{D623601F-B014-486F-A9E8-E8163D8BD5EF}" type="pres">
      <dgm:prSet presAssocID="{71D42E15-B959-48EF-B028-6F0A1DC322A5}" presName="node" presStyleLbl="node1" presStyleIdx="3" presStyleCnt="4">
        <dgm:presLayoutVars>
          <dgm:bulletEnabled val="1"/>
        </dgm:presLayoutVars>
      </dgm:prSet>
      <dgm:spPr/>
    </dgm:pt>
  </dgm:ptLst>
  <dgm:cxnLst>
    <dgm:cxn modelId="{0D299601-1E20-4A87-96F6-15BC57C9703F}" type="presOf" srcId="{A08FBC2A-68F3-4E50-BB8B-E381EDEDE430}" destId="{67F0FEB5-9005-4BB7-8316-690D09AFB74B}" srcOrd="1" destOrd="0" presId="urn:microsoft.com/office/officeart/2005/8/layout/process1"/>
    <dgm:cxn modelId="{6BF6C60B-36E3-4EA6-9D23-D8954CE6080E}" srcId="{5F946241-C92B-4F3E-93BD-1E24CBEFF787}" destId="{71D42E15-B959-48EF-B028-6F0A1DC322A5}" srcOrd="3" destOrd="0" parTransId="{C00D36CA-2B67-45C3-A4C5-F5EB45DFF385}" sibTransId="{708BBDAE-EC3F-428C-A1CE-A74B754A990F}"/>
    <dgm:cxn modelId="{9A65151E-4FCE-4F86-A33B-2DDDCD4A8364}" srcId="{5F946241-C92B-4F3E-93BD-1E24CBEFF787}" destId="{56547EF3-8E32-488B-9881-FB4742C36680}" srcOrd="2" destOrd="0" parTransId="{03934CC6-7941-4794-AFB8-50F3D34C15D6}" sibTransId="{A62F92FE-3FDB-45DB-9FAD-2ACFB17C923C}"/>
    <dgm:cxn modelId="{8891E266-3F20-4DA0-98B2-205279D538A4}" type="presOf" srcId="{5F946241-C92B-4F3E-93BD-1E24CBEFF787}" destId="{F6C654D6-B8B1-404C-8772-AECAE97E4631}" srcOrd="0" destOrd="0" presId="urn:microsoft.com/office/officeart/2005/8/layout/process1"/>
    <dgm:cxn modelId="{C475626F-7BDD-453F-A60A-1D0B1F4D27D7}" type="presOf" srcId="{A08FBC2A-68F3-4E50-BB8B-E381EDEDE430}" destId="{B6F4F01E-1799-4C1B-957C-39D78564ACA6}" srcOrd="0" destOrd="0" presId="urn:microsoft.com/office/officeart/2005/8/layout/process1"/>
    <dgm:cxn modelId="{03737F93-1F5F-4E7F-B2FA-25236E4C1810}" type="presOf" srcId="{A62F92FE-3FDB-45DB-9FAD-2ACFB17C923C}" destId="{3776BE5E-907B-47AF-B07F-845E38B5818B}" srcOrd="0" destOrd="0" presId="urn:microsoft.com/office/officeart/2005/8/layout/process1"/>
    <dgm:cxn modelId="{552BFDA9-3E25-4DEC-8884-236DA568F23B}" srcId="{5F946241-C92B-4F3E-93BD-1E24CBEFF787}" destId="{3D519FF0-01DD-401A-BF72-93D06E484DD2}" srcOrd="1" destOrd="0" parTransId="{C73A3EE7-2CDA-4E71-A090-80B21E970893}" sibTransId="{A08FBC2A-68F3-4E50-BB8B-E381EDEDE430}"/>
    <dgm:cxn modelId="{BB56D1AB-EABE-4271-8F0B-44DBEC4548D1}" type="presOf" srcId="{A62F92FE-3FDB-45DB-9FAD-2ACFB17C923C}" destId="{6178375E-33E4-40EC-9D07-3D81236C62BE}" srcOrd="1" destOrd="0" presId="urn:microsoft.com/office/officeart/2005/8/layout/process1"/>
    <dgm:cxn modelId="{EF8310B4-B032-44BD-A41F-8544F513C5BE}" type="presOf" srcId="{C6693F9C-A35C-4DD3-845B-536738274867}" destId="{2F347B9B-8F02-4A26-8B64-F8FB1557C2E9}" srcOrd="0" destOrd="0" presId="urn:microsoft.com/office/officeart/2005/8/layout/process1"/>
    <dgm:cxn modelId="{A9C3BBB6-5AA7-4206-BF7C-5FDBA95E1680}" type="presOf" srcId="{7035D5F4-11AA-40A9-8560-7E6A8A6F04D2}" destId="{CDF5153F-2476-42A9-B96D-D70BE445D2AE}" srcOrd="0" destOrd="0" presId="urn:microsoft.com/office/officeart/2005/8/layout/process1"/>
    <dgm:cxn modelId="{2A8706D9-2A29-4BE1-B73D-06B9FEFC684D}" type="presOf" srcId="{71D42E15-B959-48EF-B028-6F0A1DC322A5}" destId="{D623601F-B014-486F-A9E8-E8163D8BD5EF}" srcOrd="0" destOrd="0" presId="urn:microsoft.com/office/officeart/2005/8/layout/process1"/>
    <dgm:cxn modelId="{E7F057DC-4939-4C65-9349-13AAB1C18ECA}" type="presOf" srcId="{7035D5F4-11AA-40A9-8560-7E6A8A6F04D2}" destId="{AC32688D-EADA-4D3C-B1FA-651DF7BAB325}" srcOrd="1" destOrd="0" presId="urn:microsoft.com/office/officeart/2005/8/layout/process1"/>
    <dgm:cxn modelId="{160178E8-53EF-475D-A39D-EE4F5F3C2446}" type="presOf" srcId="{3D519FF0-01DD-401A-BF72-93D06E484DD2}" destId="{29BBC538-034C-4E80-84E0-E62604E3C95A}" srcOrd="0" destOrd="0" presId="urn:microsoft.com/office/officeart/2005/8/layout/process1"/>
    <dgm:cxn modelId="{81D2F2F3-C956-497F-9832-706454FEA94A}" srcId="{5F946241-C92B-4F3E-93BD-1E24CBEFF787}" destId="{C6693F9C-A35C-4DD3-845B-536738274867}" srcOrd="0" destOrd="0" parTransId="{0268EAEF-AE0B-4081-A3A0-A996371F5A64}" sibTransId="{7035D5F4-11AA-40A9-8560-7E6A8A6F04D2}"/>
    <dgm:cxn modelId="{A27CA4F7-D91E-491B-A536-0F01E6179EF6}" type="presOf" srcId="{56547EF3-8E32-488B-9881-FB4742C36680}" destId="{D1AFC466-7F0B-4769-8FBA-C1EAA2B49431}" srcOrd="0" destOrd="0" presId="urn:microsoft.com/office/officeart/2005/8/layout/process1"/>
    <dgm:cxn modelId="{F36182E2-D002-4B25-B4EB-C0FA2E1F04F2}" type="presParOf" srcId="{F6C654D6-B8B1-404C-8772-AECAE97E4631}" destId="{2F347B9B-8F02-4A26-8B64-F8FB1557C2E9}" srcOrd="0" destOrd="0" presId="urn:microsoft.com/office/officeart/2005/8/layout/process1"/>
    <dgm:cxn modelId="{DBE05EEA-DFB8-480C-8923-37EE52BC8061}" type="presParOf" srcId="{F6C654D6-B8B1-404C-8772-AECAE97E4631}" destId="{CDF5153F-2476-42A9-B96D-D70BE445D2AE}" srcOrd="1" destOrd="0" presId="urn:microsoft.com/office/officeart/2005/8/layout/process1"/>
    <dgm:cxn modelId="{68CBBBF5-3AA5-4C0B-9202-FAAC9F60E478}" type="presParOf" srcId="{CDF5153F-2476-42A9-B96D-D70BE445D2AE}" destId="{AC32688D-EADA-4D3C-B1FA-651DF7BAB325}" srcOrd="0" destOrd="0" presId="urn:microsoft.com/office/officeart/2005/8/layout/process1"/>
    <dgm:cxn modelId="{85CCCC46-71EE-469E-A69A-0D84D1C41833}" type="presParOf" srcId="{F6C654D6-B8B1-404C-8772-AECAE97E4631}" destId="{29BBC538-034C-4E80-84E0-E62604E3C95A}" srcOrd="2" destOrd="0" presId="urn:microsoft.com/office/officeart/2005/8/layout/process1"/>
    <dgm:cxn modelId="{BDF5EAEF-DB07-4870-97A3-3B84376A73E1}" type="presParOf" srcId="{F6C654D6-B8B1-404C-8772-AECAE97E4631}" destId="{B6F4F01E-1799-4C1B-957C-39D78564ACA6}" srcOrd="3" destOrd="0" presId="urn:microsoft.com/office/officeart/2005/8/layout/process1"/>
    <dgm:cxn modelId="{02AE193F-8935-4F02-9E9D-2F0273C930BB}" type="presParOf" srcId="{B6F4F01E-1799-4C1B-957C-39D78564ACA6}" destId="{67F0FEB5-9005-4BB7-8316-690D09AFB74B}" srcOrd="0" destOrd="0" presId="urn:microsoft.com/office/officeart/2005/8/layout/process1"/>
    <dgm:cxn modelId="{A5966FEE-E9CD-471B-9896-8F212D00FBD0}" type="presParOf" srcId="{F6C654D6-B8B1-404C-8772-AECAE97E4631}" destId="{D1AFC466-7F0B-4769-8FBA-C1EAA2B49431}" srcOrd="4" destOrd="0" presId="urn:microsoft.com/office/officeart/2005/8/layout/process1"/>
    <dgm:cxn modelId="{F19D1C43-A671-4F32-884E-CE52E13E6E35}" type="presParOf" srcId="{F6C654D6-B8B1-404C-8772-AECAE97E4631}" destId="{3776BE5E-907B-47AF-B07F-845E38B5818B}" srcOrd="5" destOrd="0" presId="urn:microsoft.com/office/officeart/2005/8/layout/process1"/>
    <dgm:cxn modelId="{BCCEBD9F-B812-436B-BF34-B156B592751C}" type="presParOf" srcId="{3776BE5E-907B-47AF-B07F-845E38B5818B}" destId="{6178375E-33E4-40EC-9D07-3D81236C62BE}" srcOrd="0" destOrd="0" presId="urn:microsoft.com/office/officeart/2005/8/layout/process1"/>
    <dgm:cxn modelId="{91E82807-ED7F-4743-9192-BE3E7E0634A6}" type="presParOf" srcId="{F6C654D6-B8B1-404C-8772-AECAE97E4631}" destId="{D623601F-B014-486F-A9E8-E8163D8BD5EF}"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FF5E37-736B-4182-AE40-A43338CA20F0}">
      <dsp:nvSpPr>
        <dsp:cNvPr id="0" name=""/>
        <dsp:cNvSpPr/>
      </dsp:nvSpPr>
      <dsp:spPr>
        <a:xfrm>
          <a:off x="32855" y="642807"/>
          <a:ext cx="1872382" cy="112342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NZ" altLang="zh-HK" sz="3200" b="1" kern="1200" dirty="0">
              <a:latin typeface="Times New Roman" panose="02020603050405020304" pitchFamily="18" charset="0"/>
              <a:ea typeface="微軟正黑體" panose="020B0604030504040204" pitchFamily="34" charset="-120"/>
              <a:cs typeface="Times New Roman" panose="02020603050405020304" pitchFamily="18" charset="0"/>
            </a:rPr>
            <a:t>Egg</a:t>
          </a:r>
          <a:endParaRPr lang="zh-HK" altLang="en-US" sz="3200" b="1" kern="1200" dirty="0">
            <a:latin typeface="Times New Roman" panose="02020603050405020304" pitchFamily="18" charset="0"/>
            <a:ea typeface="微軟正黑體" panose="020B0604030504040204" pitchFamily="34" charset="-120"/>
            <a:cs typeface="Times New Roman" panose="02020603050405020304" pitchFamily="18" charset="0"/>
          </a:endParaRPr>
        </a:p>
      </dsp:txBody>
      <dsp:txXfrm>
        <a:off x="65759" y="675711"/>
        <a:ext cx="1806574" cy="1057621"/>
      </dsp:txXfrm>
    </dsp:sp>
    <dsp:sp modelId="{19E40544-E046-4AAA-870B-35A4D6F9042F}">
      <dsp:nvSpPr>
        <dsp:cNvPr id="0" name=""/>
        <dsp:cNvSpPr/>
      </dsp:nvSpPr>
      <dsp:spPr>
        <a:xfrm rot="61706">
          <a:off x="2085301" y="995812"/>
          <a:ext cx="381863" cy="46435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zh-HK" altLang="en-US" sz="1900" kern="1200"/>
        </a:p>
      </dsp:txBody>
      <dsp:txXfrm>
        <a:off x="2085310" y="1087654"/>
        <a:ext cx="267304" cy="278610"/>
      </dsp:txXfrm>
    </dsp:sp>
    <dsp:sp modelId="{B24E9B63-7E15-4916-B36D-81967ED47EA0}">
      <dsp:nvSpPr>
        <dsp:cNvPr id="0" name=""/>
        <dsp:cNvSpPr/>
      </dsp:nvSpPr>
      <dsp:spPr>
        <a:xfrm>
          <a:off x="2625617" y="689350"/>
          <a:ext cx="1872382" cy="112342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NZ" altLang="zh-TW" sz="3200" b="1" kern="1200" dirty="0">
              <a:latin typeface="Times New Roman" panose="02020603050405020304" pitchFamily="18" charset="0"/>
              <a:ea typeface="微軟正黑體" panose="020B0604030504040204" pitchFamily="34" charset="-120"/>
              <a:cs typeface="Times New Roman" panose="02020603050405020304" pitchFamily="18" charset="0"/>
            </a:rPr>
            <a:t>Larva</a:t>
          </a:r>
          <a:endParaRPr lang="zh-HK" altLang="en-US" sz="3200" b="1" kern="1200" dirty="0">
            <a:latin typeface="Times New Roman" panose="02020603050405020304" pitchFamily="18" charset="0"/>
            <a:ea typeface="微軟正黑體" panose="020B0604030504040204" pitchFamily="34" charset="-120"/>
            <a:cs typeface="Times New Roman" panose="02020603050405020304" pitchFamily="18" charset="0"/>
          </a:endParaRPr>
        </a:p>
      </dsp:txBody>
      <dsp:txXfrm>
        <a:off x="2658521" y="722254"/>
        <a:ext cx="1806574" cy="1057621"/>
      </dsp:txXfrm>
    </dsp:sp>
    <dsp:sp modelId="{165C05A8-0CA4-4C31-9207-B3CAE70F0DB9}">
      <dsp:nvSpPr>
        <dsp:cNvPr id="0" name=""/>
        <dsp:cNvSpPr/>
      </dsp:nvSpPr>
      <dsp:spPr>
        <a:xfrm>
          <a:off x="4685238" y="1018890"/>
          <a:ext cx="396945" cy="46435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zh-HK" altLang="en-US" sz="1900" kern="1200"/>
        </a:p>
      </dsp:txBody>
      <dsp:txXfrm>
        <a:off x="4685238" y="1111760"/>
        <a:ext cx="277862" cy="278610"/>
      </dsp:txXfrm>
    </dsp:sp>
    <dsp:sp modelId="{E2DA149F-9F10-4CAB-B7AF-E92F0629A51C}">
      <dsp:nvSpPr>
        <dsp:cNvPr id="0" name=""/>
        <dsp:cNvSpPr/>
      </dsp:nvSpPr>
      <dsp:spPr>
        <a:xfrm>
          <a:off x="5246952" y="689350"/>
          <a:ext cx="1872382" cy="112342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NZ" altLang="zh-HK" sz="3200" b="1" kern="1200" dirty="0">
              <a:latin typeface="Times New Roman" panose="02020603050405020304" pitchFamily="18" charset="0"/>
              <a:ea typeface="微軟正黑體" panose="020B0604030504040204" pitchFamily="34" charset="-120"/>
              <a:cs typeface="Times New Roman" panose="02020603050405020304" pitchFamily="18" charset="0"/>
            </a:rPr>
            <a:t>Pupa</a:t>
          </a:r>
          <a:endParaRPr lang="zh-HK" altLang="en-US" sz="3200" b="1" kern="1200" dirty="0">
            <a:latin typeface="Times New Roman" panose="02020603050405020304" pitchFamily="18" charset="0"/>
            <a:ea typeface="微軟正黑體" panose="020B0604030504040204" pitchFamily="34" charset="-120"/>
            <a:cs typeface="Times New Roman" panose="02020603050405020304" pitchFamily="18" charset="0"/>
          </a:endParaRPr>
        </a:p>
      </dsp:txBody>
      <dsp:txXfrm>
        <a:off x="5279856" y="722254"/>
        <a:ext cx="1806574" cy="1057621"/>
      </dsp:txXfrm>
    </dsp:sp>
    <dsp:sp modelId="{AEA154E1-2851-41C6-9709-686257B521C6}">
      <dsp:nvSpPr>
        <dsp:cNvPr id="0" name=""/>
        <dsp:cNvSpPr/>
      </dsp:nvSpPr>
      <dsp:spPr>
        <a:xfrm>
          <a:off x="7306573" y="1018890"/>
          <a:ext cx="396945" cy="46435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zh-HK" altLang="en-US" sz="1900" kern="1200"/>
        </a:p>
      </dsp:txBody>
      <dsp:txXfrm>
        <a:off x="7306573" y="1111760"/>
        <a:ext cx="277862" cy="278610"/>
      </dsp:txXfrm>
    </dsp:sp>
    <dsp:sp modelId="{A7006C84-114D-4A4C-9BA2-68882B07D8FA}">
      <dsp:nvSpPr>
        <dsp:cNvPr id="0" name=""/>
        <dsp:cNvSpPr/>
      </dsp:nvSpPr>
      <dsp:spPr>
        <a:xfrm>
          <a:off x="7868288" y="689350"/>
          <a:ext cx="1872382" cy="112342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NZ" altLang="zh-TW" sz="3200" b="1" kern="1200" dirty="0">
              <a:latin typeface="Times New Roman" panose="02020603050405020304" pitchFamily="18" charset="0"/>
              <a:ea typeface="微軟正黑體" panose="020B0604030504040204" pitchFamily="34" charset="-120"/>
              <a:cs typeface="Times New Roman" panose="02020603050405020304" pitchFamily="18" charset="0"/>
            </a:rPr>
            <a:t>Adult</a:t>
          </a:r>
          <a:endParaRPr lang="zh-HK" altLang="en-US" sz="3200" b="1" kern="1200" dirty="0">
            <a:latin typeface="Times New Roman" panose="02020603050405020304" pitchFamily="18" charset="0"/>
            <a:ea typeface="微軟正黑體" panose="020B0604030504040204" pitchFamily="34" charset="-120"/>
            <a:cs typeface="Times New Roman" panose="02020603050405020304" pitchFamily="18" charset="0"/>
          </a:endParaRPr>
        </a:p>
      </dsp:txBody>
      <dsp:txXfrm>
        <a:off x="7901192" y="722254"/>
        <a:ext cx="1806574" cy="10576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A941CA-01FD-4158-A5CA-9C0DA3FD9B4C}">
      <dsp:nvSpPr>
        <dsp:cNvPr id="0" name=""/>
        <dsp:cNvSpPr/>
      </dsp:nvSpPr>
      <dsp:spPr>
        <a:xfrm>
          <a:off x="9973" y="1046238"/>
          <a:ext cx="2980834" cy="178850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altLang="en-US" sz="2000" b="1" kern="1200" dirty="0">
              <a:latin typeface="Times New Roman" panose="02020603050405020304" pitchFamily="18" charset="0"/>
              <a:ea typeface="Yu Gothic Medium" panose="020B0500000000000000" pitchFamily="34" charset="-128"/>
              <a:cs typeface="Times New Roman" panose="02020603050405020304" pitchFamily="18" charset="0"/>
            </a:rPr>
            <a:t>Guess the general meaning from the title</a:t>
          </a:r>
          <a:endParaRPr lang="en-US" sz="2000" b="1" kern="1200" dirty="0">
            <a:latin typeface="Times New Roman" panose="02020603050405020304" pitchFamily="18" charset="0"/>
            <a:ea typeface="Yu Gothic Medium" panose="020B0500000000000000" pitchFamily="34" charset="-128"/>
            <a:cs typeface="Times New Roman" panose="02020603050405020304" pitchFamily="18" charset="0"/>
          </a:endParaRPr>
        </a:p>
      </dsp:txBody>
      <dsp:txXfrm>
        <a:off x="62356" y="1098621"/>
        <a:ext cx="2876068" cy="1683734"/>
      </dsp:txXfrm>
    </dsp:sp>
    <dsp:sp modelId="{9CC92D11-4BCF-4EA8-A75A-2092DEF6FB3A}">
      <dsp:nvSpPr>
        <dsp:cNvPr id="0" name=""/>
        <dsp:cNvSpPr/>
      </dsp:nvSpPr>
      <dsp:spPr>
        <a:xfrm>
          <a:off x="3288890" y="1570865"/>
          <a:ext cx="631936" cy="73924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3288890" y="1718714"/>
        <a:ext cx="442355" cy="443548"/>
      </dsp:txXfrm>
    </dsp:sp>
    <dsp:sp modelId="{F085E724-7B58-4A0D-95C7-A5ABD1234000}">
      <dsp:nvSpPr>
        <dsp:cNvPr id="0" name=""/>
        <dsp:cNvSpPr/>
      </dsp:nvSpPr>
      <dsp:spPr>
        <a:xfrm>
          <a:off x="4183141" y="1046238"/>
          <a:ext cx="2980834" cy="178850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altLang="en-US" sz="2000" b="1" kern="1200" dirty="0">
              <a:latin typeface="Times New Roman" panose="02020603050405020304" pitchFamily="18" charset="0"/>
              <a:ea typeface="Yu Gothic Medium" panose="020B0500000000000000" pitchFamily="34" charset="-128"/>
              <a:cs typeface="Times New Roman" panose="02020603050405020304" pitchFamily="18" charset="0"/>
            </a:rPr>
            <a:t>Read the question and circle </a:t>
          </a:r>
          <a:r>
            <a:rPr lang="en-US" altLang="en-US" sz="2000" b="1" kern="1200" dirty="0">
              <a:solidFill>
                <a:schemeClr val="bg1"/>
              </a:solidFill>
              <a:latin typeface="Times New Roman" panose="02020603050405020304" pitchFamily="18" charset="0"/>
              <a:ea typeface="Yu Gothic Medium" panose="020B0500000000000000" pitchFamily="34" charset="-128"/>
              <a:cs typeface="Times New Roman" panose="02020603050405020304" pitchFamily="18" charset="0"/>
            </a:rPr>
            <a:t>key</a:t>
          </a:r>
          <a:r>
            <a:rPr lang="en-US" altLang="en-US" sz="2000" b="1" kern="1200" dirty="0">
              <a:latin typeface="Times New Roman" panose="02020603050405020304" pitchFamily="18" charset="0"/>
              <a:ea typeface="Yu Gothic Medium" panose="020B0500000000000000" pitchFamily="34" charset="-128"/>
              <a:cs typeface="Times New Roman" panose="02020603050405020304" pitchFamily="18" charset="0"/>
            </a:rPr>
            <a:t>words</a:t>
          </a:r>
          <a:endParaRPr lang="en-US" sz="2000" b="1" kern="1200" dirty="0">
            <a:latin typeface="Times New Roman" panose="02020603050405020304" pitchFamily="18" charset="0"/>
            <a:ea typeface="Yu Gothic Medium" panose="020B0500000000000000" pitchFamily="34" charset="-128"/>
            <a:cs typeface="Times New Roman" panose="02020603050405020304" pitchFamily="18" charset="0"/>
          </a:endParaRPr>
        </a:p>
      </dsp:txBody>
      <dsp:txXfrm>
        <a:off x="4235524" y="1098621"/>
        <a:ext cx="2876068" cy="1683734"/>
      </dsp:txXfrm>
    </dsp:sp>
    <dsp:sp modelId="{020ECEB5-445D-4C5C-B3C2-03513E0CA191}">
      <dsp:nvSpPr>
        <dsp:cNvPr id="0" name=""/>
        <dsp:cNvSpPr/>
      </dsp:nvSpPr>
      <dsp:spPr>
        <a:xfrm>
          <a:off x="7462059" y="1570865"/>
          <a:ext cx="631936" cy="73924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7462059" y="1718714"/>
        <a:ext cx="442355" cy="443548"/>
      </dsp:txXfrm>
    </dsp:sp>
    <dsp:sp modelId="{D20F60AA-3129-4C49-A83A-7F56F24FF1CC}">
      <dsp:nvSpPr>
        <dsp:cNvPr id="0" name=""/>
        <dsp:cNvSpPr/>
      </dsp:nvSpPr>
      <dsp:spPr>
        <a:xfrm>
          <a:off x="8356309" y="1046238"/>
          <a:ext cx="2980834" cy="178850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altLang="en-US" sz="2000" b="1" kern="1200" dirty="0">
              <a:latin typeface="Times New Roman" panose="02020603050405020304" pitchFamily="18" charset="0"/>
              <a:ea typeface="Yu Gothic Medium" panose="020B0500000000000000" pitchFamily="34" charset="-128"/>
              <a:cs typeface="Times New Roman" panose="02020603050405020304" pitchFamily="18" charset="0"/>
            </a:rPr>
            <a:t>Search for the information required to answer the question</a:t>
          </a:r>
          <a:endParaRPr lang="en-US" sz="2000" b="1" kern="1200" dirty="0">
            <a:latin typeface="Times New Roman" panose="02020603050405020304" pitchFamily="18" charset="0"/>
            <a:ea typeface="Yu Gothic Medium" panose="020B0500000000000000" pitchFamily="34" charset="-128"/>
            <a:cs typeface="Times New Roman" panose="02020603050405020304" pitchFamily="18" charset="0"/>
          </a:endParaRPr>
        </a:p>
      </dsp:txBody>
      <dsp:txXfrm>
        <a:off x="8408692" y="1098621"/>
        <a:ext cx="2876068" cy="16837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347B9B-8F02-4A26-8B64-F8FB1557C2E9}">
      <dsp:nvSpPr>
        <dsp:cNvPr id="0" name=""/>
        <dsp:cNvSpPr/>
      </dsp:nvSpPr>
      <dsp:spPr>
        <a:xfrm>
          <a:off x="4169" y="371023"/>
          <a:ext cx="1822883" cy="109373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altLang="zh-CN" sz="2000" b="1" kern="1200" dirty="0">
              <a:latin typeface="Times New Roman" panose="02020603050405020304" pitchFamily="18" charset="0"/>
              <a:ea typeface="微軟正黑體" panose="020B0604030504040204" pitchFamily="34" charset="-120"/>
              <a:cs typeface="Times New Roman" panose="02020603050405020304" pitchFamily="18" charset="0"/>
            </a:rPr>
            <a:t>Wish</a:t>
          </a:r>
          <a:endParaRPr lang="en-US" sz="2000" b="1" kern="1200" dirty="0">
            <a:latin typeface="Times New Roman" panose="02020603050405020304" pitchFamily="18" charset="0"/>
            <a:ea typeface="微軟正黑體" panose="020B0604030504040204" pitchFamily="34" charset="-120"/>
            <a:cs typeface="Times New Roman" panose="02020603050405020304" pitchFamily="18" charset="0"/>
          </a:endParaRPr>
        </a:p>
      </dsp:txBody>
      <dsp:txXfrm>
        <a:off x="36203" y="403057"/>
        <a:ext cx="1758815" cy="1029662"/>
      </dsp:txXfrm>
    </dsp:sp>
    <dsp:sp modelId="{CDF5153F-2476-42A9-B96D-D70BE445D2AE}">
      <dsp:nvSpPr>
        <dsp:cNvPr id="0" name=""/>
        <dsp:cNvSpPr/>
      </dsp:nvSpPr>
      <dsp:spPr>
        <a:xfrm rot="1576">
          <a:off x="2009341" y="692441"/>
          <a:ext cx="386451" cy="45207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2009341" y="782829"/>
        <a:ext cx="270516" cy="271245"/>
      </dsp:txXfrm>
    </dsp:sp>
    <dsp:sp modelId="{29BBC538-034C-4E80-84E0-E62604E3C95A}">
      <dsp:nvSpPr>
        <dsp:cNvPr id="0" name=""/>
        <dsp:cNvSpPr/>
      </dsp:nvSpPr>
      <dsp:spPr>
        <a:xfrm>
          <a:off x="2556206" y="372193"/>
          <a:ext cx="1822883" cy="109373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altLang="zh-CN" sz="2000" b="1" kern="1200" dirty="0">
              <a:latin typeface="Times New Roman" panose="02020603050405020304" pitchFamily="18" charset="0"/>
              <a:ea typeface="微軟正黑體" panose="020B0604030504040204" pitchFamily="34" charset="-120"/>
              <a:cs typeface="Times New Roman" panose="02020603050405020304" pitchFamily="18" charset="0"/>
            </a:rPr>
            <a:t>Outcomes</a:t>
          </a:r>
          <a:endParaRPr lang="zh-TW" sz="2000" kern="1200" dirty="0">
            <a:latin typeface="Times New Roman" panose="02020603050405020304" pitchFamily="18" charset="0"/>
            <a:ea typeface="微軟正黑體" panose="020B0604030504040204" pitchFamily="34" charset="-120"/>
            <a:cs typeface="Times New Roman" panose="02020603050405020304" pitchFamily="18" charset="0"/>
          </a:endParaRPr>
        </a:p>
      </dsp:txBody>
      <dsp:txXfrm>
        <a:off x="2588240" y="404227"/>
        <a:ext cx="1758815" cy="1029662"/>
      </dsp:txXfrm>
    </dsp:sp>
    <dsp:sp modelId="{B6F4F01E-1799-4C1B-957C-39D78564ACA6}">
      <dsp:nvSpPr>
        <dsp:cNvPr id="0" name=""/>
        <dsp:cNvSpPr/>
      </dsp:nvSpPr>
      <dsp:spPr>
        <a:xfrm rot="21598424">
          <a:off x="4561379" y="692431"/>
          <a:ext cx="386451" cy="45207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zh-HK" altLang="en-US" sz="1900" kern="1200"/>
        </a:p>
      </dsp:txBody>
      <dsp:txXfrm>
        <a:off x="4561379" y="782873"/>
        <a:ext cx="270516" cy="271245"/>
      </dsp:txXfrm>
    </dsp:sp>
    <dsp:sp modelId="{D1AFC466-7F0B-4769-8FBA-C1EAA2B49431}">
      <dsp:nvSpPr>
        <dsp:cNvPr id="0" name=""/>
        <dsp:cNvSpPr/>
      </dsp:nvSpPr>
      <dsp:spPr>
        <a:xfrm>
          <a:off x="5108244" y="371023"/>
          <a:ext cx="1822883" cy="109373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altLang="zh-CN" sz="2000" b="1" kern="1200" dirty="0">
              <a:latin typeface="Times New Roman" panose="02020603050405020304" pitchFamily="18" charset="0"/>
              <a:ea typeface="微軟正黑體" panose="020B0604030504040204" pitchFamily="34" charset="-120"/>
              <a:cs typeface="Times New Roman" panose="02020603050405020304" pitchFamily="18" charset="0"/>
            </a:rPr>
            <a:t>Obstacles</a:t>
          </a:r>
          <a:endParaRPr lang="zh-TW" sz="2000" kern="1200" dirty="0">
            <a:latin typeface="Times New Roman" panose="02020603050405020304" pitchFamily="18" charset="0"/>
            <a:ea typeface="微軟正黑體" panose="020B0604030504040204" pitchFamily="34" charset="-120"/>
            <a:cs typeface="Times New Roman" panose="02020603050405020304" pitchFamily="18" charset="0"/>
          </a:endParaRPr>
        </a:p>
      </dsp:txBody>
      <dsp:txXfrm>
        <a:off x="5140278" y="403057"/>
        <a:ext cx="1758815" cy="1029662"/>
      </dsp:txXfrm>
    </dsp:sp>
    <dsp:sp modelId="{3776BE5E-907B-47AF-B07F-845E38B5818B}">
      <dsp:nvSpPr>
        <dsp:cNvPr id="0" name=""/>
        <dsp:cNvSpPr/>
      </dsp:nvSpPr>
      <dsp:spPr>
        <a:xfrm>
          <a:off x="7113416" y="691850"/>
          <a:ext cx="386451" cy="45207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zh-HK" altLang="en-US" sz="1900" kern="1200"/>
        </a:p>
      </dsp:txBody>
      <dsp:txXfrm>
        <a:off x="7113416" y="782265"/>
        <a:ext cx="270516" cy="271245"/>
      </dsp:txXfrm>
    </dsp:sp>
    <dsp:sp modelId="{D623601F-B014-486F-A9E8-E8163D8BD5EF}">
      <dsp:nvSpPr>
        <dsp:cNvPr id="0" name=""/>
        <dsp:cNvSpPr/>
      </dsp:nvSpPr>
      <dsp:spPr>
        <a:xfrm>
          <a:off x="7660281" y="371023"/>
          <a:ext cx="1822883" cy="109373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altLang="zh-TW" sz="2000" b="1" kern="1200" dirty="0">
              <a:latin typeface="Times New Roman" panose="02020603050405020304" pitchFamily="18" charset="0"/>
              <a:ea typeface="微軟正黑體" panose="020B0604030504040204" pitchFamily="34" charset="-120"/>
              <a:cs typeface="Times New Roman" panose="02020603050405020304" pitchFamily="18" charset="0"/>
            </a:rPr>
            <a:t>Plan</a:t>
          </a:r>
          <a:endParaRPr lang="zh-TW" sz="2000" kern="1200" dirty="0">
            <a:latin typeface="Times New Roman" panose="02020603050405020304" pitchFamily="18" charset="0"/>
            <a:ea typeface="微軟正黑體" panose="020B0604030504040204" pitchFamily="34" charset="-120"/>
            <a:cs typeface="Times New Roman" panose="02020603050405020304" pitchFamily="18" charset="0"/>
          </a:endParaRPr>
        </a:p>
      </dsp:txBody>
      <dsp:txXfrm>
        <a:off x="7692315" y="403057"/>
        <a:ext cx="1758815" cy="1029662"/>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zh-HK" altLang="en-US"/>
          </a:p>
        </p:txBody>
      </p:sp>
      <p:sp>
        <p:nvSpPr>
          <p:cNvPr id="3" name="日期版面配置區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0C0A2C8D-D587-4CCA-9448-EF3DDF239104}" type="datetimeFigureOut">
              <a:rPr lang="zh-HK" altLang="en-US" smtClean="0"/>
              <a:t>20/11/2024</a:t>
            </a:fld>
            <a:endParaRPr lang="zh-HK" altLang="en-US"/>
          </a:p>
        </p:txBody>
      </p:sp>
      <p:sp>
        <p:nvSpPr>
          <p:cNvPr id="4" name="頁尾版面配置區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zh-HK" altLang="en-US"/>
          </a:p>
        </p:txBody>
      </p:sp>
      <p:sp>
        <p:nvSpPr>
          <p:cNvPr id="5" name="投影片編號版面配置區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638F90FD-7B15-40B1-98B6-4ED31C1CF6E2}" type="slidenum">
              <a:rPr lang="zh-HK" altLang="en-US" smtClean="0"/>
              <a:t>‹#›</a:t>
            </a:fld>
            <a:endParaRPr lang="zh-HK" altLang="en-US"/>
          </a:p>
        </p:txBody>
      </p:sp>
    </p:spTree>
    <p:extLst>
      <p:ext uri="{BB962C8B-B14F-4D97-AF65-F5344CB8AC3E}">
        <p14:creationId xmlns:p14="http://schemas.microsoft.com/office/powerpoint/2010/main" val="25138388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97B4D1B-24DA-4AEF-896C-7CAE41437B0B}" type="datetimeFigureOut">
              <a:rPr lang="en-US" smtClean="0"/>
              <a:t>11/20/2024</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3580091-9836-4B5F-90EF-56467358ABE3}" type="slidenum">
              <a:rPr lang="en-US" smtClean="0"/>
              <a:t>‹#›</a:t>
            </a:fld>
            <a:endParaRPr lang="en-US"/>
          </a:p>
        </p:txBody>
      </p:sp>
    </p:spTree>
    <p:extLst>
      <p:ext uri="{BB962C8B-B14F-4D97-AF65-F5344CB8AC3E}">
        <p14:creationId xmlns:p14="http://schemas.microsoft.com/office/powerpoint/2010/main" val="4089946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a:p>
        </p:txBody>
      </p:sp>
      <p:sp>
        <p:nvSpPr>
          <p:cNvPr id="4" name="投影片編號版面配置區 3"/>
          <p:cNvSpPr>
            <a:spLocks noGrp="1"/>
          </p:cNvSpPr>
          <p:nvPr>
            <p:ph type="sldNum" sz="quarter" idx="10"/>
          </p:nvPr>
        </p:nvSpPr>
        <p:spPr/>
        <p:txBody>
          <a:bodyPr/>
          <a:lstStyle/>
          <a:p>
            <a:fld id="{83580091-9836-4B5F-90EF-56467358ABE3}" type="slidenum">
              <a:rPr lang="en-US" smtClean="0"/>
              <a:t>1</a:t>
            </a:fld>
            <a:endParaRPr lang="en-US"/>
          </a:p>
        </p:txBody>
      </p:sp>
    </p:spTree>
    <p:extLst>
      <p:ext uri="{BB962C8B-B14F-4D97-AF65-F5344CB8AC3E}">
        <p14:creationId xmlns:p14="http://schemas.microsoft.com/office/powerpoint/2010/main" val="39416397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a:p>
        </p:txBody>
      </p:sp>
      <p:sp>
        <p:nvSpPr>
          <p:cNvPr id="4" name="投影片編號版面配置區 3"/>
          <p:cNvSpPr>
            <a:spLocks noGrp="1"/>
          </p:cNvSpPr>
          <p:nvPr>
            <p:ph type="sldNum" sz="quarter" idx="10"/>
          </p:nvPr>
        </p:nvSpPr>
        <p:spPr/>
        <p:txBody>
          <a:bodyPr/>
          <a:lstStyle/>
          <a:p>
            <a:fld id="{83580091-9836-4B5F-90EF-56467358ABE3}" type="slidenum">
              <a:rPr lang="en-US" smtClean="0"/>
              <a:t>10</a:t>
            </a:fld>
            <a:endParaRPr lang="en-US"/>
          </a:p>
        </p:txBody>
      </p:sp>
    </p:spTree>
    <p:extLst>
      <p:ext uri="{BB962C8B-B14F-4D97-AF65-F5344CB8AC3E}">
        <p14:creationId xmlns:p14="http://schemas.microsoft.com/office/powerpoint/2010/main" val="33260718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a:p>
        </p:txBody>
      </p:sp>
      <p:sp>
        <p:nvSpPr>
          <p:cNvPr id="4" name="投影片編號版面配置區 3"/>
          <p:cNvSpPr>
            <a:spLocks noGrp="1"/>
          </p:cNvSpPr>
          <p:nvPr>
            <p:ph type="sldNum" sz="quarter" idx="10"/>
          </p:nvPr>
        </p:nvSpPr>
        <p:spPr/>
        <p:txBody>
          <a:bodyPr/>
          <a:lstStyle/>
          <a:p>
            <a:fld id="{83580091-9836-4B5F-90EF-56467358ABE3}" type="slidenum">
              <a:rPr lang="en-US" smtClean="0"/>
              <a:t>11</a:t>
            </a:fld>
            <a:endParaRPr lang="en-US"/>
          </a:p>
        </p:txBody>
      </p:sp>
    </p:spTree>
    <p:extLst>
      <p:ext uri="{BB962C8B-B14F-4D97-AF65-F5344CB8AC3E}">
        <p14:creationId xmlns:p14="http://schemas.microsoft.com/office/powerpoint/2010/main" val="25733208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NZ" altLang="zh-TW" u="sng" dirty="0">
                <a:solidFill>
                  <a:srgbClr val="0070C0"/>
                </a:solidFill>
              </a:rPr>
              <a:t>Image source: </a:t>
            </a:r>
            <a:endParaRPr lang="en-US" altLang="zh-TW" u="sng" dirty="0">
              <a:solidFill>
                <a:srgbClr val="0070C0"/>
              </a:solidFill>
            </a:endParaRPr>
          </a:p>
          <a:p>
            <a:r>
              <a:rPr lang="en-US" altLang="zh-HK" u="sng" dirty="0">
                <a:solidFill>
                  <a:srgbClr val="0070C0"/>
                </a:solidFill>
              </a:rPr>
              <a:t>https://www.freepik.com/premium-ai-image/girl-studying-librarygirl-studying-libraryyoung-girl-studying-home-with-book-sketc_90230947.htm</a:t>
            </a:r>
          </a:p>
          <a:p>
            <a:endParaRPr lang="zh-HK" altLang="en-US" dirty="0"/>
          </a:p>
        </p:txBody>
      </p:sp>
      <p:sp>
        <p:nvSpPr>
          <p:cNvPr id="4" name="投影片編號版面配置區 3"/>
          <p:cNvSpPr>
            <a:spLocks noGrp="1"/>
          </p:cNvSpPr>
          <p:nvPr>
            <p:ph type="sldNum" sz="quarter" idx="10"/>
          </p:nvPr>
        </p:nvSpPr>
        <p:spPr/>
        <p:txBody>
          <a:bodyPr/>
          <a:lstStyle/>
          <a:p>
            <a:fld id="{83580091-9836-4B5F-90EF-56467358ABE3}" type="slidenum">
              <a:rPr lang="en-US" smtClean="0"/>
              <a:t>12</a:t>
            </a:fld>
            <a:endParaRPr lang="en-US"/>
          </a:p>
        </p:txBody>
      </p:sp>
    </p:spTree>
    <p:extLst>
      <p:ext uri="{BB962C8B-B14F-4D97-AF65-F5344CB8AC3E}">
        <p14:creationId xmlns:p14="http://schemas.microsoft.com/office/powerpoint/2010/main" val="22466794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a:p>
        </p:txBody>
      </p:sp>
      <p:sp>
        <p:nvSpPr>
          <p:cNvPr id="4" name="投影片編號版面配置區 3"/>
          <p:cNvSpPr>
            <a:spLocks noGrp="1"/>
          </p:cNvSpPr>
          <p:nvPr>
            <p:ph type="sldNum" sz="quarter" idx="10"/>
          </p:nvPr>
        </p:nvSpPr>
        <p:spPr/>
        <p:txBody>
          <a:bodyPr/>
          <a:lstStyle/>
          <a:p>
            <a:fld id="{83580091-9836-4B5F-90EF-56467358ABE3}" type="slidenum">
              <a:rPr lang="en-US" smtClean="0"/>
              <a:t>13</a:t>
            </a:fld>
            <a:endParaRPr lang="en-US"/>
          </a:p>
        </p:txBody>
      </p:sp>
    </p:spTree>
    <p:extLst>
      <p:ext uri="{BB962C8B-B14F-4D97-AF65-F5344CB8AC3E}">
        <p14:creationId xmlns:p14="http://schemas.microsoft.com/office/powerpoint/2010/main" val="21854766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a:p>
        </p:txBody>
      </p:sp>
      <p:sp>
        <p:nvSpPr>
          <p:cNvPr id="4" name="投影片編號版面配置區 3"/>
          <p:cNvSpPr>
            <a:spLocks noGrp="1"/>
          </p:cNvSpPr>
          <p:nvPr>
            <p:ph type="sldNum" sz="quarter" idx="10"/>
          </p:nvPr>
        </p:nvSpPr>
        <p:spPr/>
        <p:txBody>
          <a:bodyPr/>
          <a:lstStyle/>
          <a:p>
            <a:fld id="{83580091-9836-4B5F-90EF-56467358ABE3}" type="slidenum">
              <a:rPr lang="en-US" smtClean="0"/>
              <a:t>14</a:t>
            </a:fld>
            <a:endParaRPr lang="en-US"/>
          </a:p>
        </p:txBody>
      </p:sp>
    </p:spTree>
    <p:extLst>
      <p:ext uri="{BB962C8B-B14F-4D97-AF65-F5344CB8AC3E}">
        <p14:creationId xmlns:p14="http://schemas.microsoft.com/office/powerpoint/2010/main" val="8026910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a:p>
        </p:txBody>
      </p:sp>
      <p:sp>
        <p:nvSpPr>
          <p:cNvPr id="4" name="投影片編號版面配置區 3"/>
          <p:cNvSpPr>
            <a:spLocks noGrp="1"/>
          </p:cNvSpPr>
          <p:nvPr>
            <p:ph type="sldNum" sz="quarter" idx="10"/>
          </p:nvPr>
        </p:nvSpPr>
        <p:spPr/>
        <p:txBody>
          <a:bodyPr/>
          <a:lstStyle/>
          <a:p>
            <a:fld id="{83580091-9836-4B5F-90EF-56467358ABE3}" type="slidenum">
              <a:rPr lang="en-US" smtClean="0"/>
              <a:t>15</a:t>
            </a:fld>
            <a:endParaRPr lang="en-US"/>
          </a:p>
        </p:txBody>
      </p:sp>
    </p:spTree>
    <p:extLst>
      <p:ext uri="{BB962C8B-B14F-4D97-AF65-F5344CB8AC3E}">
        <p14:creationId xmlns:p14="http://schemas.microsoft.com/office/powerpoint/2010/main" val="12245565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a:p>
        </p:txBody>
      </p:sp>
      <p:sp>
        <p:nvSpPr>
          <p:cNvPr id="4" name="投影片編號版面配置區 3"/>
          <p:cNvSpPr>
            <a:spLocks noGrp="1"/>
          </p:cNvSpPr>
          <p:nvPr>
            <p:ph type="sldNum" sz="quarter" idx="10"/>
          </p:nvPr>
        </p:nvSpPr>
        <p:spPr/>
        <p:txBody>
          <a:bodyPr/>
          <a:lstStyle/>
          <a:p>
            <a:fld id="{83580091-9836-4B5F-90EF-56467358ABE3}" type="slidenum">
              <a:rPr lang="en-US" smtClean="0"/>
              <a:t>16</a:t>
            </a:fld>
            <a:endParaRPr lang="en-US"/>
          </a:p>
        </p:txBody>
      </p:sp>
    </p:spTree>
    <p:extLst>
      <p:ext uri="{BB962C8B-B14F-4D97-AF65-F5344CB8AC3E}">
        <p14:creationId xmlns:p14="http://schemas.microsoft.com/office/powerpoint/2010/main" val="19200920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83580091-9836-4B5F-90EF-56467358ABE3}" type="slidenum">
              <a:rPr lang="en-US" smtClean="0"/>
              <a:t>17</a:t>
            </a:fld>
            <a:endParaRPr lang="en-US"/>
          </a:p>
        </p:txBody>
      </p:sp>
    </p:spTree>
    <p:extLst>
      <p:ext uri="{BB962C8B-B14F-4D97-AF65-F5344CB8AC3E}">
        <p14:creationId xmlns:p14="http://schemas.microsoft.com/office/powerpoint/2010/main" val="34051565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u="sng" dirty="0"/>
          </a:p>
        </p:txBody>
      </p:sp>
      <p:sp>
        <p:nvSpPr>
          <p:cNvPr id="4" name="投影片編號版面配置區 3"/>
          <p:cNvSpPr>
            <a:spLocks noGrp="1"/>
          </p:cNvSpPr>
          <p:nvPr>
            <p:ph type="sldNum" sz="quarter" idx="10"/>
          </p:nvPr>
        </p:nvSpPr>
        <p:spPr/>
        <p:txBody>
          <a:bodyPr/>
          <a:lstStyle/>
          <a:p>
            <a:fld id="{83580091-9836-4B5F-90EF-56467358ABE3}" type="slidenum">
              <a:rPr lang="en-US" smtClean="0"/>
              <a:t>18</a:t>
            </a:fld>
            <a:endParaRPr lang="en-US"/>
          </a:p>
        </p:txBody>
      </p:sp>
    </p:spTree>
    <p:extLst>
      <p:ext uri="{BB962C8B-B14F-4D97-AF65-F5344CB8AC3E}">
        <p14:creationId xmlns:p14="http://schemas.microsoft.com/office/powerpoint/2010/main" val="1601690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83580091-9836-4B5F-90EF-56467358ABE3}" type="slidenum">
              <a:rPr lang="en-US" smtClean="0"/>
              <a:t>19</a:t>
            </a:fld>
            <a:endParaRPr lang="en-US"/>
          </a:p>
        </p:txBody>
      </p:sp>
    </p:spTree>
    <p:extLst>
      <p:ext uri="{BB962C8B-B14F-4D97-AF65-F5344CB8AC3E}">
        <p14:creationId xmlns:p14="http://schemas.microsoft.com/office/powerpoint/2010/main" val="151683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a:p>
        </p:txBody>
      </p:sp>
      <p:sp>
        <p:nvSpPr>
          <p:cNvPr id="4" name="投影片編號版面配置區 3"/>
          <p:cNvSpPr>
            <a:spLocks noGrp="1"/>
          </p:cNvSpPr>
          <p:nvPr>
            <p:ph type="sldNum" sz="quarter" idx="10"/>
          </p:nvPr>
        </p:nvSpPr>
        <p:spPr/>
        <p:txBody>
          <a:bodyPr/>
          <a:lstStyle/>
          <a:p>
            <a:fld id="{83580091-9836-4B5F-90EF-56467358ABE3}" type="slidenum">
              <a:rPr lang="en-US" smtClean="0"/>
              <a:t>2</a:t>
            </a:fld>
            <a:endParaRPr lang="en-US"/>
          </a:p>
        </p:txBody>
      </p:sp>
    </p:spTree>
    <p:extLst>
      <p:ext uri="{BB962C8B-B14F-4D97-AF65-F5344CB8AC3E}">
        <p14:creationId xmlns:p14="http://schemas.microsoft.com/office/powerpoint/2010/main" val="33992421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a:p>
        </p:txBody>
      </p:sp>
      <p:sp>
        <p:nvSpPr>
          <p:cNvPr id="4" name="投影片編號版面配置區 3"/>
          <p:cNvSpPr>
            <a:spLocks noGrp="1"/>
          </p:cNvSpPr>
          <p:nvPr>
            <p:ph type="sldNum" sz="quarter" idx="10"/>
          </p:nvPr>
        </p:nvSpPr>
        <p:spPr/>
        <p:txBody>
          <a:bodyPr/>
          <a:lstStyle/>
          <a:p>
            <a:fld id="{83580091-9836-4B5F-90EF-56467358ABE3}" type="slidenum">
              <a:rPr lang="en-US" smtClean="0"/>
              <a:t>20</a:t>
            </a:fld>
            <a:endParaRPr lang="en-US"/>
          </a:p>
        </p:txBody>
      </p:sp>
    </p:spTree>
    <p:extLst>
      <p:ext uri="{BB962C8B-B14F-4D97-AF65-F5344CB8AC3E}">
        <p14:creationId xmlns:p14="http://schemas.microsoft.com/office/powerpoint/2010/main" val="25993186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altLang="zh-TW" u="sng" dirty="0">
                <a:solidFill>
                  <a:schemeClr val="tx1">
                    <a:lumMod val="50000"/>
                    <a:lumOff val="50000"/>
                  </a:schemeClr>
                </a:solidFill>
              </a:rPr>
              <a:t>Image source: </a:t>
            </a:r>
            <a:endParaRPr lang="en-US" altLang="zh-TW" u="sng" dirty="0">
              <a:solidFill>
                <a:schemeClr val="tx1">
                  <a:lumMod val="50000"/>
                  <a:lumOff val="50000"/>
                </a:schemeClr>
              </a:solidFill>
            </a:endParaRPr>
          </a:p>
          <a:p>
            <a:r>
              <a:rPr lang="en-US" altLang="zh-TW" u="sng" dirty="0">
                <a:solidFill>
                  <a:schemeClr val="tx1">
                    <a:lumMod val="50000"/>
                    <a:lumOff val="50000"/>
                  </a:schemeClr>
                </a:solidFill>
              </a:rPr>
              <a:t>https://www.freepik.com/premium-ai-image/butterfly_83470048.htm</a:t>
            </a:r>
          </a:p>
          <a:p>
            <a:endParaRPr lang="en-US" altLang="zh-TW" u="sng" dirty="0">
              <a:solidFill>
                <a:schemeClr val="tx1">
                  <a:lumMod val="50000"/>
                  <a:lumOff val="50000"/>
                </a:schemeClr>
              </a:solidFill>
            </a:endParaRPr>
          </a:p>
          <a:p>
            <a:endParaRPr lang="en-US" altLang="zh-TW" dirty="0">
              <a:solidFill>
                <a:schemeClr val="tx1">
                  <a:lumMod val="50000"/>
                  <a:lumOff val="50000"/>
                </a:schemeClr>
              </a:solidFill>
            </a:endParaRPr>
          </a:p>
          <a:p>
            <a:endParaRPr lang="en-HK" b="1" dirty="0">
              <a:solidFill>
                <a:srgbClr val="FF0000"/>
              </a:solidFill>
              <a:highlight>
                <a:srgbClr val="FFFF00"/>
              </a:highlight>
            </a:endParaRPr>
          </a:p>
        </p:txBody>
      </p:sp>
      <p:sp>
        <p:nvSpPr>
          <p:cNvPr id="4" name="Slide Number Placeholder 3"/>
          <p:cNvSpPr>
            <a:spLocks noGrp="1"/>
          </p:cNvSpPr>
          <p:nvPr>
            <p:ph type="sldNum" sz="quarter" idx="10"/>
          </p:nvPr>
        </p:nvSpPr>
        <p:spPr/>
        <p:txBody>
          <a:bodyPr/>
          <a:lstStyle/>
          <a:p>
            <a:fld id="{C63B86D7-4AA9-4442-AD43-57C83BE16FA8}" type="slidenum">
              <a:rPr lang="en-HK" smtClean="0"/>
              <a:t>21</a:t>
            </a:fld>
            <a:endParaRPr lang="en-HK"/>
          </a:p>
        </p:txBody>
      </p:sp>
    </p:spTree>
    <p:extLst>
      <p:ext uri="{BB962C8B-B14F-4D97-AF65-F5344CB8AC3E}">
        <p14:creationId xmlns:p14="http://schemas.microsoft.com/office/powerpoint/2010/main" val="3881845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K" b="1" dirty="0">
              <a:solidFill>
                <a:srgbClr val="FF0000"/>
              </a:solidFill>
              <a:highlight>
                <a:srgbClr val="FFFF00"/>
              </a:highlight>
            </a:endParaRPr>
          </a:p>
        </p:txBody>
      </p:sp>
      <p:sp>
        <p:nvSpPr>
          <p:cNvPr id="4" name="Slide Number Placeholder 3"/>
          <p:cNvSpPr>
            <a:spLocks noGrp="1"/>
          </p:cNvSpPr>
          <p:nvPr>
            <p:ph type="sldNum" sz="quarter" idx="10"/>
          </p:nvPr>
        </p:nvSpPr>
        <p:spPr/>
        <p:txBody>
          <a:bodyPr/>
          <a:lstStyle/>
          <a:p>
            <a:fld id="{C63B86D7-4AA9-4442-AD43-57C83BE16FA8}" type="slidenum">
              <a:rPr lang="en-HK" smtClean="0"/>
              <a:t>22</a:t>
            </a:fld>
            <a:endParaRPr lang="en-HK"/>
          </a:p>
        </p:txBody>
      </p:sp>
    </p:spTree>
    <p:extLst>
      <p:ext uri="{BB962C8B-B14F-4D97-AF65-F5344CB8AC3E}">
        <p14:creationId xmlns:p14="http://schemas.microsoft.com/office/powerpoint/2010/main" val="8905539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K" b="1" dirty="0">
              <a:solidFill>
                <a:srgbClr val="FF0000"/>
              </a:solidFill>
              <a:highlight>
                <a:srgbClr val="FFFF00"/>
              </a:highlight>
            </a:endParaRPr>
          </a:p>
        </p:txBody>
      </p:sp>
      <p:sp>
        <p:nvSpPr>
          <p:cNvPr id="4" name="Slide Number Placeholder 3"/>
          <p:cNvSpPr>
            <a:spLocks noGrp="1"/>
          </p:cNvSpPr>
          <p:nvPr>
            <p:ph type="sldNum" sz="quarter" idx="10"/>
          </p:nvPr>
        </p:nvSpPr>
        <p:spPr/>
        <p:txBody>
          <a:bodyPr/>
          <a:lstStyle/>
          <a:p>
            <a:fld id="{C63B86D7-4AA9-4442-AD43-57C83BE16FA8}" type="slidenum">
              <a:rPr lang="en-HK" smtClean="0"/>
              <a:t>23</a:t>
            </a:fld>
            <a:endParaRPr lang="en-HK"/>
          </a:p>
        </p:txBody>
      </p:sp>
    </p:spTree>
    <p:extLst>
      <p:ext uri="{BB962C8B-B14F-4D97-AF65-F5344CB8AC3E}">
        <p14:creationId xmlns:p14="http://schemas.microsoft.com/office/powerpoint/2010/main" val="20190949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a:p>
        </p:txBody>
      </p:sp>
      <p:sp>
        <p:nvSpPr>
          <p:cNvPr id="4" name="投影片編號版面配置區 3"/>
          <p:cNvSpPr>
            <a:spLocks noGrp="1"/>
          </p:cNvSpPr>
          <p:nvPr>
            <p:ph type="sldNum" sz="quarter" idx="10"/>
          </p:nvPr>
        </p:nvSpPr>
        <p:spPr/>
        <p:txBody>
          <a:bodyPr/>
          <a:lstStyle/>
          <a:p>
            <a:fld id="{83580091-9836-4B5F-90EF-56467358ABE3}" type="slidenum">
              <a:rPr lang="en-US" smtClean="0"/>
              <a:t>24</a:t>
            </a:fld>
            <a:endParaRPr lang="en-US"/>
          </a:p>
        </p:txBody>
      </p:sp>
    </p:spTree>
    <p:extLst>
      <p:ext uri="{BB962C8B-B14F-4D97-AF65-F5344CB8AC3E}">
        <p14:creationId xmlns:p14="http://schemas.microsoft.com/office/powerpoint/2010/main" val="26131805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83580091-9836-4B5F-90EF-56467358ABE3}" type="slidenum">
              <a:rPr lang="en-US" smtClean="0"/>
              <a:t>25</a:t>
            </a:fld>
            <a:endParaRPr lang="en-US"/>
          </a:p>
        </p:txBody>
      </p:sp>
    </p:spTree>
    <p:extLst>
      <p:ext uri="{BB962C8B-B14F-4D97-AF65-F5344CB8AC3E}">
        <p14:creationId xmlns:p14="http://schemas.microsoft.com/office/powerpoint/2010/main" val="13093434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u="sng" dirty="0"/>
              <a:t>Image source: </a:t>
            </a:r>
          </a:p>
          <a:p>
            <a:r>
              <a:rPr lang="en-US" altLang="zh-TW" u="sng" dirty="0"/>
              <a:t>https://www.freepik.com/premium-ai-image/purely-vector-illustration-white-background_57387677.htm</a:t>
            </a:r>
          </a:p>
          <a:p>
            <a:endParaRPr lang="zh-TW" altLang="en-US" dirty="0"/>
          </a:p>
        </p:txBody>
      </p:sp>
      <p:sp>
        <p:nvSpPr>
          <p:cNvPr id="4" name="投影片編號版面配置區 3"/>
          <p:cNvSpPr>
            <a:spLocks noGrp="1"/>
          </p:cNvSpPr>
          <p:nvPr>
            <p:ph type="sldNum" sz="quarter" idx="10"/>
          </p:nvPr>
        </p:nvSpPr>
        <p:spPr/>
        <p:txBody>
          <a:bodyPr/>
          <a:lstStyle/>
          <a:p>
            <a:fld id="{83580091-9836-4B5F-90EF-56467358ABE3}" type="slidenum">
              <a:rPr lang="en-US" smtClean="0"/>
              <a:t>26</a:t>
            </a:fld>
            <a:endParaRPr lang="en-US"/>
          </a:p>
        </p:txBody>
      </p:sp>
    </p:spTree>
    <p:extLst>
      <p:ext uri="{BB962C8B-B14F-4D97-AF65-F5344CB8AC3E}">
        <p14:creationId xmlns:p14="http://schemas.microsoft.com/office/powerpoint/2010/main" val="9190496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a:p>
        </p:txBody>
      </p:sp>
      <p:sp>
        <p:nvSpPr>
          <p:cNvPr id="4" name="投影片編號版面配置區 3"/>
          <p:cNvSpPr>
            <a:spLocks noGrp="1"/>
          </p:cNvSpPr>
          <p:nvPr>
            <p:ph type="sldNum" sz="quarter" idx="10"/>
          </p:nvPr>
        </p:nvSpPr>
        <p:spPr/>
        <p:txBody>
          <a:bodyPr/>
          <a:lstStyle/>
          <a:p>
            <a:fld id="{83580091-9836-4B5F-90EF-56467358ABE3}" type="slidenum">
              <a:rPr lang="en-US" smtClean="0"/>
              <a:t>27</a:t>
            </a:fld>
            <a:endParaRPr lang="en-US"/>
          </a:p>
        </p:txBody>
      </p:sp>
    </p:spTree>
    <p:extLst>
      <p:ext uri="{BB962C8B-B14F-4D97-AF65-F5344CB8AC3E}">
        <p14:creationId xmlns:p14="http://schemas.microsoft.com/office/powerpoint/2010/main" val="390054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6AA4CB-04FB-4AA3-AB45-9AF5BC15C341}" type="slidenum">
              <a:rPr lang="en-US" smtClean="0"/>
              <a:t>28</a:t>
            </a:fld>
            <a:endParaRPr lang="en-US"/>
          </a:p>
        </p:txBody>
      </p:sp>
    </p:spTree>
    <p:extLst>
      <p:ext uri="{BB962C8B-B14F-4D97-AF65-F5344CB8AC3E}">
        <p14:creationId xmlns:p14="http://schemas.microsoft.com/office/powerpoint/2010/main" val="4228016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a:p>
        </p:txBody>
      </p:sp>
      <p:sp>
        <p:nvSpPr>
          <p:cNvPr id="4" name="投影片編號版面配置區 3"/>
          <p:cNvSpPr>
            <a:spLocks noGrp="1"/>
          </p:cNvSpPr>
          <p:nvPr>
            <p:ph type="sldNum" sz="quarter" idx="10"/>
          </p:nvPr>
        </p:nvSpPr>
        <p:spPr/>
        <p:txBody>
          <a:bodyPr/>
          <a:lstStyle/>
          <a:p>
            <a:fld id="{83580091-9836-4B5F-90EF-56467358ABE3}" type="slidenum">
              <a:rPr lang="en-US" smtClean="0"/>
              <a:t>29</a:t>
            </a:fld>
            <a:endParaRPr lang="en-US"/>
          </a:p>
        </p:txBody>
      </p:sp>
    </p:spTree>
    <p:extLst>
      <p:ext uri="{BB962C8B-B14F-4D97-AF65-F5344CB8AC3E}">
        <p14:creationId xmlns:p14="http://schemas.microsoft.com/office/powerpoint/2010/main" val="952746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589860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a:p>
        </p:txBody>
      </p:sp>
      <p:sp>
        <p:nvSpPr>
          <p:cNvPr id="4" name="投影片編號版面配置區 3"/>
          <p:cNvSpPr>
            <a:spLocks noGrp="1"/>
          </p:cNvSpPr>
          <p:nvPr>
            <p:ph type="sldNum" sz="quarter" idx="10"/>
          </p:nvPr>
        </p:nvSpPr>
        <p:spPr/>
        <p:txBody>
          <a:bodyPr/>
          <a:lstStyle/>
          <a:p>
            <a:fld id="{83580091-9836-4B5F-90EF-56467358ABE3}" type="slidenum">
              <a:rPr lang="en-US" smtClean="0"/>
              <a:t>30</a:t>
            </a:fld>
            <a:endParaRPr lang="en-US"/>
          </a:p>
        </p:txBody>
      </p:sp>
    </p:spTree>
    <p:extLst>
      <p:ext uri="{BB962C8B-B14F-4D97-AF65-F5344CB8AC3E}">
        <p14:creationId xmlns:p14="http://schemas.microsoft.com/office/powerpoint/2010/main" val="3781523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a:p>
        </p:txBody>
      </p:sp>
      <p:sp>
        <p:nvSpPr>
          <p:cNvPr id="4" name="投影片編號版面配置區 3"/>
          <p:cNvSpPr>
            <a:spLocks noGrp="1"/>
          </p:cNvSpPr>
          <p:nvPr>
            <p:ph type="sldNum" sz="quarter" idx="10"/>
          </p:nvPr>
        </p:nvSpPr>
        <p:spPr/>
        <p:txBody>
          <a:bodyPr/>
          <a:lstStyle/>
          <a:p>
            <a:fld id="{83580091-9836-4B5F-90EF-56467358ABE3}" type="slidenum">
              <a:rPr lang="en-US" smtClean="0"/>
              <a:t>31</a:t>
            </a:fld>
            <a:endParaRPr lang="en-US"/>
          </a:p>
        </p:txBody>
      </p:sp>
    </p:spTree>
    <p:extLst>
      <p:ext uri="{BB962C8B-B14F-4D97-AF65-F5344CB8AC3E}">
        <p14:creationId xmlns:p14="http://schemas.microsoft.com/office/powerpoint/2010/main" val="30415490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a:p>
        </p:txBody>
      </p:sp>
      <p:sp>
        <p:nvSpPr>
          <p:cNvPr id="4" name="投影片編號版面配置區 3"/>
          <p:cNvSpPr>
            <a:spLocks noGrp="1"/>
          </p:cNvSpPr>
          <p:nvPr>
            <p:ph type="sldNum" sz="quarter" idx="10"/>
          </p:nvPr>
        </p:nvSpPr>
        <p:spPr/>
        <p:txBody>
          <a:bodyPr/>
          <a:lstStyle/>
          <a:p>
            <a:fld id="{83580091-9836-4B5F-90EF-56467358ABE3}" type="slidenum">
              <a:rPr lang="en-US" smtClean="0"/>
              <a:t>32</a:t>
            </a:fld>
            <a:endParaRPr lang="en-US"/>
          </a:p>
        </p:txBody>
      </p:sp>
    </p:spTree>
    <p:extLst>
      <p:ext uri="{BB962C8B-B14F-4D97-AF65-F5344CB8AC3E}">
        <p14:creationId xmlns:p14="http://schemas.microsoft.com/office/powerpoint/2010/main" val="14224457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u="sng" dirty="0"/>
              <a:t>Image source: </a:t>
            </a:r>
          </a:p>
          <a:p>
            <a:r>
              <a:rPr lang="en-US" altLang="zh-HK" u="sng" dirty="0"/>
              <a:t>https://www.freepik.com/premium-ai-image/happy-asian-mother-helping-her-son-doing-homework-home-education-concept_59664200.htm</a:t>
            </a:r>
          </a:p>
          <a:p>
            <a:endParaRPr lang="zh-HK" altLang="en-US" dirty="0"/>
          </a:p>
        </p:txBody>
      </p:sp>
      <p:sp>
        <p:nvSpPr>
          <p:cNvPr id="4" name="投影片編號版面配置區 3"/>
          <p:cNvSpPr>
            <a:spLocks noGrp="1"/>
          </p:cNvSpPr>
          <p:nvPr>
            <p:ph type="sldNum" sz="quarter" idx="10"/>
          </p:nvPr>
        </p:nvSpPr>
        <p:spPr/>
        <p:txBody>
          <a:bodyPr/>
          <a:lstStyle/>
          <a:p>
            <a:fld id="{83580091-9836-4B5F-90EF-56467358ABE3}" type="slidenum">
              <a:rPr lang="en-US" smtClean="0"/>
              <a:t>33</a:t>
            </a:fld>
            <a:endParaRPr lang="en-US"/>
          </a:p>
        </p:txBody>
      </p:sp>
    </p:spTree>
    <p:extLst>
      <p:ext uri="{BB962C8B-B14F-4D97-AF65-F5344CB8AC3E}">
        <p14:creationId xmlns:p14="http://schemas.microsoft.com/office/powerpoint/2010/main" val="3792332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a:p>
        </p:txBody>
      </p:sp>
      <p:sp>
        <p:nvSpPr>
          <p:cNvPr id="4" name="投影片編號版面配置區 3"/>
          <p:cNvSpPr>
            <a:spLocks noGrp="1"/>
          </p:cNvSpPr>
          <p:nvPr>
            <p:ph type="sldNum" sz="quarter" idx="10"/>
          </p:nvPr>
        </p:nvSpPr>
        <p:spPr/>
        <p:txBody>
          <a:bodyPr/>
          <a:lstStyle/>
          <a:p>
            <a:fld id="{83580091-9836-4B5F-90EF-56467358ABE3}" type="slidenum">
              <a:rPr lang="en-US" smtClean="0"/>
              <a:t>4</a:t>
            </a:fld>
            <a:endParaRPr lang="en-US"/>
          </a:p>
        </p:txBody>
      </p:sp>
    </p:spTree>
    <p:extLst>
      <p:ext uri="{BB962C8B-B14F-4D97-AF65-F5344CB8AC3E}">
        <p14:creationId xmlns:p14="http://schemas.microsoft.com/office/powerpoint/2010/main" val="9910940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83580091-9836-4B5F-90EF-56467358ABE3}" type="slidenum">
              <a:rPr lang="en-US" smtClean="0"/>
              <a:t>5</a:t>
            </a:fld>
            <a:endParaRPr lang="en-US"/>
          </a:p>
        </p:txBody>
      </p:sp>
    </p:spTree>
    <p:extLst>
      <p:ext uri="{BB962C8B-B14F-4D97-AF65-F5344CB8AC3E}">
        <p14:creationId xmlns:p14="http://schemas.microsoft.com/office/powerpoint/2010/main" val="560791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a:p>
        </p:txBody>
      </p:sp>
      <p:sp>
        <p:nvSpPr>
          <p:cNvPr id="4" name="投影片編號版面配置區 3"/>
          <p:cNvSpPr>
            <a:spLocks noGrp="1"/>
          </p:cNvSpPr>
          <p:nvPr>
            <p:ph type="sldNum" sz="quarter" idx="10"/>
          </p:nvPr>
        </p:nvSpPr>
        <p:spPr/>
        <p:txBody>
          <a:bodyPr/>
          <a:lstStyle/>
          <a:p>
            <a:fld id="{83580091-9836-4B5F-90EF-56467358ABE3}" type="slidenum">
              <a:rPr lang="en-US" smtClean="0"/>
              <a:t>6</a:t>
            </a:fld>
            <a:endParaRPr lang="en-US"/>
          </a:p>
        </p:txBody>
      </p:sp>
    </p:spTree>
    <p:extLst>
      <p:ext uri="{BB962C8B-B14F-4D97-AF65-F5344CB8AC3E}">
        <p14:creationId xmlns:p14="http://schemas.microsoft.com/office/powerpoint/2010/main" val="37729445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83580091-9836-4B5F-90EF-56467358ABE3}" type="slidenum">
              <a:rPr lang="en-US" smtClean="0"/>
              <a:t>7</a:t>
            </a:fld>
            <a:endParaRPr lang="en-US"/>
          </a:p>
        </p:txBody>
      </p:sp>
    </p:spTree>
    <p:extLst>
      <p:ext uri="{BB962C8B-B14F-4D97-AF65-F5344CB8AC3E}">
        <p14:creationId xmlns:p14="http://schemas.microsoft.com/office/powerpoint/2010/main" val="6286949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NZ" altLang="zh-TW" dirty="0">
                <a:latin typeface="Times New Roman" panose="02020603050405020304" pitchFamily="18" charset="0"/>
                <a:cs typeface="Times New Roman" panose="02020603050405020304" pitchFamily="18" charset="0"/>
              </a:rPr>
              <a:t>Play the video: </a:t>
            </a:r>
            <a:r>
              <a:rPr lang="en-US" sz="1200" u="sng" kern="1200" dirty="0">
                <a:solidFill>
                  <a:schemeClr val="tx1"/>
                </a:solidFill>
                <a:effectLst/>
                <a:latin typeface="Times New Roman" panose="02020603050405020304" pitchFamily="18" charset="0"/>
                <a:ea typeface="+mn-ea"/>
                <a:cs typeface="Times New Roman" panose="02020603050405020304" pitchFamily="18" charset="0"/>
              </a:rPr>
              <a:t>https://www.youtube.com/watch?v=hIKmuXAuhW4</a:t>
            </a:r>
            <a:endParaRPr lang="zh-HK" altLang="en-US"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5"/>
          </p:nvPr>
        </p:nvSpPr>
        <p:spPr/>
        <p:txBody>
          <a:bodyPr/>
          <a:lstStyle/>
          <a:p>
            <a:fld id="{528D8626-25A6-40F3-A4E5-338E9A36FD05}" type="slidenum">
              <a:rPr lang="zh-HK" altLang="en-US" smtClean="0"/>
              <a:t>8</a:t>
            </a:fld>
            <a:endParaRPr lang="zh-HK" altLang="en-US"/>
          </a:p>
        </p:txBody>
      </p:sp>
    </p:spTree>
    <p:extLst>
      <p:ext uri="{BB962C8B-B14F-4D97-AF65-F5344CB8AC3E}">
        <p14:creationId xmlns:p14="http://schemas.microsoft.com/office/powerpoint/2010/main" val="12758508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5"/>
          </p:nvPr>
        </p:nvSpPr>
        <p:spPr/>
        <p:txBody>
          <a:bodyPr/>
          <a:lstStyle/>
          <a:p>
            <a:fld id="{528D8626-25A6-40F3-A4E5-338E9A36FD05}" type="slidenum">
              <a:rPr lang="zh-HK" altLang="en-US" smtClean="0"/>
              <a:t>9</a:t>
            </a:fld>
            <a:endParaRPr lang="zh-HK" altLang="en-US"/>
          </a:p>
        </p:txBody>
      </p:sp>
    </p:spTree>
    <p:extLst>
      <p:ext uri="{BB962C8B-B14F-4D97-AF65-F5344CB8AC3E}">
        <p14:creationId xmlns:p14="http://schemas.microsoft.com/office/powerpoint/2010/main" val="17242695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C1273D6-7EB9-4C0C-B65F-3F186D02C4A0}" type="datetimeFigureOut">
              <a:rPr lang="en-US" smtClean="0"/>
              <a:t>11/20/2024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AB209-EF81-418F-9B81-A3D804B9942A}"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2539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1273D6-7EB9-4C0C-B65F-3F186D02C4A0}" type="datetimeFigureOut">
              <a:rPr lang="en-US" smtClean="0"/>
              <a:t>11/20/2024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AB209-EF81-418F-9B81-A3D804B9942A}" type="slidenum">
              <a:rPr lang="en-US" smtClean="0"/>
              <a:t>‹#›</a:t>
            </a:fld>
            <a:endParaRPr lang="en-US"/>
          </a:p>
        </p:txBody>
      </p:sp>
    </p:spTree>
    <p:extLst>
      <p:ext uri="{BB962C8B-B14F-4D97-AF65-F5344CB8AC3E}">
        <p14:creationId xmlns:p14="http://schemas.microsoft.com/office/powerpoint/2010/main" val="2363384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1273D6-7EB9-4C0C-B65F-3F186D02C4A0}" type="datetimeFigureOut">
              <a:rPr lang="en-US" smtClean="0"/>
              <a:t>11/20/2024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AB209-EF81-418F-9B81-A3D804B9942A}" type="slidenum">
              <a:rPr lang="en-US" smtClean="0"/>
              <a:t>‹#›</a:t>
            </a:fld>
            <a:endParaRPr lang="en-US"/>
          </a:p>
        </p:txBody>
      </p:sp>
    </p:spTree>
    <p:extLst>
      <p:ext uri="{BB962C8B-B14F-4D97-AF65-F5344CB8AC3E}">
        <p14:creationId xmlns:p14="http://schemas.microsoft.com/office/powerpoint/2010/main" val="3944268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1273D6-7EB9-4C0C-B65F-3F186D02C4A0}" type="datetimeFigureOut">
              <a:rPr lang="en-US" smtClean="0"/>
              <a:t>11/20/2024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AB209-EF81-418F-9B81-A3D804B9942A}" type="slidenum">
              <a:rPr lang="en-US" smtClean="0"/>
              <a:t>‹#›</a:t>
            </a:fld>
            <a:endParaRPr lang="en-US"/>
          </a:p>
        </p:txBody>
      </p:sp>
    </p:spTree>
    <p:extLst>
      <p:ext uri="{BB962C8B-B14F-4D97-AF65-F5344CB8AC3E}">
        <p14:creationId xmlns:p14="http://schemas.microsoft.com/office/powerpoint/2010/main" val="3360654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1273D6-7EB9-4C0C-B65F-3F186D02C4A0}" type="datetimeFigureOut">
              <a:rPr lang="en-US" smtClean="0"/>
              <a:t>11/20/2024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AB209-EF81-418F-9B81-A3D804B9942A}"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261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1273D6-7EB9-4C0C-B65F-3F186D02C4A0}" type="datetimeFigureOut">
              <a:rPr lang="en-US" smtClean="0"/>
              <a:t>11/20/2024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BAB209-EF81-418F-9B81-A3D804B9942A}" type="slidenum">
              <a:rPr lang="en-US" smtClean="0"/>
              <a:t>‹#›</a:t>
            </a:fld>
            <a:endParaRPr lang="en-US"/>
          </a:p>
        </p:txBody>
      </p:sp>
    </p:spTree>
    <p:extLst>
      <p:ext uri="{BB962C8B-B14F-4D97-AF65-F5344CB8AC3E}">
        <p14:creationId xmlns:p14="http://schemas.microsoft.com/office/powerpoint/2010/main" val="2832043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1273D6-7EB9-4C0C-B65F-3F186D02C4A0}" type="datetimeFigureOut">
              <a:rPr lang="en-US" smtClean="0"/>
              <a:t>11/20/2024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BAB209-EF81-418F-9B81-A3D804B9942A}" type="slidenum">
              <a:rPr lang="en-US" smtClean="0"/>
              <a:t>‹#›</a:t>
            </a:fld>
            <a:endParaRPr lang="en-US"/>
          </a:p>
        </p:txBody>
      </p:sp>
    </p:spTree>
    <p:extLst>
      <p:ext uri="{BB962C8B-B14F-4D97-AF65-F5344CB8AC3E}">
        <p14:creationId xmlns:p14="http://schemas.microsoft.com/office/powerpoint/2010/main" val="1024219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C1273D6-7EB9-4C0C-B65F-3F186D02C4A0}" type="datetimeFigureOut">
              <a:rPr lang="en-US" smtClean="0"/>
              <a:t>11/20/2024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BAB209-EF81-418F-9B81-A3D804B9942A}" type="slidenum">
              <a:rPr lang="en-US" smtClean="0"/>
              <a:t>‹#›</a:t>
            </a:fld>
            <a:endParaRPr lang="en-US"/>
          </a:p>
        </p:txBody>
      </p:sp>
    </p:spTree>
    <p:extLst>
      <p:ext uri="{BB962C8B-B14F-4D97-AF65-F5344CB8AC3E}">
        <p14:creationId xmlns:p14="http://schemas.microsoft.com/office/powerpoint/2010/main" val="4042333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C1273D6-7EB9-4C0C-B65F-3F186D02C4A0}" type="datetimeFigureOut">
              <a:rPr lang="en-US" smtClean="0"/>
              <a:t>11/20/2024</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58BAB209-EF81-418F-9B81-A3D804B9942A}" type="slidenum">
              <a:rPr lang="en-US" smtClean="0"/>
              <a:t>‹#›</a:t>
            </a:fld>
            <a:endParaRPr lang="en-US"/>
          </a:p>
        </p:txBody>
      </p:sp>
    </p:spTree>
    <p:extLst>
      <p:ext uri="{BB962C8B-B14F-4D97-AF65-F5344CB8AC3E}">
        <p14:creationId xmlns:p14="http://schemas.microsoft.com/office/powerpoint/2010/main" val="464393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C1273D6-7EB9-4C0C-B65F-3F186D02C4A0}" type="datetimeFigureOut">
              <a:rPr lang="en-US" smtClean="0"/>
              <a:t>11/20/2024</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8BAB209-EF81-418F-9B81-A3D804B9942A}" type="slidenum">
              <a:rPr lang="en-US" smtClean="0"/>
              <a:t>‹#›</a:t>
            </a:fld>
            <a:endParaRPr lang="en-US"/>
          </a:p>
        </p:txBody>
      </p:sp>
    </p:spTree>
    <p:extLst>
      <p:ext uri="{BB962C8B-B14F-4D97-AF65-F5344CB8AC3E}">
        <p14:creationId xmlns:p14="http://schemas.microsoft.com/office/powerpoint/2010/main" val="2337178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C1273D6-7EB9-4C0C-B65F-3F186D02C4A0}" type="datetimeFigureOut">
              <a:rPr lang="en-US" smtClean="0"/>
              <a:t>11/20/2024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BAB209-EF81-418F-9B81-A3D804B9942A}" type="slidenum">
              <a:rPr lang="en-US" smtClean="0"/>
              <a:t>‹#›</a:t>
            </a:fld>
            <a:endParaRPr lang="en-US"/>
          </a:p>
        </p:txBody>
      </p:sp>
    </p:spTree>
    <p:extLst>
      <p:ext uri="{BB962C8B-B14F-4D97-AF65-F5344CB8AC3E}">
        <p14:creationId xmlns:p14="http://schemas.microsoft.com/office/powerpoint/2010/main" val="1004626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C1273D6-7EB9-4C0C-B65F-3F186D02C4A0}" type="datetimeFigureOut">
              <a:rPr lang="en-US" smtClean="0"/>
              <a:t>11/20/2024</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58BAB209-EF81-418F-9B81-A3D804B9942A}"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73586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tiny.cc/eu7dvz"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hyperlink" Target="http://tiny.cc/eu7dvz"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hyperlink" Target="https://sense.edb.gov.hk/uploads/content/spld/spld_parent_tips_2a.pdf"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sense.edb.gov.hk/uploads/content/adhd/3.2023/English_No.%2019-24_Checked%20%20by%20the%20Proofread%20Contractor/24_ADHDP3_English_Typeset_v4.pdf"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6.emf"/><Relationship Id="rId4" Type="http://schemas.openxmlformats.org/officeDocument/2006/relationships/image" Target="../media/image15.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s://sense.edb.gov.hk/uploads/content/adhd/3.2023/English_No.%2019-24_Checked%20%20by%20the%20Proofread%20Contractor/24_ADHDP3_English_Typeset_v4.pdf" TargetMode="External"/><Relationship Id="rId4" Type="http://schemas.openxmlformats.org/officeDocument/2006/relationships/image" Target="../media/image18.emf"/></Relationships>
</file>

<file path=ppt/slides/_rels/slide2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s://sense.edb.gov.hk/tc/types-of-special-educational-needs/attention-deficit-hyperactivity-disorder/resources/teaching-resources/62.html" TargetMode="External"/><Relationship Id="rId7" Type="http://schemas.openxmlformats.org/officeDocument/2006/relationships/diagramColors" Target="../diagrams/colors1.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19.jpe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https://sense.edb.gov.hk/tc/types-of-special-educational-needs/attention-deficit-hyperactivity-disorder/resources/teaching-resources/62.html" TargetMode="Externa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sense.edb.gov.hk/tc/types-of-special-educational-needs/attention-deficit-hyperactivity-disorder/resources/teaching-resources/62.html" TargetMode="External"/></Relationships>
</file>

<file path=ppt/slides/_rels/slide2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hyperlink" Target="https://sense.edb.gov.hk/tc/types-of-special-educational-needs/attention-deficit-hyperactivity-disorder/resources/teaching-resources/61.html" TargetMode="External"/><Relationship Id="rId7" Type="http://schemas.openxmlformats.org/officeDocument/2006/relationships/diagramColors" Target="../diagrams/colors2.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5.xml.rels><?xml version="1.0" encoding="UTF-8" standalone="yes"?>
<Relationships xmlns="http://schemas.openxmlformats.org/package/2006/relationships"><Relationship Id="rId3" Type="http://schemas.openxmlformats.org/officeDocument/2006/relationships/hyperlink" Target="https://sense.edb.gov.hk/tc/types-of-special-educational-needs/specific-learning-difficulties/resources/teaching-resources/for-primary-schools/45.html"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image" Target="../media/image26.png"/><Relationship Id="rId5" Type="http://schemas.openxmlformats.org/officeDocument/2006/relationships/diagramQuickStyle" Target="../diagrams/quickStyle3.xml"/><Relationship Id="rId10" Type="http://schemas.openxmlformats.org/officeDocument/2006/relationships/image" Target="../media/image25.png"/><Relationship Id="rId4" Type="http://schemas.openxmlformats.org/officeDocument/2006/relationships/diagramLayout" Target="../diagrams/layout3.xml"/><Relationship Id="rId9"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sense.edb.gov.hk/uploads/content/adhd/8.2022/Learn%20Smart%20-%20Be%20a%20TOP%20student%20%28Primary%29_Aug%2022.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sense.edb.gov.hk/uploads/content/adhd/8.2022/Learn%20Smart%20-%20Be%20a%20TOP%20student%20%28Primary%29_Aug%2022.pdf" TargetMode="Externa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hyperlink" Target="https://sense.edb.gov.hk/uploads/content/adhd/8.2022/Learn%20Smart%20-%20Be%20a%20TOP%20student%20%28Primary%29_Aug%2022.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3KPHBZUTpBk"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s://www.youtube.com/watch?v=hIKmuXAuhW4"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1">
            <a:extLst>
              <a:ext uri="{FF2B5EF4-FFF2-40B4-BE49-F238E27FC236}">
                <a16:creationId xmlns:a16="http://schemas.microsoft.com/office/drawing/2014/main" id="{62A60FE3-B189-3AE5-2896-FC2EB060D397}"/>
              </a:ext>
            </a:extLst>
          </p:cNvPr>
          <p:cNvSpPr txBox="1">
            <a:spLocks/>
          </p:cNvSpPr>
          <p:nvPr/>
        </p:nvSpPr>
        <p:spPr>
          <a:xfrm>
            <a:off x="736724" y="1199427"/>
            <a:ext cx="10591800" cy="213359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zh-TW" sz="4400" b="1" dirty="0">
                <a:latin typeface="Times New Roman" panose="02020603050405020304" pitchFamily="18" charset="0"/>
                <a:ea typeface="微軟正黑體" panose="020B0604030504040204" pitchFamily="34" charset="-120"/>
                <a:cs typeface="Times New Roman" panose="02020603050405020304" pitchFamily="18" charset="0"/>
              </a:rPr>
              <a:t>Homework and exams made easy: </a:t>
            </a:r>
          </a:p>
          <a:p>
            <a:r>
              <a:rPr lang="en-US" altLang="zh-TW" sz="4400" b="1" dirty="0">
                <a:latin typeface="Times New Roman" panose="02020603050405020304" pitchFamily="18" charset="0"/>
                <a:ea typeface="微軟正黑體" panose="020B0604030504040204" pitchFamily="34" charset="-120"/>
                <a:cs typeface="Times New Roman" panose="02020603050405020304" pitchFamily="18" charset="0"/>
              </a:rPr>
              <a:t>How to support children’s learning at home?</a:t>
            </a:r>
            <a:endParaRPr lang="zh-HK" altLang="en-US" sz="4400" dirty="0">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F259DAB0-68A1-480B-A4F3-82747E6DA227}"/>
              </a:ext>
            </a:extLst>
          </p:cNvPr>
          <p:cNvSpPr/>
          <p:nvPr/>
        </p:nvSpPr>
        <p:spPr>
          <a:xfrm>
            <a:off x="1388276" y="3625188"/>
            <a:ext cx="9288697" cy="461665"/>
          </a:xfrm>
          <a:prstGeom prst="rect">
            <a:avLst/>
          </a:prstGeom>
        </p:spPr>
        <p:txBody>
          <a:bodyPr wrap="none">
            <a:spAutoFit/>
          </a:bodyPr>
          <a:lstStyle/>
          <a:p>
            <a:r>
              <a:rPr lang="en-US" sz="2400" b="1" dirty="0">
                <a:solidFill>
                  <a:srgbClr val="000000"/>
                </a:solidFill>
                <a:effectLst/>
                <a:latin typeface="Times New Roman" panose="02020603050405020304" pitchFamily="18" charset="0"/>
                <a:ea typeface="PMingLiU" panose="02020500000000000000" pitchFamily="18" charset="-120"/>
              </a:rPr>
              <a:t>Strand IV: Fostering Home-school Co-operation and Communication</a:t>
            </a:r>
            <a:endParaRPr lang="zh-TW" altLang="en-US" sz="2400" b="1" dirty="0">
              <a:latin typeface="微軟正黑體" panose="020B0604030504040204" pitchFamily="34" charset="-120"/>
              <a:ea typeface="微軟正黑體" panose="020B0604030504040204" pitchFamily="34" charset="-120"/>
            </a:endParaRPr>
          </a:p>
        </p:txBody>
      </p:sp>
      <p:sp>
        <p:nvSpPr>
          <p:cNvPr id="8" name="Rectangle 7">
            <a:extLst>
              <a:ext uri="{FF2B5EF4-FFF2-40B4-BE49-F238E27FC236}">
                <a16:creationId xmlns:a16="http://schemas.microsoft.com/office/drawing/2014/main" id="{311D3810-F900-438D-881B-437FA2D80AA9}"/>
              </a:ext>
            </a:extLst>
          </p:cNvPr>
          <p:cNvSpPr/>
          <p:nvPr/>
        </p:nvSpPr>
        <p:spPr>
          <a:xfrm>
            <a:off x="5779377" y="5427567"/>
            <a:ext cx="6412623" cy="9350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000" b="1"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Parent Education Resource Package </a:t>
            </a:r>
            <a:br>
              <a:rPr lang="en-US" altLang="zh-TW" sz="2000" b="1"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br>
            <a:r>
              <a:rPr lang="en-US" altLang="zh-TW" sz="2000" b="1"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for Primary Schools</a:t>
            </a:r>
            <a:endParaRPr lang="zh-TW" altLang="en-US" sz="2000" b="1"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1288679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505775A-F8FA-F057-ED1B-C7206F5FEFCC}"/>
              </a:ext>
            </a:extLst>
          </p:cNvPr>
          <p:cNvSpPr>
            <a:spLocks noGrp="1"/>
          </p:cNvSpPr>
          <p:nvPr>
            <p:ph type="title"/>
          </p:nvPr>
        </p:nvSpPr>
        <p:spPr>
          <a:xfrm>
            <a:off x="759823" y="307050"/>
            <a:ext cx="10593977" cy="1364915"/>
          </a:xfrm>
        </p:spPr>
        <p:txBody>
          <a:bodyPr>
            <a:normAutofit/>
          </a:bodyPr>
          <a:lstStyle/>
          <a:p>
            <a:r>
              <a:rPr lang="en-US" altLang="zh-TW" sz="4400" b="1"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H</a:t>
            </a:r>
            <a:r>
              <a:rPr lang="en-US" sz="4400" b="1" dirty="0">
                <a:solidFill>
                  <a:srgbClr val="000000"/>
                </a:solidFill>
                <a:effectLst/>
                <a:latin typeface="Times New Roman" panose="02020603050405020304" pitchFamily="18" charset="0"/>
                <a:ea typeface="PMingLiU" panose="02020500000000000000" pitchFamily="18" charset="-120"/>
                <a:cs typeface="Times New Roman" panose="02020603050405020304" pitchFamily="18" charset="0"/>
              </a:rPr>
              <a:t>ow to support children’s learning through self-regulated learning?</a:t>
            </a:r>
            <a:endParaRPr lang="zh-TW" altLang="en-US" sz="4400" b="1" dirty="0">
              <a:latin typeface="微軟正黑體" panose="020B0604030504040204" pitchFamily="34" charset="-120"/>
              <a:ea typeface="微軟正黑體" panose="020B0604030504040204" pitchFamily="34" charset="-120"/>
            </a:endParaRPr>
          </a:p>
        </p:txBody>
      </p:sp>
      <p:sp>
        <p:nvSpPr>
          <p:cNvPr id="3" name="內容版面配置區 2">
            <a:extLst>
              <a:ext uri="{FF2B5EF4-FFF2-40B4-BE49-F238E27FC236}">
                <a16:creationId xmlns:a16="http://schemas.microsoft.com/office/drawing/2014/main" id="{2C38B4F8-1BFA-D44D-CC4A-819BAB59B99F}"/>
              </a:ext>
            </a:extLst>
          </p:cNvPr>
          <p:cNvSpPr>
            <a:spLocks noGrp="1"/>
          </p:cNvSpPr>
          <p:nvPr>
            <p:ph idx="1"/>
          </p:nvPr>
        </p:nvSpPr>
        <p:spPr>
          <a:xfrm>
            <a:off x="838200" y="1825626"/>
            <a:ext cx="10515600" cy="340304"/>
          </a:xfrm>
        </p:spPr>
        <p:txBody>
          <a:bodyPr>
            <a:noAutofit/>
          </a:bodyPr>
          <a:lstStyle/>
          <a:p>
            <a:pPr>
              <a:buFont typeface="Courier New" panose="02070309020205020404" pitchFamily="49" charset="0"/>
              <a:buChar char="o"/>
            </a:pPr>
            <a:r>
              <a:rPr lang="zh-TW" altLang="en-US"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Adjust the number of reminders you give to children based on their abilities at the moment. The goal is to give just the appropriate number of reminders:</a:t>
            </a:r>
            <a:endParaRPr lang="zh-HK" altLang="en-US"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6" name="內容版面配置區 2">
            <a:extLst>
              <a:ext uri="{FF2B5EF4-FFF2-40B4-BE49-F238E27FC236}">
                <a16:creationId xmlns:a16="http://schemas.microsoft.com/office/drawing/2014/main" id="{128472E5-243C-1CA1-83DC-EFB547A0B895}"/>
              </a:ext>
            </a:extLst>
          </p:cNvPr>
          <p:cNvSpPr txBox="1">
            <a:spLocks/>
          </p:cNvSpPr>
          <p:nvPr/>
        </p:nvSpPr>
        <p:spPr>
          <a:xfrm>
            <a:off x="1097279" y="2450237"/>
            <a:ext cx="9800706" cy="31201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TW" sz="2000" b="1" dirty="0">
                <a:latin typeface="Times New Roman" panose="02020603050405020304" pitchFamily="18" charset="0"/>
                <a:ea typeface="微軟正黑體" panose="020B0604030504040204" pitchFamily="34" charset="-120"/>
                <a:cs typeface="Times New Roman" panose="02020603050405020304" pitchFamily="18" charset="0"/>
              </a:rPr>
              <a:t>Child: </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Mum, can you check this and tell me if I’ve done this English tenses exercise correctly?</a:t>
            </a:r>
          </a:p>
          <a:p>
            <a:pPr marL="0" indent="0">
              <a:buNone/>
            </a:pPr>
            <a:r>
              <a:rPr lang="en-US" altLang="zh-TW" sz="2000" b="1" dirty="0">
                <a:latin typeface="Times New Roman" panose="02020603050405020304" pitchFamily="18" charset="0"/>
                <a:ea typeface="微軟正黑體" panose="020B0604030504040204" pitchFamily="34" charset="-120"/>
                <a:cs typeface="Times New Roman" panose="02020603050405020304" pitchFamily="18" charset="0"/>
              </a:rPr>
              <a:t>Mother: </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Look at this sentence.</a:t>
            </a:r>
          </a:p>
          <a:p>
            <a:pPr marL="0" indent="0">
              <a:buNone/>
            </a:pPr>
            <a:r>
              <a:rPr lang="en-US" altLang="zh-TW" sz="2000" b="1" dirty="0">
                <a:latin typeface="Times New Roman" panose="02020603050405020304" pitchFamily="18" charset="0"/>
                <a:ea typeface="微軟正黑體" panose="020B0604030504040204" pitchFamily="34" charset="-120"/>
                <a:cs typeface="Times New Roman" panose="02020603050405020304" pitchFamily="18" charset="0"/>
              </a:rPr>
              <a:t>Child: </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What’s wrong with it?</a:t>
            </a:r>
          </a:p>
          <a:p>
            <a:pPr marL="0" indent="0">
              <a:buNone/>
            </a:pPr>
            <a:r>
              <a:rPr lang="en-US" altLang="zh-TW" sz="2000" b="1" dirty="0">
                <a:latin typeface="Times New Roman" panose="02020603050405020304" pitchFamily="18" charset="0"/>
                <a:ea typeface="微軟正黑體" panose="020B0604030504040204" pitchFamily="34" charset="-120"/>
                <a:cs typeface="Times New Roman" panose="02020603050405020304" pitchFamily="18" charset="0"/>
              </a:rPr>
              <a:t>Mother: </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Try reading this sentence aloud.</a:t>
            </a:r>
          </a:p>
          <a:p>
            <a:pPr marL="0" indent="0">
              <a:buNone/>
            </a:pPr>
            <a:r>
              <a:rPr lang="en-US" altLang="zh-TW" sz="2000" b="1" dirty="0">
                <a:latin typeface="Times New Roman" panose="02020603050405020304" pitchFamily="18" charset="0"/>
                <a:ea typeface="微軟正黑體" panose="020B0604030504040204" pitchFamily="34" charset="-120"/>
                <a:cs typeface="Times New Roman" panose="02020603050405020304" pitchFamily="18" charset="0"/>
              </a:rPr>
              <a:t>Child: </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Mary and Susan play chess yesterday. </a:t>
            </a:r>
          </a:p>
          <a:p>
            <a:pPr marL="0" indent="0">
              <a:buNone/>
            </a:pPr>
            <a:r>
              <a:rPr lang="en-US" altLang="zh-TW" sz="2000" b="1" dirty="0">
                <a:latin typeface="Times New Roman" panose="02020603050405020304" pitchFamily="18" charset="0"/>
                <a:ea typeface="微軟正黑體" panose="020B0604030504040204" pitchFamily="34" charset="-120"/>
                <a:cs typeface="Times New Roman" panose="02020603050405020304" pitchFamily="18" charset="0"/>
              </a:rPr>
              <a:t>Mother: </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Look, the time word used here is yesterday. What does that mean?</a:t>
            </a:r>
          </a:p>
          <a:p>
            <a:pPr marL="0" indent="0">
              <a:buNone/>
            </a:pPr>
            <a:r>
              <a:rPr lang="en-US" altLang="zh-TW" sz="2000" b="1" dirty="0">
                <a:latin typeface="Times New Roman" panose="02020603050405020304" pitchFamily="18" charset="0"/>
                <a:ea typeface="微軟正黑體" panose="020B0604030504040204" pitchFamily="34" charset="-120"/>
                <a:cs typeface="Times New Roman" panose="02020603050405020304" pitchFamily="18" charset="0"/>
              </a:rPr>
              <a:t>Child: </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Oh! Does that mean I need to use past tense?</a:t>
            </a:r>
            <a:endParaRPr lang="zh-HK" altLang="en-US" sz="2000"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7" name="Rectangle 3">
            <a:extLst>
              <a:ext uri="{FF2B5EF4-FFF2-40B4-BE49-F238E27FC236}">
                <a16:creationId xmlns:a16="http://schemas.microsoft.com/office/drawing/2014/main" id="{BAA66353-E510-D630-E073-0F23427EF5BD}"/>
              </a:ext>
            </a:extLst>
          </p:cNvPr>
          <p:cNvSpPr/>
          <p:nvPr/>
        </p:nvSpPr>
        <p:spPr>
          <a:xfrm>
            <a:off x="766538" y="5724036"/>
            <a:ext cx="10714908" cy="523220"/>
          </a:xfrm>
          <a:prstGeom prst="rect">
            <a:avLst/>
          </a:prstGeom>
        </p:spPr>
        <p:txBody>
          <a:bodyPr wrap="square">
            <a:spAutoFit/>
          </a:bodyPr>
          <a:lstStyle/>
          <a:p>
            <a:pPr marL="285750" indent="-285750">
              <a:buFont typeface="Arial" panose="020B0604020202020204" pitchFamily="34" charset="0"/>
              <a:buChar char="•"/>
            </a:pPr>
            <a:r>
              <a:rPr lang="en-US" altLang="zh-TW" sz="1400" dirty="0">
                <a:latin typeface="Times New Roman" panose="02020603050405020304" pitchFamily="18" charset="0"/>
                <a:cs typeface="Times New Roman" panose="02020603050405020304" pitchFamily="18" charset="0"/>
              </a:rPr>
              <a:t>Sanders, M., </a:t>
            </a:r>
            <a:r>
              <a:rPr lang="zh-TW" altLang="en-US" sz="1400" dirty="0">
                <a:latin typeface="Times New Roman" panose="02020603050405020304" pitchFamily="18" charset="0"/>
                <a:cs typeface="Times New Roman" panose="02020603050405020304" pitchFamily="18" charset="0"/>
              </a:rPr>
              <a:t>＆ </a:t>
            </a:r>
            <a:r>
              <a:rPr lang="en-US" altLang="zh-TW" sz="1400" dirty="0" err="1">
                <a:latin typeface="Times New Roman" panose="02020603050405020304" pitchFamily="18" charset="0"/>
                <a:cs typeface="Times New Roman" panose="02020603050405020304" pitchFamily="18" charset="0"/>
              </a:rPr>
              <a:t>Mazzucchelli</a:t>
            </a:r>
            <a:r>
              <a:rPr lang="en-US" altLang="zh-TW" sz="1400" dirty="0">
                <a:latin typeface="Times New Roman" panose="02020603050405020304" pitchFamily="18" charset="0"/>
                <a:cs typeface="Times New Roman" panose="02020603050405020304" pitchFamily="18" charset="0"/>
              </a:rPr>
              <a:t>, T. (2013). The promotion of self-regulation through parenting interventions. </a:t>
            </a:r>
            <a:r>
              <a:rPr lang="en-US" altLang="zh-TW" sz="1400" i="1" dirty="0">
                <a:latin typeface="Times New Roman" panose="02020603050405020304" pitchFamily="18" charset="0"/>
                <a:cs typeface="Times New Roman" panose="02020603050405020304" pitchFamily="18" charset="0"/>
              </a:rPr>
              <a:t>Clinical Child and Family Psychology Review, 16</a:t>
            </a:r>
            <a:r>
              <a:rPr lang="en-US" altLang="zh-TW" sz="1400" dirty="0">
                <a:latin typeface="Times New Roman" panose="02020603050405020304" pitchFamily="18" charset="0"/>
                <a:cs typeface="Times New Roman" panose="02020603050405020304" pitchFamily="18" charset="0"/>
              </a:rPr>
              <a:t>, 1-17.</a:t>
            </a:r>
          </a:p>
        </p:txBody>
      </p:sp>
    </p:spTree>
    <p:extLst>
      <p:ext uri="{BB962C8B-B14F-4D97-AF65-F5344CB8AC3E}">
        <p14:creationId xmlns:p14="http://schemas.microsoft.com/office/powerpoint/2010/main" val="21970628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505775A-F8FA-F057-ED1B-C7206F5FEFCC}"/>
              </a:ext>
            </a:extLst>
          </p:cNvPr>
          <p:cNvSpPr>
            <a:spLocks noGrp="1"/>
          </p:cNvSpPr>
          <p:nvPr>
            <p:ph type="title"/>
          </p:nvPr>
        </p:nvSpPr>
        <p:spPr>
          <a:xfrm>
            <a:off x="759823" y="307050"/>
            <a:ext cx="10593977" cy="1364915"/>
          </a:xfrm>
        </p:spPr>
        <p:txBody>
          <a:bodyPr>
            <a:normAutofit/>
          </a:bodyPr>
          <a:lstStyle/>
          <a:p>
            <a:r>
              <a:rPr lang="en-US" altLang="zh-TW" sz="4400" b="1"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H</a:t>
            </a:r>
            <a:r>
              <a:rPr lang="en-US" sz="4400" b="1" dirty="0">
                <a:solidFill>
                  <a:srgbClr val="000000"/>
                </a:solidFill>
                <a:effectLst/>
                <a:latin typeface="Times New Roman" panose="02020603050405020304" pitchFamily="18" charset="0"/>
                <a:ea typeface="PMingLiU" panose="02020500000000000000" pitchFamily="18" charset="-120"/>
                <a:cs typeface="Times New Roman" panose="02020603050405020304" pitchFamily="18" charset="0"/>
              </a:rPr>
              <a:t>ow to support children’s learning through self-regulated learning?</a:t>
            </a:r>
            <a:endParaRPr lang="zh-TW" altLang="en-US" sz="4400" b="1" dirty="0">
              <a:latin typeface="微軟正黑體" panose="020B0604030504040204" pitchFamily="34" charset="-120"/>
              <a:ea typeface="微軟正黑體" panose="020B0604030504040204" pitchFamily="34" charset="-120"/>
            </a:endParaRPr>
          </a:p>
        </p:txBody>
      </p:sp>
      <p:sp>
        <p:nvSpPr>
          <p:cNvPr id="6" name="內容版面配置區 2">
            <a:extLst>
              <a:ext uri="{FF2B5EF4-FFF2-40B4-BE49-F238E27FC236}">
                <a16:creationId xmlns:a16="http://schemas.microsoft.com/office/drawing/2014/main" id="{128472E5-243C-1CA1-83DC-EFB547A0B895}"/>
              </a:ext>
            </a:extLst>
          </p:cNvPr>
          <p:cNvSpPr txBox="1">
            <a:spLocks/>
          </p:cNvSpPr>
          <p:nvPr/>
        </p:nvSpPr>
        <p:spPr>
          <a:xfrm>
            <a:off x="864727" y="2012018"/>
            <a:ext cx="10384167" cy="325078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TW" sz="2000" b="1" dirty="0">
                <a:latin typeface="Times New Roman" panose="02020603050405020304" pitchFamily="18" charset="0"/>
                <a:ea typeface="微軟正黑體" panose="020B0604030504040204" pitchFamily="34" charset="-120"/>
                <a:cs typeface="Times New Roman" panose="02020603050405020304" pitchFamily="18" charset="0"/>
              </a:rPr>
              <a:t>Mother: </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Yes. What can we do to indicate that this event happened in the past?</a:t>
            </a:r>
          </a:p>
          <a:p>
            <a:pPr marL="0" indent="0">
              <a:buNone/>
            </a:pPr>
            <a:r>
              <a:rPr lang="en-US" altLang="zh-TW" sz="2000" b="1" dirty="0">
                <a:latin typeface="Times New Roman" panose="02020603050405020304" pitchFamily="18" charset="0"/>
                <a:ea typeface="微軟正黑體" panose="020B0604030504040204" pitchFamily="34" charset="-120"/>
                <a:cs typeface="Times New Roman" panose="02020603050405020304" pitchFamily="18" charset="0"/>
              </a:rPr>
              <a:t>Child: </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Mary and Susan played chess yesterday. </a:t>
            </a:r>
          </a:p>
          <a:p>
            <a:pPr marL="0" indent="0">
              <a:buNone/>
            </a:pPr>
            <a:r>
              <a:rPr lang="en-US" altLang="zh-TW" sz="2000" b="1" dirty="0">
                <a:latin typeface="Times New Roman" panose="02020603050405020304" pitchFamily="18" charset="0"/>
                <a:ea typeface="微軟正黑體" panose="020B0604030504040204" pitchFamily="34" charset="-120"/>
                <a:cs typeface="Times New Roman" panose="02020603050405020304" pitchFamily="18" charset="0"/>
              </a:rPr>
              <a:t>Mother: </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That’s right! Take a look at this sentence too.</a:t>
            </a:r>
          </a:p>
          <a:p>
            <a:pPr marL="0" indent="0">
              <a:buNone/>
            </a:pPr>
            <a:r>
              <a:rPr lang="en-US" altLang="zh-TW" sz="2000" b="1" dirty="0">
                <a:latin typeface="Times New Roman" panose="02020603050405020304" pitchFamily="18" charset="0"/>
                <a:ea typeface="微軟正黑體" panose="020B0604030504040204" pitchFamily="34" charset="-120"/>
                <a:cs typeface="Times New Roman" panose="02020603050405020304" pitchFamily="18" charset="0"/>
              </a:rPr>
              <a:t>Child: </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Mary and Susan play chess now. </a:t>
            </a:r>
          </a:p>
          <a:p>
            <a:pPr marL="0" indent="0">
              <a:buNone/>
            </a:pPr>
            <a:r>
              <a:rPr lang="en-US" altLang="zh-TW" sz="2000" b="1" dirty="0">
                <a:latin typeface="Times New Roman" panose="02020603050405020304" pitchFamily="18" charset="0"/>
                <a:ea typeface="微軟正黑體" panose="020B0604030504040204" pitchFamily="34" charset="-120"/>
                <a:cs typeface="Times New Roman" panose="02020603050405020304" pitchFamily="18" charset="0"/>
              </a:rPr>
              <a:t>Mother: </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Look, the time word used here is now.</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What does that mean?</a:t>
            </a:r>
          </a:p>
          <a:p>
            <a:pPr marL="0" indent="0">
              <a:buNone/>
            </a:pPr>
            <a:r>
              <a:rPr lang="en-US" altLang="zh-TW" sz="2000" b="1" dirty="0">
                <a:latin typeface="Times New Roman" panose="02020603050405020304" pitchFamily="18" charset="0"/>
                <a:ea typeface="微軟正黑體" panose="020B0604030504040204" pitchFamily="34" charset="-120"/>
                <a:cs typeface="Times New Roman" panose="02020603050405020304" pitchFamily="18" charset="0"/>
              </a:rPr>
              <a:t>Child: </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Oh! That means I need to use present continuous tense! Mary and Susan are playing chess now.</a:t>
            </a:r>
          </a:p>
          <a:p>
            <a:pPr marL="0" indent="0">
              <a:buNone/>
            </a:pPr>
            <a:r>
              <a:rPr lang="en-US" altLang="zh-TW" sz="2000" b="1" dirty="0">
                <a:latin typeface="Times New Roman" panose="02020603050405020304" pitchFamily="18" charset="0"/>
                <a:ea typeface="微軟正黑體" panose="020B0604030504040204" pitchFamily="34" charset="-120"/>
                <a:cs typeface="Times New Roman" panose="02020603050405020304" pitchFamily="18" charset="0"/>
              </a:rPr>
              <a:t>Mother: </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Well done! When doing homework next time, you should pay more attention to the adverbs of time in the sentences…</a:t>
            </a:r>
          </a:p>
          <a:p>
            <a:pPr marL="0" indent="0">
              <a:buNone/>
            </a:pPr>
            <a:endParaRPr lang="zh-HK" altLang="en-US" sz="2000"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7" name="Rectangle 3">
            <a:extLst>
              <a:ext uri="{FF2B5EF4-FFF2-40B4-BE49-F238E27FC236}">
                <a16:creationId xmlns:a16="http://schemas.microsoft.com/office/drawing/2014/main" id="{BAA66353-E510-D630-E073-0F23427EF5BD}"/>
              </a:ext>
            </a:extLst>
          </p:cNvPr>
          <p:cNvSpPr/>
          <p:nvPr/>
        </p:nvSpPr>
        <p:spPr>
          <a:xfrm>
            <a:off x="766538" y="5724036"/>
            <a:ext cx="10714908" cy="523220"/>
          </a:xfrm>
          <a:prstGeom prst="rect">
            <a:avLst/>
          </a:prstGeom>
        </p:spPr>
        <p:txBody>
          <a:bodyPr wrap="square">
            <a:spAutoFit/>
          </a:bodyPr>
          <a:lstStyle/>
          <a:p>
            <a:pPr marL="285750" indent="-285750">
              <a:buFont typeface="Arial" panose="020B0604020202020204" pitchFamily="34" charset="0"/>
              <a:buChar char="•"/>
            </a:pPr>
            <a:r>
              <a:rPr lang="en-US" altLang="zh-TW" sz="1400" dirty="0">
                <a:latin typeface="Times New Roman" panose="02020603050405020304" pitchFamily="18" charset="0"/>
                <a:cs typeface="Times New Roman" panose="02020603050405020304" pitchFamily="18" charset="0"/>
              </a:rPr>
              <a:t>Sanders, M., </a:t>
            </a:r>
            <a:r>
              <a:rPr lang="zh-TW" altLang="en-US" sz="1400" dirty="0">
                <a:latin typeface="Times New Roman" panose="02020603050405020304" pitchFamily="18" charset="0"/>
                <a:cs typeface="Times New Roman" panose="02020603050405020304" pitchFamily="18" charset="0"/>
              </a:rPr>
              <a:t>＆ </a:t>
            </a:r>
            <a:r>
              <a:rPr lang="en-US" altLang="zh-TW" sz="1400" dirty="0" err="1">
                <a:latin typeface="Times New Roman" panose="02020603050405020304" pitchFamily="18" charset="0"/>
                <a:cs typeface="Times New Roman" panose="02020603050405020304" pitchFamily="18" charset="0"/>
              </a:rPr>
              <a:t>Mazzucchelli</a:t>
            </a:r>
            <a:r>
              <a:rPr lang="en-US" altLang="zh-TW" sz="1400" dirty="0">
                <a:latin typeface="Times New Roman" panose="02020603050405020304" pitchFamily="18" charset="0"/>
                <a:cs typeface="Times New Roman" panose="02020603050405020304" pitchFamily="18" charset="0"/>
              </a:rPr>
              <a:t>, T. (2013). The promotion of self-regulation through parenting interventions. </a:t>
            </a:r>
            <a:r>
              <a:rPr lang="en-US" altLang="zh-TW" sz="1400" i="1" dirty="0">
                <a:latin typeface="Times New Roman" panose="02020603050405020304" pitchFamily="18" charset="0"/>
                <a:cs typeface="Times New Roman" panose="02020603050405020304" pitchFamily="18" charset="0"/>
              </a:rPr>
              <a:t>Clinical Child and Family Psychology Review, 16</a:t>
            </a:r>
            <a:r>
              <a:rPr lang="en-US" altLang="zh-TW" sz="1400" dirty="0">
                <a:latin typeface="Times New Roman" panose="02020603050405020304" pitchFamily="18" charset="0"/>
                <a:cs typeface="Times New Roman" panose="02020603050405020304" pitchFamily="18" charset="0"/>
              </a:rPr>
              <a:t>, 1-17.</a:t>
            </a:r>
          </a:p>
        </p:txBody>
      </p:sp>
    </p:spTree>
    <p:extLst>
      <p:ext uri="{BB962C8B-B14F-4D97-AF65-F5344CB8AC3E}">
        <p14:creationId xmlns:p14="http://schemas.microsoft.com/office/powerpoint/2010/main" val="18722439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505775A-F8FA-F057-ED1B-C7206F5FEFCC}"/>
              </a:ext>
            </a:extLst>
          </p:cNvPr>
          <p:cNvSpPr>
            <a:spLocks noGrp="1"/>
          </p:cNvSpPr>
          <p:nvPr>
            <p:ph type="title"/>
          </p:nvPr>
        </p:nvSpPr>
        <p:spPr>
          <a:xfrm>
            <a:off x="1097280" y="286603"/>
            <a:ext cx="10639000" cy="1450757"/>
          </a:xfrm>
        </p:spPr>
        <p:txBody>
          <a:bodyPr>
            <a:noAutofit/>
          </a:bodyPr>
          <a:lstStyle/>
          <a:p>
            <a:r>
              <a:rPr lang="en-US" altLang="zh-TW" sz="4400" b="1"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How to </a:t>
            </a:r>
            <a:r>
              <a:rPr lang="en-US" sz="4400" b="1" dirty="0">
                <a:solidFill>
                  <a:srgbClr val="000000"/>
                </a:solidFill>
                <a:effectLst/>
                <a:latin typeface="Times New Roman" panose="02020603050405020304" pitchFamily="18" charset="0"/>
                <a:ea typeface="PMingLiU" panose="02020500000000000000" pitchFamily="18" charset="-120"/>
                <a:cs typeface="Times New Roman" panose="02020603050405020304" pitchFamily="18" charset="0"/>
              </a:rPr>
              <a:t>support children to do homework and revisions effectively?</a:t>
            </a:r>
            <a:endParaRPr lang="zh-TW" altLang="en-US" sz="4400" b="1" dirty="0">
              <a:latin typeface="微軟正黑體" panose="020B0604030504040204" pitchFamily="34" charset="-120"/>
              <a:ea typeface="微軟正黑體" panose="020B0604030504040204" pitchFamily="34" charset="-120"/>
            </a:endParaRPr>
          </a:p>
        </p:txBody>
      </p:sp>
      <p:sp>
        <p:nvSpPr>
          <p:cNvPr id="3" name="內容版面配置區 2">
            <a:extLst>
              <a:ext uri="{FF2B5EF4-FFF2-40B4-BE49-F238E27FC236}">
                <a16:creationId xmlns:a16="http://schemas.microsoft.com/office/drawing/2014/main" id="{2C38B4F8-1BFA-D44D-CC4A-819BAB59B99F}"/>
              </a:ext>
            </a:extLst>
          </p:cNvPr>
          <p:cNvSpPr>
            <a:spLocks noGrp="1"/>
          </p:cNvSpPr>
          <p:nvPr>
            <p:ph idx="1"/>
          </p:nvPr>
        </p:nvSpPr>
        <p:spPr>
          <a:xfrm>
            <a:off x="1267406" y="1950509"/>
            <a:ext cx="4408055" cy="588474"/>
          </a:xfrm>
        </p:spPr>
        <p:txBody>
          <a:bodyPr>
            <a:noAutofit/>
          </a:bodyPr>
          <a:lstStyle/>
          <a:p>
            <a:pPr marL="514350" indent="-514350">
              <a:buFont typeface="+mj-lt"/>
              <a:buAutoNum type="arabicParenR"/>
            </a:pPr>
            <a:r>
              <a:rPr lang="en-GB" dirty="0">
                <a:solidFill>
                  <a:schemeClr val="tx1"/>
                </a:solidFill>
                <a:latin typeface="Times New Roman" panose="02020603050405020304" pitchFamily="18" charset="0"/>
                <a:cs typeface="Times New Roman" panose="02020603050405020304" pitchFamily="18" charset="0"/>
              </a:rPr>
              <a:t>Using visual and action reminders</a:t>
            </a:r>
            <a:endParaRPr lang="zh-HK" altLang="en-US" sz="3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9" name="內容版面配置區 2">
            <a:extLst>
              <a:ext uri="{FF2B5EF4-FFF2-40B4-BE49-F238E27FC236}">
                <a16:creationId xmlns:a16="http://schemas.microsoft.com/office/drawing/2014/main" id="{2C38B4F8-1BFA-D44D-CC4A-819BAB59B99F}"/>
              </a:ext>
            </a:extLst>
          </p:cNvPr>
          <p:cNvSpPr txBox="1">
            <a:spLocks/>
          </p:cNvSpPr>
          <p:nvPr/>
        </p:nvSpPr>
        <p:spPr>
          <a:xfrm>
            <a:off x="1267405" y="2496580"/>
            <a:ext cx="4408055" cy="542240"/>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514350" indent="-514350">
              <a:buFont typeface="+mj-lt"/>
              <a:buAutoNum type="arabicParenR" startAt="2"/>
            </a:pPr>
            <a:r>
              <a:rPr lang="en-US" dirty="0">
                <a:solidFill>
                  <a:schemeClr val="tx1"/>
                </a:solidFill>
                <a:latin typeface="Times New Roman" panose="02020603050405020304" pitchFamily="18" charset="0"/>
                <a:cs typeface="Times New Roman" panose="02020603050405020304" pitchFamily="18" charset="0"/>
              </a:rPr>
              <a:t>Providing structures and assistance in classifying data</a:t>
            </a:r>
            <a:endParaRPr lang="zh-HK" altLang="en-US" sz="3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0" name="內容版面配置區 2">
            <a:extLst>
              <a:ext uri="{FF2B5EF4-FFF2-40B4-BE49-F238E27FC236}">
                <a16:creationId xmlns:a16="http://schemas.microsoft.com/office/drawing/2014/main" id="{2C38B4F8-1BFA-D44D-CC4A-819BAB59B99F}"/>
              </a:ext>
            </a:extLst>
          </p:cNvPr>
          <p:cNvSpPr txBox="1">
            <a:spLocks/>
          </p:cNvSpPr>
          <p:nvPr/>
        </p:nvSpPr>
        <p:spPr>
          <a:xfrm>
            <a:off x="1267404" y="3150012"/>
            <a:ext cx="4408055" cy="567876"/>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514350" indent="-514350">
              <a:buFont typeface="+mj-lt"/>
              <a:buAutoNum type="arabicParenR" startAt="3"/>
            </a:pPr>
            <a:r>
              <a:rPr lang="en-US" dirty="0">
                <a:solidFill>
                  <a:schemeClr val="tx1"/>
                </a:solidFill>
                <a:latin typeface="Times New Roman" panose="02020603050405020304" pitchFamily="18" charset="0"/>
                <a:cs typeface="Times New Roman" panose="02020603050405020304" pitchFamily="18" charset="0"/>
              </a:rPr>
              <a:t>Reading the question before answering</a:t>
            </a:r>
            <a:endParaRPr lang="zh-HK" altLang="en-US" sz="3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2" name="內容版面配置區 2">
            <a:extLst>
              <a:ext uri="{FF2B5EF4-FFF2-40B4-BE49-F238E27FC236}">
                <a16:creationId xmlns:a16="http://schemas.microsoft.com/office/drawing/2014/main" id="{2C38B4F8-1BFA-D44D-CC4A-819BAB59B99F}"/>
              </a:ext>
            </a:extLst>
          </p:cNvPr>
          <p:cNvSpPr txBox="1">
            <a:spLocks/>
          </p:cNvSpPr>
          <p:nvPr/>
        </p:nvSpPr>
        <p:spPr>
          <a:xfrm>
            <a:off x="1267403" y="3819487"/>
            <a:ext cx="4408055" cy="399309"/>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514350" indent="-514350">
              <a:buFont typeface="+mj-lt"/>
              <a:buAutoNum type="arabicParenR" startAt="4"/>
            </a:pPr>
            <a:r>
              <a:rPr lang="en-US" dirty="0">
                <a:solidFill>
                  <a:schemeClr val="tx1"/>
                </a:solidFill>
                <a:latin typeface="Times New Roman" panose="02020603050405020304" pitchFamily="18" charset="0"/>
                <a:cs typeface="Times New Roman" panose="02020603050405020304" pitchFamily="18" charset="0"/>
              </a:rPr>
              <a:t>Planning and implementing goals</a:t>
            </a:r>
            <a:endParaRPr lang="zh-HK" altLang="en-US" sz="3000" strike="sngStrike"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1" name="矩形 8">
            <a:extLst>
              <a:ext uri="{FF2B5EF4-FFF2-40B4-BE49-F238E27FC236}">
                <a16:creationId xmlns:a16="http://schemas.microsoft.com/office/drawing/2014/main" id="{7A326B75-49B8-46C3-A5E7-A682F4B745CC}"/>
              </a:ext>
            </a:extLst>
          </p:cNvPr>
          <p:cNvSpPr/>
          <p:nvPr/>
        </p:nvSpPr>
        <p:spPr>
          <a:xfrm>
            <a:off x="9830342" y="6096244"/>
            <a:ext cx="2361658" cy="2572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spcAft>
                <a:spcPts val="600"/>
              </a:spcAft>
            </a:pPr>
            <a:r>
              <a:rPr lang="en-US" altLang="zh-TW" sz="105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Image source</a:t>
            </a:r>
            <a:r>
              <a:rPr lang="en-US" altLang="zh-HK" sz="105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http://www.freepik.com</a:t>
            </a:r>
            <a:endParaRPr lang="zh-HK" altLang="en-US" sz="105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pic>
        <p:nvPicPr>
          <p:cNvPr id="5" name="圖片 4"/>
          <p:cNvPicPr>
            <a:picLocks noChangeAspect="1"/>
          </p:cNvPicPr>
          <p:nvPr/>
        </p:nvPicPr>
        <p:blipFill>
          <a:blip r:embed="rId3">
            <a:clrChange>
              <a:clrFrom>
                <a:srgbClr val="DFD7CA"/>
              </a:clrFrom>
              <a:clrTo>
                <a:srgbClr val="DFD7CA">
                  <a:alpha val="0"/>
                </a:srgbClr>
              </a:clrTo>
            </a:clrChange>
            <a:extLst>
              <a:ext uri="{28A0092B-C50C-407E-A947-70E740481C1C}">
                <a14:useLocalDpi xmlns:a14="http://schemas.microsoft.com/office/drawing/2010/main" val="0"/>
              </a:ext>
            </a:extLst>
          </a:blip>
          <a:stretch>
            <a:fillRect/>
          </a:stretch>
        </p:blipFill>
        <p:spPr>
          <a:xfrm>
            <a:off x="5867401" y="1880479"/>
            <a:ext cx="4792980" cy="4181475"/>
          </a:xfrm>
          <a:prstGeom prst="rect">
            <a:avLst/>
          </a:prstGeom>
        </p:spPr>
      </p:pic>
    </p:spTree>
    <p:extLst>
      <p:ext uri="{BB962C8B-B14F-4D97-AF65-F5344CB8AC3E}">
        <p14:creationId xmlns:p14="http://schemas.microsoft.com/office/powerpoint/2010/main" val="3169731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P spid="10"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a:extLst>
              <a:ext uri="{FF2B5EF4-FFF2-40B4-BE49-F238E27FC236}">
                <a16:creationId xmlns:a16="http://schemas.microsoft.com/office/drawing/2014/main" id="{5FADFCD8-DC5D-63BC-2BFB-A9D38B532DF7}"/>
              </a:ext>
            </a:extLst>
          </p:cNvPr>
          <p:cNvSpPr txBox="1"/>
          <p:nvPr/>
        </p:nvSpPr>
        <p:spPr>
          <a:xfrm>
            <a:off x="2245682" y="1639140"/>
            <a:ext cx="7879080" cy="4708981"/>
          </a:xfrm>
          <a:prstGeom prst="rect">
            <a:avLst/>
          </a:prstGeom>
          <a:noFill/>
        </p:spPr>
        <p:txBody>
          <a:bodyPr wrap="none" rtlCol="0">
            <a:spAutoFit/>
          </a:bodyPr>
          <a:lstStyle/>
          <a:p>
            <a:r>
              <a:rPr lang="zh-TW" altLang="en-US" sz="30000" dirty="0">
                <a:latin typeface="標楷體" panose="03000509000000000000" pitchFamily="65" charset="-120"/>
                <a:ea typeface="標楷體" panose="03000509000000000000" pitchFamily="65" charset="-120"/>
              </a:rPr>
              <a:t>鋭氣</a:t>
            </a:r>
            <a:endParaRPr lang="en-US" sz="30000" dirty="0">
              <a:latin typeface="標楷體" panose="03000509000000000000" pitchFamily="65" charset="-120"/>
              <a:ea typeface="標楷體" panose="03000509000000000000" pitchFamily="65" charset="-120"/>
            </a:endParaRPr>
          </a:p>
        </p:txBody>
      </p:sp>
      <p:sp>
        <p:nvSpPr>
          <p:cNvPr id="4" name="內容版面配置區 2">
            <a:extLst>
              <a:ext uri="{FF2B5EF4-FFF2-40B4-BE49-F238E27FC236}">
                <a16:creationId xmlns:a16="http://schemas.microsoft.com/office/drawing/2014/main" id="{875FE761-37E2-19E3-9ED3-C794F3B70D7B}"/>
              </a:ext>
            </a:extLst>
          </p:cNvPr>
          <p:cNvSpPr>
            <a:spLocks noGrp="1"/>
          </p:cNvSpPr>
          <p:nvPr>
            <p:ph idx="1"/>
          </p:nvPr>
        </p:nvSpPr>
        <p:spPr>
          <a:xfrm>
            <a:off x="766537" y="1838692"/>
            <a:ext cx="6653437" cy="399683"/>
          </a:xfrm>
        </p:spPr>
        <p:txBody>
          <a:bodyPr>
            <a:normAutofit/>
          </a:bodyPr>
          <a:lstStyle/>
          <a:p>
            <a:pPr>
              <a:buFont typeface="Courier New" panose="02070309020205020404" pitchFamily="49" charset="0"/>
              <a:buChar char="o"/>
            </a:pP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How can parents help children write Chinese characters?</a:t>
            </a:r>
            <a:endParaRPr lang="zh-TW" altLang="en-US" dirty="0">
              <a:latin typeface="Times New Roman" panose="02020603050405020304" pitchFamily="18" charset="0"/>
              <a:ea typeface="微軟正黑體" panose="020B0604030504040204" pitchFamily="34" charset="-120"/>
              <a:cs typeface="Times New Roman" panose="02020603050405020304" pitchFamily="18" charset="0"/>
            </a:endParaRPr>
          </a:p>
          <a:p>
            <a:pPr>
              <a:buFont typeface="Wingdings" panose="05000000000000000000" pitchFamily="2" charset="2"/>
              <a:buChar char="J"/>
            </a:pPr>
            <a:endParaRPr lang="en-US" altLang="zh-TW" dirty="0">
              <a:latin typeface="Times New Roman" panose="02020603050405020304" pitchFamily="18" charset="0"/>
              <a:ea typeface="微軟正黑體" panose="020B0604030504040204" pitchFamily="34" charset="-120"/>
              <a:cs typeface="Times New Roman" panose="02020603050405020304" pitchFamily="18" charset="0"/>
            </a:endParaRPr>
          </a:p>
          <a:p>
            <a:pPr>
              <a:buFont typeface="Wingdings" panose="05000000000000000000" pitchFamily="2" charset="2"/>
              <a:buChar char="J"/>
            </a:pPr>
            <a:endParaRPr lang="zh-HK" altLang="en-US" sz="2800"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9" name="標題 1">
            <a:extLst>
              <a:ext uri="{FF2B5EF4-FFF2-40B4-BE49-F238E27FC236}">
                <a16:creationId xmlns:a16="http://schemas.microsoft.com/office/drawing/2014/main" id="{4505775A-F8FA-F057-ED1B-C7206F5FEFCC}"/>
              </a:ext>
            </a:extLst>
          </p:cNvPr>
          <p:cNvSpPr txBox="1">
            <a:spLocks/>
          </p:cNvSpPr>
          <p:nvPr/>
        </p:nvSpPr>
        <p:spPr>
          <a:xfrm>
            <a:off x="2497015" y="304905"/>
            <a:ext cx="6823965" cy="1334235"/>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altLang="zh-TW" sz="4400" b="1" dirty="0">
                <a:latin typeface="Times New Roman" panose="02020603050405020304" pitchFamily="18" charset="0"/>
                <a:ea typeface="微軟正黑體" panose="020B0604030504040204" pitchFamily="34" charset="-120"/>
                <a:cs typeface="Times New Roman" panose="02020603050405020304" pitchFamily="18" charset="0"/>
              </a:rPr>
              <a:t>1a) Using visual reminders: </a:t>
            </a:r>
          </a:p>
          <a:p>
            <a:r>
              <a:rPr lang="en-US" altLang="zh-TW" sz="4400" b="1" dirty="0">
                <a:latin typeface="Times New Roman" panose="02020603050405020304" pitchFamily="18" charset="0"/>
                <a:ea typeface="微軟正黑體" panose="020B0604030504040204" pitchFamily="34" charset="-120"/>
                <a:cs typeface="Times New Roman" panose="02020603050405020304" pitchFamily="18" charset="0"/>
              </a:rPr>
              <a:t>A task on Chinese language</a:t>
            </a:r>
            <a:endParaRPr lang="zh-TW" altLang="en-US" sz="4400" b="1" strike="sngStrike" dirty="0">
              <a:solidFill>
                <a:srgbClr val="FF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9757623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58D98FF-D1EA-78A7-04C4-BE8C82DD8AC6}"/>
              </a:ext>
            </a:extLst>
          </p:cNvPr>
          <p:cNvSpPr/>
          <p:nvPr/>
        </p:nvSpPr>
        <p:spPr>
          <a:xfrm>
            <a:off x="1157389" y="6334780"/>
            <a:ext cx="9812273" cy="523220"/>
          </a:xfrm>
          <a:prstGeom prst="rect">
            <a:avLst/>
          </a:prstGeom>
        </p:spPr>
        <p:txBody>
          <a:bodyPr wrap="square">
            <a:spAutoFit/>
          </a:bodyPr>
          <a:lstStyle/>
          <a:p>
            <a:pPr marL="171450" indent="-171450">
              <a:buFont typeface="Arial" panose="020B0604020202020204" pitchFamily="34" charset="0"/>
              <a:buChar char="•"/>
            </a:pPr>
            <a:r>
              <a:rPr lang="en-US" altLang="zh-TW" sz="1400" dirty="0">
                <a:latin typeface="Times New Roman" panose="02020603050405020304" pitchFamily="18" charset="0"/>
                <a:cs typeface="Times New Roman" panose="02020603050405020304" pitchFamily="18" charset="0"/>
              </a:rPr>
              <a:t>Education Bureau (2002). </a:t>
            </a:r>
            <a:r>
              <a:rPr lang="en-US" altLang="zh-TW" sz="1400" i="1" dirty="0">
                <a:latin typeface="Times New Roman" panose="02020603050405020304" pitchFamily="18" charset="0"/>
                <a:cs typeface="Times New Roman" panose="02020603050405020304" pitchFamily="18" charset="0"/>
              </a:rPr>
              <a:t>Fun with Reading and Writing: A Resource Pack for Primary School Students. </a:t>
            </a:r>
            <a:r>
              <a:rPr lang="en-US" altLang="zh-TW" sz="1400" dirty="0">
                <a:latin typeface="Times New Roman" panose="02020603050405020304" pitchFamily="18" charset="0"/>
                <a:cs typeface="Times New Roman" panose="02020603050405020304" pitchFamily="18" charset="0"/>
              </a:rPr>
              <a:t>(Chinese Version Only) From: </a:t>
            </a:r>
            <a:r>
              <a:rPr lang="en-US" altLang="zh-TW" sz="1400" dirty="0">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http://tiny.cc/eu7dvz</a:t>
            </a:r>
            <a:r>
              <a:rPr lang="en-US" altLang="zh-TW" sz="1400" dirty="0">
                <a:latin typeface="Times New Roman" panose="02020603050405020304" pitchFamily="18" charset="0"/>
                <a:cs typeface="Times New Roman" panose="02020603050405020304" pitchFamily="18" charset="0"/>
              </a:rPr>
              <a:t>.</a:t>
            </a:r>
            <a:endParaRPr lang="en-US" sz="1400" dirty="0">
              <a:latin typeface="Times New Roman" panose="02020603050405020304" pitchFamily="18" charset="0"/>
              <a:cs typeface="Times New Roman" panose="02020603050405020304" pitchFamily="18" charset="0"/>
            </a:endParaRPr>
          </a:p>
        </p:txBody>
      </p:sp>
      <p:sp>
        <p:nvSpPr>
          <p:cNvPr id="11" name="標題 1">
            <a:extLst>
              <a:ext uri="{FF2B5EF4-FFF2-40B4-BE49-F238E27FC236}">
                <a16:creationId xmlns:a16="http://schemas.microsoft.com/office/drawing/2014/main" id="{4505775A-F8FA-F057-ED1B-C7206F5FEFCC}"/>
              </a:ext>
            </a:extLst>
          </p:cNvPr>
          <p:cNvSpPr txBox="1">
            <a:spLocks/>
          </p:cNvSpPr>
          <p:nvPr/>
        </p:nvSpPr>
        <p:spPr>
          <a:xfrm>
            <a:off x="766538" y="230620"/>
            <a:ext cx="10874856" cy="1334235"/>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altLang="zh-TW" sz="4000" b="1" dirty="0">
                <a:latin typeface="Times New Roman" panose="02020603050405020304" pitchFamily="18" charset="0"/>
                <a:ea typeface="微軟正黑體" panose="020B0604030504040204" pitchFamily="34" charset="-120"/>
                <a:cs typeface="Times New Roman" panose="02020603050405020304" pitchFamily="18" charset="0"/>
              </a:rPr>
              <a:t>Character Structure Table (Chinese Version Only)</a:t>
            </a:r>
            <a:endParaRPr lang="zh-TW" altLang="en-US" sz="4000" b="1" dirty="0">
              <a:latin typeface="Times New Roman" panose="02020603050405020304" pitchFamily="18" charset="0"/>
              <a:ea typeface="微軟正黑體" panose="020B0604030504040204" pitchFamily="34" charset="-120"/>
              <a:cs typeface="Times New Roman" panose="02020603050405020304" pitchFamily="18" charset="0"/>
            </a:endParaRPr>
          </a:p>
        </p:txBody>
      </p:sp>
      <p:pic>
        <p:nvPicPr>
          <p:cNvPr id="17" name="圖片 16">
            <a:extLst>
              <a:ext uri="{FF2B5EF4-FFF2-40B4-BE49-F238E27FC236}">
                <a16:creationId xmlns:a16="http://schemas.microsoft.com/office/drawing/2014/main" id="{90F82858-46E9-0E61-85B6-3AAB6F75BD7B}"/>
              </a:ext>
            </a:extLst>
          </p:cNvPr>
          <p:cNvPicPr>
            <a:picLocks noChangeAspect="1"/>
          </p:cNvPicPr>
          <p:nvPr/>
        </p:nvPicPr>
        <p:blipFill rotWithShape="1">
          <a:blip r:embed="rId4"/>
          <a:srcRect t="5650"/>
          <a:stretch/>
        </p:blipFill>
        <p:spPr>
          <a:xfrm>
            <a:off x="2408839" y="1794980"/>
            <a:ext cx="7374321" cy="4313879"/>
          </a:xfrm>
          <a:prstGeom prst="rect">
            <a:avLst/>
          </a:prstGeom>
        </p:spPr>
      </p:pic>
    </p:spTree>
    <p:extLst>
      <p:ext uri="{BB962C8B-B14F-4D97-AF65-F5344CB8AC3E}">
        <p14:creationId xmlns:p14="http://schemas.microsoft.com/office/powerpoint/2010/main" val="41935786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58D98FF-D1EA-78A7-04C4-BE8C82DD8AC6}"/>
              </a:ext>
            </a:extLst>
          </p:cNvPr>
          <p:cNvSpPr/>
          <p:nvPr/>
        </p:nvSpPr>
        <p:spPr>
          <a:xfrm>
            <a:off x="1227964" y="6365770"/>
            <a:ext cx="9736072" cy="523220"/>
          </a:xfrm>
          <a:prstGeom prst="rect">
            <a:avLst/>
          </a:prstGeom>
        </p:spPr>
        <p:txBody>
          <a:bodyPr wrap="square">
            <a:spAutoFit/>
          </a:bodyPr>
          <a:lstStyle/>
          <a:p>
            <a:pPr marL="171450" indent="-171450">
              <a:buFont typeface="Arial" panose="020B0604020202020204" pitchFamily="34" charset="0"/>
              <a:buChar char="•"/>
            </a:pPr>
            <a:r>
              <a:rPr lang="en-US" altLang="zh-TW" sz="1400" dirty="0">
                <a:latin typeface="Times New Roman" panose="02020603050405020304" pitchFamily="18" charset="0"/>
                <a:cs typeface="Times New Roman" panose="02020603050405020304" pitchFamily="18" charset="0"/>
              </a:rPr>
              <a:t>Education Bureau (2002). </a:t>
            </a:r>
            <a:r>
              <a:rPr lang="en-US" altLang="zh-TW" sz="1400" i="1" dirty="0">
                <a:latin typeface="Times New Roman" panose="02020603050405020304" pitchFamily="18" charset="0"/>
                <a:cs typeface="Times New Roman" panose="02020603050405020304" pitchFamily="18" charset="0"/>
              </a:rPr>
              <a:t>Fun with Reading and Writing: A Resource Pack for Primary School Students. </a:t>
            </a:r>
            <a:r>
              <a:rPr lang="en-US" altLang="zh-TW" sz="1400" dirty="0">
                <a:latin typeface="Times New Roman" panose="02020603050405020304" pitchFamily="18" charset="0"/>
                <a:cs typeface="Times New Roman" panose="02020603050405020304" pitchFamily="18" charset="0"/>
              </a:rPr>
              <a:t>(Chinese Version Only) From: </a:t>
            </a:r>
            <a:r>
              <a:rPr lang="en-US" altLang="zh-TW" sz="1400" dirty="0">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http://tiny.cc/eu7dvz</a:t>
            </a:r>
            <a:r>
              <a:rPr lang="en-US" altLang="zh-TW" sz="1400" dirty="0">
                <a:latin typeface="Times New Roman" panose="02020603050405020304" pitchFamily="18" charset="0"/>
                <a:cs typeface="Times New Roman" panose="02020603050405020304" pitchFamily="18" charset="0"/>
              </a:rPr>
              <a:t>.</a:t>
            </a:r>
            <a:endParaRPr lang="en-US" sz="1400" dirty="0">
              <a:latin typeface="Times New Roman" panose="02020603050405020304" pitchFamily="18" charset="0"/>
              <a:cs typeface="Times New Roman" panose="02020603050405020304" pitchFamily="18" charset="0"/>
            </a:endParaRPr>
          </a:p>
        </p:txBody>
      </p:sp>
      <p:sp>
        <p:nvSpPr>
          <p:cNvPr id="11" name="標題 1">
            <a:extLst>
              <a:ext uri="{FF2B5EF4-FFF2-40B4-BE49-F238E27FC236}">
                <a16:creationId xmlns:a16="http://schemas.microsoft.com/office/drawing/2014/main" id="{4505775A-F8FA-F057-ED1B-C7206F5FEFCC}"/>
              </a:ext>
            </a:extLst>
          </p:cNvPr>
          <p:cNvSpPr txBox="1">
            <a:spLocks/>
          </p:cNvSpPr>
          <p:nvPr/>
        </p:nvSpPr>
        <p:spPr>
          <a:xfrm>
            <a:off x="766538" y="230620"/>
            <a:ext cx="10593977" cy="1334235"/>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altLang="zh-TW" sz="4000" b="1" dirty="0">
                <a:latin typeface="Times New Roman" panose="02020603050405020304" pitchFamily="18" charset="0"/>
                <a:ea typeface="微軟正黑體" panose="020B0604030504040204" pitchFamily="34" charset="-120"/>
                <a:cs typeface="Times New Roman" panose="02020603050405020304" pitchFamily="18" charset="0"/>
              </a:rPr>
              <a:t>Character Structure Table (examples)</a:t>
            </a:r>
          </a:p>
          <a:p>
            <a:r>
              <a:rPr lang="en-US" altLang="zh-TW" sz="4000" b="1" dirty="0">
                <a:latin typeface="Times New Roman" panose="02020603050405020304" pitchFamily="18" charset="0"/>
                <a:ea typeface="微軟正黑體" panose="020B0604030504040204" pitchFamily="34" charset="-120"/>
                <a:cs typeface="Times New Roman" panose="02020603050405020304" pitchFamily="18" charset="0"/>
              </a:rPr>
              <a:t>(Chinese Version Only)</a:t>
            </a:r>
            <a:endParaRPr lang="zh-TW" altLang="en-US" sz="4000" b="1" dirty="0">
              <a:latin typeface="Times New Roman" panose="02020603050405020304" pitchFamily="18" charset="0"/>
              <a:ea typeface="微軟正黑體" panose="020B0604030504040204" pitchFamily="34" charset="-120"/>
              <a:cs typeface="Times New Roman" panose="02020603050405020304" pitchFamily="18" charset="0"/>
            </a:endParaRPr>
          </a:p>
        </p:txBody>
      </p:sp>
      <p:pic>
        <p:nvPicPr>
          <p:cNvPr id="17" name="Picture 2"/>
          <p:cNvPicPr>
            <a:picLocks noChangeAspect="1"/>
          </p:cNvPicPr>
          <p:nvPr/>
        </p:nvPicPr>
        <p:blipFill>
          <a:blip r:embed="rId4"/>
          <a:stretch>
            <a:fillRect/>
          </a:stretch>
        </p:blipFill>
        <p:spPr>
          <a:xfrm>
            <a:off x="2612688" y="1904513"/>
            <a:ext cx="6916672" cy="4050458"/>
          </a:xfrm>
          <a:prstGeom prst="rect">
            <a:avLst/>
          </a:prstGeom>
        </p:spPr>
      </p:pic>
    </p:spTree>
    <p:extLst>
      <p:ext uri="{BB962C8B-B14F-4D97-AF65-F5344CB8AC3E}">
        <p14:creationId xmlns:p14="http://schemas.microsoft.com/office/powerpoint/2010/main" val="3827254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Windows 7\Desktop\氣-01.png">
            <a:extLst>
              <a:ext uri="{FF2B5EF4-FFF2-40B4-BE49-F238E27FC236}">
                <a16:creationId xmlns:a16="http://schemas.microsoft.com/office/drawing/2014/main" id="{06A64E71-941B-D2D2-8064-70B821786F3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1473" b="12619"/>
          <a:stretch/>
        </p:blipFill>
        <p:spPr bwMode="auto">
          <a:xfrm>
            <a:off x="6573569" y="1697775"/>
            <a:ext cx="3543415" cy="3664318"/>
          </a:xfrm>
          <a:prstGeom prst="rect">
            <a:avLst/>
          </a:prstGeom>
          <a:noFill/>
          <a:extLst>
            <a:ext uri="{909E8E84-426E-40DD-AFC4-6F175D3DCCD1}">
              <a14:hiddenFill xmlns:a14="http://schemas.microsoft.com/office/drawing/2010/main">
                <a:solidFill>
                  <a:srgbClr val="FFFFFF"/>
                </a:solidFill>
              </a14:hiddenFill>
            </a:ext>
          </a:extLst>
        </p:spPr>
      </p:pic>
      <p:pic>
        <p:nvPicPr>
          <p:cNvPr id="6" name="圖片 3">
            <a:extLst>
              <a:ext uri="{FF2B5EF4-FFF2-40B4-BE49-F238E27FC236}">
                <a16:creationId xmlns:a16="http://schemas.microsoft.com/office/drawing/2014/main" id="{C5C847B7-F7BB-B5A6-589F-64315B07FF4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3817" b="12849"/>
          <a:stretch/>
        </p:blipFill>
        <p:spPr>
          <a:xfrm>
            <a:off x="2658934" y="1801110"/>
            <a:ext cx="3465643" cy="3560982"/>
          </a:xfrm>
          <a:prstGeom prst="rect">
            <a:avLst/>
          </a:prstGeom>
        </p:spPr>
      </p:pic>
      <p:sp>
        <p:nvSpPr>
          <p:cNvPr id="10" name="標題 1">
            <a:extLst>
              <a:ext uri="{FF2B5EF4-FFF2-40B4-BE49-F238E27FC236}">
                <a16:creationId xmlns:a16="http://schemas.microsoft.com/office/drawing/2014/main" id="{4505775A-F8FA-F057-ED1B-C7206F5FEFCC}"/>
              </a:ext>
            </a:extLst>
          </p:cNvPr>
          <p:cNvSpPr txBox="1">
            <a:spLocks/>
          </p:cNvSpPr>
          <p:nvPr/>
        </p:nvSpPr>
        <p:spPr>
          <a:xfrm>
            <a:off x="766538" y="230620"/>
            <a:ext cx="10593977" cy="1334235"/>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altLang="zh-TW" sz="4400" b="1" dirty="0">
                <a:latin typeface="Times New Roman" panose="02020603050405020304" pitchFamily="18" charset="0"/>
                <a:ea typeface="微軟正黑體" panose="020B0604030504040204" pitchFamily="34" charset="-120"/>
                <a:cs typeface="Times New Roman" panose="02020603050405020304" pitchFamily="18" charset="0"/>
              </a:rPr>
              <a:t>The structure of the characters “</a:t>
            </a:r>
            <a:r>
              <a:rPr lang="zh-TW" altLang="en-US" sz="4400" b="1" dirty="0">
                <a:latin typeface="Times New Roman" panose="02020603050405020304" pitchFamily="18" charset="0"/>
                <a:ea typeface="微軟正黑體" panose="020B0604030504040204" pitchFamily="34" charset="-120"/>
                <a:cs typeface="Times New Roman" panose="02020603050405020304" pitchFamily="18" charset="0"/>
              </a:rPr>
              <a:t>銳</a:t>
            </a:r>
            <a:r>
              <a:rPr lang="en-US" altLang="zh-TW" sz="4400" b="1" dirty="0">
                <a:latin typeface="Times New Roman" panose="02020603050405020304" pitchFamily="18" charset="0"/>
                <a:ea typeface="微軟正黑體" panose="020B0604030504040204" pitchFamily="34" charset="-120"/>
                <a:cs typeface="Times New Roman" panose="02020603050405020304" pitchFamily="18" charset="0"/>
              </a:rPr>
              <a:t>” and “</a:t>
            </a:r>
            <a:r>
              <a:rPr lang="zh-TW" altLang="en-US" sz="4400" b="1" dirty="0">
                <a:latin typeface="Times New Roman" panose="02020603050405020304" pitchFamily="18" charset="0"/>
                <a:ea typeface="微軟正黑體" panose="020B0604030504040204" pitchFamily="34" charset="-120"/>
                <a:cs typeface="Times New Roman" panose="02020603050405020304" pitchFamily="18" charset="0"/>
              </a:rPr>
              <a:t>氣</a:t>
            </a:r>
            <a:r>
              <a:rPr lang="en-US" altLang="zh-TW" sz="4400" b="1" dirty="0">
                <a:latin typeface="Times New Roman" panose="02020603050405020304" pitchFamily="18" charset="0"/>
                <a:ea typeface="微軟正黑體" panose="020B0604030504040204" pitchFamily="34" charset="-120"/>
                <a:cs typeface="Times New Roman" panose="02020603050405020304" pitchFamily="18" charset="0"/>
              </a:rPr>
              <a:t>” are… (Chinese Version Only)</a:t>
            </a:r>
            <a:endParaRPr lang="zh-TW" altLang="en-US" sz="4400" b="1"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7" name="內容版面配置區 2">
            <a:extLst>
              <a:ext uri="{FF2B5EF4-FFF2-40B4-BE49-F238E27FC236}">
                <a16:creationId xmlns:a16="http://schemas.microsoft.com/office/drawing/2014/main" id="{E19DF571-25C4-F835-BF9E-CB6F2F7FDC30}"/>
              </a:ext>
            </a:extLst>
          </p:cNvPr>
          <p:cNvSpPr txBox="1">
            <a:spLocks/>
          </p:cNvSpPr>
          <p:nvPr/>
        </p:nvSpPr>
        <p:spPr>
          <a:xfrm>
            <a:off x="2807087" y="5362092"/>
            <a:ext cx="3169336" cy="105533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zh-TW" altLang="en-US" dirty="0">
                <a:latin typeface="微軟正黑體" panose="020B0604030504040204" pitchFamily="34" charset="-120"/>
                <a:ea typeface="微軟正黑體" panose="020B0604030504040204" pitchFamily="34" charset="-120"/>
              </a:rPr>
              <a:t>左右結構字</a:t>
            </a:r>
            <a:endParaRPr lang="en-US" altLang="zh-TW" dirty="0">
              <a:latin typeface="微軟正黑體" panose="020B0604030504040204" pitchFamily="34" charset="-120"/>
              <a:ea typeface="微軟正黑體" panose="020B0604030504040204" pitchFamily="34" charset="-120"/>
            </a:endParaRPr>
          </a:p>
          <a:p>
            <a:pPr marL="0" indent="0" algn="ctr">
              <a:buNone/>
            </a:pPr>
            <a:r>
              <a:rPr lang="zh-TW" altLang="en-US" dirty="0">
                <a:latin typeface="微軟正黑體" panose="020B0604030504040204" pitchFamily="34" charset="-120"/>
                <a:ea typeface="微軟正黑體" panose="020B0604030504040204" pitchFamily="34" charset="-120"/>
              </a:rPr>
              <a:t>部首：金</a:t>
            </a:r>
            <a:endParaRPr lang="en-US" altLang="zh-TW" dirty="0">
              <a:latin typeface="微軟正黑體" panose="020B0604030504040204" pitchFamily="34" charset="-120"/>
              <a:ea typeface="微軟正黑體" panose="020B0604030504040204" pitchFamily="34" charset="-120"/>
            </a:endParaRPr>
          </a:p>
        </p:txBody>
      </p:sp>
      <p:sp>
        <p:nvSpPr>
          <p:cNvPr id="11" name="內容版面配置區 2">
            <a:extLst>
              <a:ext uri="{FF2B5EF4-FFF2-40B4-BE49-F238E27FC236}">
                <a16:creationId xmlns:a16="http://schemas.microsoft.com/office/drawing/2014/main" id="{80390D58-25C2-B6F1-A585-F3FBEA0287BD}"/>
              </a:ext>
            </a:extLst>
          </p:cNvPr>
          <p:cNvSpPr txBox="1">
            <a:spLocks/>
          </p:cNvSpPr>
          <p:nvPr/>
        </p:nvSpPr>
        <p:spPr>
          <a:xfrm>
            <a:off x="6573570" y="5377284"/>
            <a:ext cx="3169336" cy="9071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zh-TW" altLang="en-US" dirty="0">
                <a:latin typeface="微軟正黑體" panose="020B0604030504040204" pitchFamily="34" charset="-120"/>
                <a:ea typeface="微軟正黑體" panose="020B0604030504040204" pitchFamily="34" charset="-120"/>
              </a:rPr>
              <a:t>半包圍結構字</a:t>
            </a:r>
            <a:endParaRPr lang="en-US" altLang="zh-TW" dirty="0">
              <a:latin typeface="微軟正黑體" panose="020B0604030504040204" pitchFamily="34" charset="-120"/>
              <a:ea typeface="微軟正黑體" panose="020B0604030504040204" pitchFamily="34" charset="-120"/>
            </a:endParaRPr>
          </a:p>
          <a:p>
            <a:pPr marL="0" indent="0" algn="ctr">
              <a:buNone/>
            </a:pPr>
            <a:r>
              <a:rPr lang="zh-TW" altLang="en-US" dirty="0">
                <a:latin typeface="微軟正黑體" panose="020B0604030504040204" pitchFamily="34" charset="-120"/>
                <a:ea typeface="微軟正黑體" panose="020B0604030504040204" pitchFamily="34" charset="-120"/>
              </a:rPr>
              <a:t>部首：气</a:t>
            </a:r>
            <a:endParaRPr lang="en-US" altLang="zh-TW"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625163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標題 1">
            <a:extLst>
              <a:ext uri="{FF2B5EF4-FFF2-40B4-BE49-F238E27FC236}">
                <a16:creationId xmlns:a16="http://schemas.microsoft.com/office/drawing/2014/main" id="{4505775A-F8FA-F057-ED1B-C7206F5FEFCC}"/>
              </a:ext>
            </a:extLst>
          </p:cNvPr>
          <p:cNvSpPr txBox="1">
            <a:spLocks/>
          </p:cNvSpPr>
          <p:nvPr/>
        </p:nvSpPr>
        <p:spPr>
          <a:xfrm>
            <a:off x="766538" y="230620"/>
            <a:ext cx="10593977" cy="1334235"/>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altLang="zh-TW" sz="4400" b="1" dirty="0">
                <a:latin typeface="Times New Roman" panose="02020603050405020304" pitchFamily="18" charset="0"/>
                <a:ea typeface="微軟正黑體" panose="020B0604030504040204" pitchFamily="34" charset="-120"/>
                <a:cs typeface="Times New Roman" panose="02020603050405020304" pitchFamily="18" charset="0"/>
              </a:rPr>
              <a:t>1b) Using action reminders: Character Structure Exercise (Chinese Version Only)</a:t>
            </a:r>
            <a:endParaRPr lang="zh-TW" altLang="en-US" sz="4400" b="1"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7" name="Rectangle 6"/>
          <p:cNvSpPr/>
          <p:nvPr/>
        </p:nvSpPr>
        <p:spPr>
          <a:xfrm>
            <a:off x="7477125" y="5112586"/>
            <a:ext cx="4524377" cy="954107"/>
          </a:xfrm>
          <a:prstGeom prst="rect">
            <a:avLst/>
          </a:prstGeom>
        </p:spPr>
        <p:txBody>
          <a:bodyPr wrap="square">
            <a:spAutoFit/>
          </a:bodyPr>
          <a:lstStyle/>
          <a:p>
            <a:pPr marL="171450" indent="-171450">
              <a:buFont typeface="Arial" panose="020B0604020202020204" pitchFamily="34" charset="0"/>
              <a:buChar char="•"/>
            </a:pPr>
            <a:r>
              <a:rPr lang="en-US" altLang="zh-TW" sz="1400" dirty="0">
                <a:latin typeface="Times New Roman" panose="02020603050405020304" pitchFamily="18" charset="0"/>
                <a:cs typeface="Times New Roman" panose="02020603050405020304" pitchFamily="18" charset="0"/>
              </a:rPr>
              <a:t>Education Bureau (2020).</a:t>
            </a:r>
            <a:r>
              <a:rPr lang="en-US" altLang="zh-TW" sz="1400" i="1" dirty="0">
                <a:latin typeface="Times New Roman" panose="02020603050405020304" pitchFamily="18" charset="0"/>
                <a:cs typeface="Times New Roman" panose="02020603050405020304" pitchFamily="18" charset="0"/>
              </a:rPr>
              <a:t> Tips for Parents on Supporting Children with </a:t>
            </a:r>
            <a:r>
              <a:rPr lang="en-US" altLang="zh-TW" sz="1400" i="1" dirty="0" err="1">
                <a:latin typeface="Times New Roman" panose="02020603050405020304" pitchFamily="18" charset="0"/>
                <a:cs typeface="Times New Roman" panose="02020603050405020304" pitchFamily="18" charset="0"/>
              </a:rPr>
              <a:t>SpLD</a:t>
            </a:r>
            <a:r>
              <a:rPr lang="en-US" altLang="zh-TW" sz="1400" i="1" dirty="0">
                <a:latin typeface="Times New Roman" panose="02020603050405020304" pitchFamily="18" charset="0"/>
                <a:cs typeface="Times New Roman" panose="02020603050405020304" pitchFamily="18" charset="0"/>
              </a:rPr>
              <a:t>. </a:t>
            </a:r>
            <a:r>
              <a:rPr lang="en-US" altLang="zh-TW" sz="1400" dirty="0">
                <a:latin typeface="Times New Roman" panose="02020603050405020304" pitchFamily="18" charset="0"/>
                <a:cs typeface="Times New Roman" panose="02020603050405020304" pitchFamily="18" charset="0"/>
              </a:rPr>
              <a:t>(Chinese Version Only) From: </a:t>
            </a:r>
            <a:r>
              <a:rPr lang="en-US" altLang="zh-TW" sz="1400" dirty="0">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https://sense.edb.gov.hk/uploads/content/spld/spld_parent_tips_2a.pdf </a:t>
            </a:r>
            <a:r>
              <a:rPr lang="zh-TW" altLang="en-US" sz="1400" dirty="0">
                <a:latin typeface="Times New Roman" panose="02020603050405020304" pitchFamily="18" charset="0"/>
                <a:cs typeface="Times New Roman" panose="02020603050405020304" pitchFamily="18" charset="0"/>
              </a:rPr>
              <a:t>。</a:t>
            </a:r>
            <a:r>
              <a:rPr lang="en-US" altLang="zh-TW" sz="1400" dirty="0">
                <a:latin typeface="Times New Roman" panose="02020603050405020304" pitchFamily="18" charset="0"/>
                <a:cs typeface="Times New Roman" panose="02020603050405020304" pitchFamily="18" charset="0"/>
              </a:rPr>
              <a:t> </a:t>
            </a:r>
            <a:endParaRPr lang="en-US" sz="1400" dirty="0">
              <a:latin typeface="Times New Roman" panose="02020603050405020304" pitchFamily="18" charset="0"/>
              <a:cs typeface="Times New Roman" panose="02020603050405020304" pitchFamily="18" charset="0"/>
            </a:endParaRPr>
          </a:p>
        </p:txBody>
      </p:sp>
      <p:pic>
        <p:nvPicPr>
          <p:cNvPr id="11" name="圖片 10">
            <a:extLst>
              <a:ext uri="{FF2B5EF4-FFF2-40B4-BE49-F238E27FC236}">
                <a16:creationId xmlns:a16="http://schemas.microsoft.com/office/drawing/2014/main" id="{A730844C-ECAE-1084-726A-15F3B2113D45}"/>
              </a:ext>
            </a:extLst>
          </p:cNvPr>
          <p:cNvPicPr>
            <a:picLocks noChangeAspect="1"/>
          </p:cNvPicPr>
          <p:nvPr/>
        </p:nvPicPr>
        <p:blipFill rotWithShape="1">
          <a:blip r:embed="rId4"/>
          <a:srcRect t="2029" b="4166"/>
          <a:stretch/>
        </p:blipFill>
        <p:spPr>
          <a:xfrm>
            <a:off x="766538" y="1825305"/>
            <a:ext cx="6710587" cy="4427956"/>
          </a:xfrm>
          <a:prstGeom prst="rect">
            <a:avLst/>
          </a:prstGeom>
        </p:spPr>
      </p:pic>
    </p:spTree>
    <p:extLst>
      <p:ext uri="{BB962C8B-B14F-4D97-AF65-F5344CB8AC3E}">
        <p14:creationId xmlns:p14="http://schemas.microsoft.com/office/powerpoint/2010/main" val="26687625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2">
            <a:extLst>
              <a:ext uri="{FF2B5EF4-FFF2-40B4-BE49-F238E27FC236}">
                <a16:creationId xmlns:a16="http://schemas.microsoft.com/office/drawing/2014/main" id="{875FE761-37E2-19E3-9ED3-C794F3B70D7B}"/>
              </a:ext>
            </a:extLst>
          </p:cNvPr>
          <p:cNvSpPr>
            <a:spLocks noGrp="1"/>
          </p:cNvSpPr>
          <p:nvPr>
            <p:ph idx="1"/>
          </p:nvPr>
        </p:nvSpPr>
        <p:spPr>
          <a:xfrm>
            <a:off x="844915" y="1825626"/>
            <a:ext cx="10515600" cy="1981132"/>
          </a:xfrm>
        </p:spPr>
        <p:txBody>
          <a:bodyPr>
            <a:normAutofit/>
          </a:bodyPr>
          <a:lstStyle/>
          <a:p>
            <a:pPr>
              <a:buFont typeface="Courier New" panose="02070309020205020404" pitchFamily="49" charset="0"/>
              <a:buChar char="o"/>
            </a:pP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How can parents help children solve mathematics questions?</a:t>
            </a:r>
            <a:endParaRPr lang="en-US" altLang="zh-TW"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p>
            <a:pPr marL="0" indent="0">
              <a:buNone/>
            </a:pPr>
            <a:endParaRPr lang="en-US" altLang="zh-TW" dirty="0">
              <a:latin typeface="Times New Roman" panose="02020603050405020304" pitchFamily="18" charset="0"/>
              <a:ea typeface="微軟正黑體" panose="020B0604030504040204" pitchFamily="34" charset="-120"/>
              <a:cs typeface="Times New Roman" panose="02020603050405020304" pitchFamily="18" charset="0"/>
            </a:endParaRPr>
          </a:p>
          <a:p>
            <a:pPr marL="0" indent="0" algn="ctr">
              <a:buNone/>
            </a:pP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 </a:t>
            </a:r>
            <a:r>
              <a:rPr lang="en-US" dirty="0">
                <a:solidFill>
                  <a:srgbClr val="000000"/>
                </a:solidFill>
                <a:effectLst/>
                <a:latin typeface="Times New Roman" panose="02020603050405020304" pitchFamily="18" charset="0"/>
                <a:ea typeface="PMingLiU" panose="02020500000000000000" pitchFamily="18" charset="-120"/>
                <a:cs typeface="Times New Roman" panose="02020603050405020304" pitchFamily="18" charset="0"/>
              </a:rPr>
              <a:t>I have 21 candies and my mother gave me 3 more. How many candies do I have?</a:t>
            </a:r>
            <a:endParaRPr lang="zh-TW" altLang="en-US" dirty="0">
              <a:latin typeface="Times New Roman" panose="02020603050405020304" pitchFamily="18" charset="0"/>
              <a:ea typeface="微軟正黑體" panose="020B0604030504040204" pitchFamily="34" charset="-120"/>
              <a:cs typeface="Times New Roman" panose="02020603050405020304" pitchFamily="18" charset="0"/>
            </a:endParaRPr>
          </a:p>
          <a:p>
            <a:pPr>
              <a:buFont typeface="Wingdings" panose="05000000000000000000" pitchFamily="2" charset="2"/>
              <a:buChar char="J"/>
            </a:pPr>
            <a:endParaRPr lang="zh-HK" altLang="en-US"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3" name="內容版面配置區 2">
            <a:extLst>
              <a:ext uri="{FF2B5EF4-FFF2-40B4-BE49-F238E27FC236}">
                <a16:creationId xmlns:a16="http://schemas.microsoft.com/office/drawing/2014/main" id="{43723485-878C-C1F8-07D7-6AB1E1117250}"/>
              </a:ext>
            </a:extLst>
          </p:cNvPr>
          <p:cNvSpPr txBox="1">
            <a:spLocks/>
          </p:cNvSpPr>
          <p:nvPr/>
        </p:nvSpPr>
        <p:spPr>
          <a:xfrm>
            <a:off x="-197001" y="4058818"/>
            <a:ext cx="7675861" cy="7143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Webdings" panose="05030102010509060703" pitchFamily="18" charset="2"/>
              <a:buChar cha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What </a:t>
            </a:r>
            <a:r>
              <a:rPr lang="en-US" altLang="zh-TW" sz="2000" b="1" dirty="0">
                <a:solidFill>
                  <a:srgbClr val="0070C0"/>
                </a:solidFill>
                <a:latin typeface="Times New Roman" panose="02020603050405020304" pitchFamily="18" charset="0"/>
                <a:ea typeface="微軟正黑體" panose="020B0604030504040204" pitchFamily="34" charset="-120"/>
                <a:cs typeface="Times New Roman" panose="02020603050405020304" pitchFamily="18" charset="0"/>
              </a:rPr>
              <a:t>visual reminders</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can parents give?</a:t>
            </a:r>
            <a:endPar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buFont typeface="Wingdings" panose="05000000000000000000" pitchFamily="2" charset="2"/>
              <a:buChar char="J"/>
            </a:pP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buFont typeface="Wingdings" panose="05000000000000000000" pitchFamily="2" charset="2"/>
              <a:buChar char="J"/>
            </a:pPr>
            <a:endParaRPr lang="zh-HK" altLang="en-US" sz="2000"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5" name="內容版面配置區 2">
            <a:extLst>
              <a:ext uri="{FF2B5EF4-FFF2-40B4-BE49-F238E27FC236}">
                <a16:creationId xmlns:a16="http://schemas.microsoft.com/office/drawing/2014/main" id="{67B2889B-1B34-8143-551C-C63A8CF6ECF8}"/>
              </a:ext>
            </a:extLst>
          </p:cNvPr>
          <p:cNvSpPr txBox="1">
            <a:spLocks/>
          </p:cNvSpPr>
          <p:nvPr/>
        </p:nvSpPr>
        <p:spPr>
          <a:xfrm>
            <a:off x="-147940" y="4676775"/>
            <a:ext cx="7577737" cy="7143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Wingdings" panose="05000000000000000000" pitchFamily="2" charset="2"/>
              <a:buChar cha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What </a:t>
            </a:r>
            <a:r>
              <a:rPr lang="en-US" altLang="zh-TW" sz="2000" b="1" dirty="0">
                <a:solidFill>
                  <a:srgbClr val="0070C0"/>
                </a:solidFill>
                <a:latin typeface="Times New Roman" panose="02020603050405020304" pitchFamily="18" charset="0"/>
                <a:ea typeface="微軟正黑體" panose="020B0604030504040204" pitchFamily="34" charset="-120"/>
                <a:cs typeface="Times New Roman" panose="02020603050405020304" pitchFamily="18" charset="0"/>
              </a:rPr>
              <a:t>action reminders </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can parents give?</a:t>
            </a:r>
            <a:endPar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buFont typeface="Wingdings" panose="05000000000000000000" pitchFamily="2" charset="2"/>
              <a:buChar char="J"/>
            </a:pP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buFont typeface="Wingdings" panose="05000000000000000000" pitchFamily="2" charset="2"/>
              <a:buChar char="J"/>
            </a:pPr>
            <a:endParaRPr lang="zh-HK" altLang="en-US" sz="2000"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0" name="標題 1">
            <a:extLst>
              <a:ext uri="{FF2B5EF4-FFF2-40B4-BE49-F238E27FC236}">
                <a16:creationId xmlns:a16="http://schemas.microsoft.com/office/drawing/2014/main" id="{4505775A-F8FA-F057-ED1B-C7206F5FEFCC}"/>
              </a:ext>
            </a:extLst>
          </p:cNvPr>
          <p:cNvSpPr txBox="1">
            <a:spLocks/>
          </p:cNvSpPr>
          <p:nvPr/>
        </p:nvSpPr>
        <p:spPr>
          <a:xfrm>
            <a:off x="766538" y="230620"/>
            <a:ext cx="11076274" cy="1334235"/>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altLang="zh-TW" sz="4400" b="1" dirty="0">
                <a:latin typeface="Times New Roman" panose="02020603050405020304" pitchFamily="18" charset="0"/>
                <a:ea typeface="微軟正黑體" panose="020B0604030504040204" pitchFamily="34" charset="-120"/>
                <a:cs typeface="Times New Roman" panose="02020603050405020304" pitchFamily="18" charset="0"/>
              </a:rPr>
              <a:t>Using visual and action reminders: Mathematics</a:t>
            </a:r>
            <a:r>
              <a:rPr lang="zh-TW" altLang="en-US" sz="4400" b="1" dirty="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4400" b="1" dirty="0">
                <a:latin typeface="Times New Roman" panose="02020603050405020304" pitchFamily="18" charset="0"/>
                <a:ea typeface="微軟正黑體" panose="020B0604030504040204" pitchFamily="34" charset="-120"/>
                <a:cs typeface="Times New Roman" panose="02020603050405020304" pitchFamily="18" charset="0"/>
              </a:rPr>
              <a:t>question</a:t>
            </a:r>
            <a:endParaRPr lang="zh-TW" altLang="en-US" sz="4400" b="1"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2" name="Rectangle 7">
            <a:extLst>
              <a:ext uri="{FF2B5EF4-FFF2-40B4-BE49-F238E27FC236}">
                <a16:creationId xmlns:a16="http://schemas.microsoft.com/office/drawing/2014/main" id="{2B557427-4DB6-6FA4-6C63-E12AF000A806}"/>
              </a:ext>
            </a:extLst>
          </p:cNvPr>
          <p:cNvSpPr/>
          <p:nvPr/>
        </p:nvSpPr>
        <p:spPr>
          <a:xfrm>
            <a:off x="7686382" y="3962399"/>
            <a:ext cx="4431639" cy="7143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latin typeface="Times New Roman" panose="02020603050405020304" pitchFamily="18" charset="0"/>
                <a:cs typeface="Times New Roman" panose="02020603050405020304" pitchFamily="18" charset="0"/>
              </a:rPr>
              <a:t>Draw pictures of candies on a piece of paper</a:t>
            </a:r>
            <a:endParaRPr lang="zh-TW" altLang="en-US" sz="2000" b="1"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6" name="箭號: 向右 5">
            <a:extLst>
              <a:ext uri="{FF2B5EF4-FFF2-40B4-BE49-F238E27FC236}">
                <a16:creationId xmlns:a16="http://schemas.microsoft.com/office/drawing/2014/main" id="{08561577-5BC5-F976-CA71-E994E2F585F4}"/>
              </a:ext>
            </a:extLst>
          </p:cNvPr>
          <p:cNvSpPr/>
          <p:nvPr/>
        </p:nvSpPr>
        <p:spPr>
          <a:xfrm>
            <a:off x="6859832" y="4144038"/>
            <a:ext cx="594495" cy="35109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7" name="Rectangle 7">
            <a:extLst>
              <a:ext uri="{FF2B5EF4-FFF2-40B4-BE49-F238E27FC236}">
                <a16:creationId xmlns:a16="http://schemas.microsoft.com/office/drawing/2014/main" id="{D54135B2-ECC8-8B82-CC28-76AAE5D909B3}"/>
              </a:ext>
            </a:extLst>
          </p:cNvPr>
          <p:cNvSpPr/>
          <p:nvPr/>
        </p:nvSpPr>
        <p:spPr>
          <a:xfrm>
            <a:off x="7686382" y="4571646"/>
            <a:ext cx="4431639" cy="7143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latin typeface="Times New Roman" panose="02020603050405020304" pitchFamily="18" charset="0"/>
                <a:cs typeface="Times New Roman" panose="02020603050405020304" pitchFamily="18" charset="0"/>
              </a:rPr>
              <a:t>Make small candies out of paper balls</a:t>
            </a:r>
            <a:endParaRPr lang="zh-TW" altLang="en-US" sz="2000" b="1"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8" name="箭號: 向右 7">
            <a:extLst>
              <a:ext uri="{FF2B5EF4-FFF2-40B4-BE49-F238E27FC236}">
                <a16:creationId xmlns:a16="http://schemas.microsoft.com/office/drawing/2014/main" id="{E760CC7D-FA6F-E9B9-73C9-F1D1D42FBED9}"/>
              </a:ext>
            </a:extLst>
          </p:cNvPr>
          <p:cNvSpPr/>
          <p:nvPr/>
        </p:nvSpPr>
        <p:spPr>
          <a:xfrm>
            <a:off x="6859832" y="4753285"/>
            <a:ext cx="594495" cy="35109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HK" altLang="en-US"/>
          </a:p>
        </p:txBody>
      </p:sp>
    </p:spTree>
    <p:extLst>
      <p:ext uri="{BB962C8B-B14F-4D97-AF65-F5344CB8AC3E}">
        <p14:creationId xmlns:p14="http://schemas.microsoft.com/office/powerpoint/2010/main" val="14943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505775A-F8FA-F057-ED1B-C7206F5FEFCC}"/>
              </a:ext>
            </a:extLst>
          </p:cNvPr>
          <p:cNvSpPr>
            <a:spLocks noGrp="1"/>
          </p:cNvSpPr>
          <p:nvPr>
            <p:ph type="title"/>
          </p:nvPr>
        </p:nvSpPr>
        <p:spPr>
          <a:xfrm>
            <a:off x="838200" y="365125"/>
            <a:ext cx="10899710" cy="1325563"/>
          </a:xfrm>
        </p:spPr>
        <p:txBody>
          <a:bodyPr>
            <a:normAutofit/>
          </a:bodyPr>
          <a:lstStyle/>
          <a:p>
            <a:r>
              <a:rPr lang="en-US" altLang="zh-TW" sz="4400" b="1" dirty="0">
                <a:latin typeface="Times New Roman" panose="02020603050405020304" pitchFamily="18" charset="0"/>
                <a:ea typeface="微軟正黑體" panose="020B0604030504040204" pitchFamily="34" charset="-120"/>
                <a:cs typeface="Times New Roman" panose="02020603050405020304" pitchFamily="18" charset="0"/>
              </a:rPr>
              <a:t>2) </a:t>
            </a:r>
            <a:r>
              <a:rPr lang="en-US" sz="44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Providing structures and assistance in classifying </a:t>
            </a:r>
            <a:r>
              <a:rPr lang="en-US" sz="44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rPr>
              <a:t>data</a:t>
            </a:r>
            <a:endParaRPr lang="zh-TW" altLang="en-US" sz="4400" b="1" strike="sngStrike"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9" name="內容版面配置區 2">
            <a:extLst>
              <a:ext uri="{FF2B5EF4-FFF2-40B4-BE49-F238E27FC236}">
                <a16:creationId xmlns:a16="http://schemas.microsoft.com/office/drawing/2014/main" id="{287150D8-E9E3-D5C2-CB66-3A35EDED6D8F}"/>
              </a:ext>
            </a:extLst>
          </p:cNvPr>
          <p:cNvSpPr>
            <a:spLocks noGrp="1"/>
          </p:cNvSpPr>
          <p:nvPr>
            <p:ph idx="1"/>
          </p:nvPr>
        </p:nvSpPr>
        <p:spPr>
          <a:xfrm>
            <a:off x="803399" y="1931712"/>
            <a:ext cx="6338455" cy="511043"/>
          </a:xfrm>
        </p:spPr>
        <p:txBody>
          <a:bodyPr>
            <a:normAutofit/>
          </a:bodyPr>
          <a:lstStyle/>
          <a:p>
            <a:pPr>
              <a:buFont typeface="Courier New" panose="02070309020205020404" pitchFamily="49" charset="0"/>
              <a:buChar char="o"/>
            </a:pPr>
            <a:r>
              <a:rPr lang="zh-TW" altLang="en-US"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How can parents help children </a:t>
            </a:r>
            <a:r>
              <a:rPr lang="en-US" altLang="zh-TW" dirty="0" err="1">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organise</a:t>
            </a:r>
            <a:r>
              <a:rPr lang="en-US" altLang="zh-TW"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data? </a:t>
            </a:r>
          </a:p>
          <a:p>
            <a:pPr>
              <a:buFont typeface="Wingdings" panose="05000000000000000000" pitchFamily="2" charset="2"/>
              <a:buChar char="J"/>
            </a:pPr>
            <a:endParaRPr lang="zh-HK" altLang="en-US"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7" name="Rectangle 3">
            <a:extLst>
              <a:ext uri="{FF2B5EF4-FFF2-40B4-BE49-F238E27FC236}">
                <a16:creationId xmlns:a16="http://schemas.microsoft.com/office/drawing/2014/main" id="{C953E018-A293-C7D3-E163-3E03858E4C16}"/>
              </a:ext>
            </a:extLst>
          </p:cNvPr>
          <p:cNvSpPr/>
          <p:nvPr/>
        </p:nvSpPr>
        <p:spPr>
          <a:xfrm>
            <a:off x="488261" y="5825751"/>
            <a:ext cx="11324468" cy="523220"/>
          </a:xfrm>
          <a:prstGeom prst="rect">
            <a:avLst/>
          </a:prstGeom>
        </p:spPr>
        <p:txBody>
          <a:bodyPr wrap="square">
            <a:spAutoFit/>
          </a:bodyPr>
          <a:lstStyle/>
          <a:p>
            <a:pPr marL="285750" indent="-285750">
              <a:buFont typeface="Arial" panose="020B0604020202020204" pitchFamily="34" charset="0"/>
              <a:buChar char="•"/>
            </a:pPr>
            <a:r>
              <a:rPr lang="en-US" altLang="zh-TW" sz="1400" dirty="0">
                <a:latin typeface="Times New Roman" panose="02020603050405020304" pitchFamily="18" charset="0"/>
                <a:cs typeface="Times New Roman" panose="02020603050405020304" pitchFamily="18" charset="0"/>
              </a:rPr>
              <a:t>Education Bureau (2022). </a:t>
            </a:r>
            <a:r>
              <a:rPr lang="en-US" altLang="zh-TW" sz="1400" i="1" dirty="0">
                <a:latin typeface="Times New Roman" panose="02020603050405020304" pitchFamily="18" charset="0"/>
                <a:cs typeface="Times New Roman" panose="02020603050405020304" pitchFamily="18" charset="0"/>
              </a:rPr>
              <a:t>Tips for Parents: Tip 3: Boosting Memory</a:t>
            </a:r>
            <a:r>
              <a:rPr lang="en-US" altLang="zh-TW" sz="1400" dirty="0">
                <a:latin typeface="Times New Roman" panose="02020603050405020304" pitchFamily="18" charset="0"/>
                <a:cs typeface="Times New Roman" panose="02020603050405020304" pitchFamily="18" charset="0"/>
              </a:rPr>
              <a:t>. From: </a:t>
            </a:r>
            <a:r>
              <a:rPr lang="en-US" altLang="zh-TW" sz="1400" dirty="0">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https://sense.edb.gov.hk/uploads/content/adhd/3.2023/English_No.%2019-24_Checked%20%20by%20the%20Proofread%20Contractor/24_ADHDP3_English_Typeset_v4.pdf</a:t>
            </a:r>
            <a:r>
              <a:rPr lang="en-US" altLang="zh-TW" sz="1400" dirty="0">
                <a:latin typeface="Times New Roman" panose="02020603050405020304" pitchFamily="18" charset="0"/>
                <a:cs typeface="Times New Roman" panose="02020603050405020304" pitchFamily="18" charset="0"/>
              </a:rPr>
              <a:t>.</a:t>
            </a:r>
          </a:p>
        </p:txBody>
      </p:sp>
      <p:pic>
        <p:nvPicPr>
          <p:cNvPr id="22" name="Picture 21">
            <a:extLst>
              <a:ext uri="{FF2B5EF4-FFF2-40B4-BE49-F238E27FC236}">
                <a16:creationId xmlns:a16="http://schemas.microsoft.com/office/drawing/2014/main" id="{4FA72392-D05B-41CE-9EC5-773721237953}"/>
              </a:ext>
            </a:extLst>
          </p:cNvPr>
          <p:cNvPicPr>
            <a:picLocks noChangeAspect="1"/>
          </p:cNvPicPr>
          <p:nvPr/>
        </p:nvPicPr>
        <p:blipFill>
          <a:blip r:embed="rId4">
            <a:lum bright="-20000" contrast="40000"/>
          </a:blip>
          <a:stretch>
            <a:fillRect/>
          </a:stretch>
        </p:blipFill>
        <p:spPr>
          <a:xfrm>
            <a:off x="521590" y="2392767"/>
            <a:ext cx="5943600" cy="3076575"/>
          </a:xfrm>
          <a:prstGeom prst="rect">
            <a:avLst/>
          </a:prstGeom>
        </p:spPr>
      </p:pic>
      <p:grpSp>
        <p:nvGrpSpPr>
          <p:cNvPr id="3" name="群組 2">
            <a:extLst>
              <a:ext uri="{FF2B5EF4-FFF2-40B4-BE49-F238E27FC236}">
                <a16:creationId xmlns:a16="http://schemas.microsoft.com/office/drawing/2014/main" id="{C3C0F00E-201C-4E52-81BD-1FC0A8075911}"/>
              </a:ext>
            </a:extLst>
          </p:cNvPr>
          <p:cNvGrpSpPr/>
          <p:nvPr/>
        </p:nvGrpSpPr>
        <p:grpSpPr>
          <a:xfrm>
            <a:off x="6560789" y="1825834"/>
            <a:ext cx="5331583" cy="3998687"/>
            <a:chOff x="6731431" y="1931712"/>
            <a:chExt cx="5331583" cy="3998687"/>
          </a:xfrm>
        </p:grpSpPr>
        <p:pic>
          <p:nvPicPr>
            <p:cNvPr id="23" name="Picture 22">
              <a:extLst>
                <a:ext uri="{FF2B5EF4-FFF2-40B4-BE49-F238E27FC236}">
                  <a16:creationId xmlns:a16="http://schemas.microsoft.com/office/drawing/2014/main" id="{A88BF902-6A15-4E1B-868D-34539F1B51EF}"/>
                </a:ext>
              </a:extLst>
            </p:cNvPr>
            <p:cNvPicPr>
              <a:picLocks noChangeAspect="1"/>
            </p:cNvPicPr>
            <p:nvPr/>
          </p:nvPicPr>
          <p:blipFill>
            <a:blip r:embed="rId5">
              <a:lum bright="-20000" contrast="40000"/>
            </a:blip>
            <a:stretch>
              <a:fillRect/>
            </a:stretch>
          </p:blipFill>
          <p:spPr>
            <a:xfrm>
              <a:off x="6731431" y="1931712"/>
              <a:ext cx="5331583" cy="3998687"/>
            </a:xfrm>
            <a:prstGeom prst="rect">
              <a:avLst/>
            </a:prstGeom>
          </p:spPr>
        </p:pic>
        <p:sp>
          <p:nvSpPr>
            <p:cNvPr id="12" name="圓角矩形 11"/>
            <p:cNvSpPr/>
            <p:nvPr/>
          </p:nvSpPr>
          <p:spPr>
            <a:xfrm rot="5400000">
              <a:off x="6408287" y="4850815"/>
              <a:ext cx="1421477" cy="42068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HK" altLang="en-US"/>
            </a:p>
          </p:txBody>
        </p:sp>
        <p:sp>
          <p:nvSpPr>
            <p:cNvPr id="14" name="圓角矩形 13"/>
            <p:cNvSpPr/>
            <p:nvPr/>
          </p:nvSpPr>
          <p:spPr>
            <a:xfrm rot="5400000">
              <a:off x="6965700" y="4853956"/>
              <a:ext cx="1421477" cy="42068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HK" altLang="en-US"/>
            </a:p>
          </p:txBody>
        </p:sp>
        <p:sp>
          <p:nvSpPr>
            <p:cNvPr id="15" name="圓角矩形 14"/>
            <p:cNvSpPr/>
            <p:nvPr/>
          </p:nvSpPr>
          <p:spPr>
            <a:xfrm rot="5400000">
              <a:off x="7502198" y="4850816"/>
              <a:ext cx="1421477" cy="42068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HK" altLang="en-US"/>
            </a:p>
          </p:txBody>
        </p:sp>
        <p:sp>
          <p:nvSpPr>
            <p:cNvPr id="33" name="圓角矩形 32"/>
            <p:cNvSpPr/>
            <p:nvPr/>
          </p:nvSpPr>
          <p:spPr>
            <a:xfrm rot="5400000">
              <a:off x="8134837" y="4863482"/>
              <a:ext cx="1421477" cy="42068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HK" altLang="en-US"/>
            </a:p>
          </p:txBody>
        </p:sp>
        <p:sp>
          <p:nvSpPr>
            <p:cNvPr id="34" name="圓角矩形 33"/>
            <p:cNvSpPr/>
            <p:nvPr/>
          </p:nvSpPr>
          <p:spPr>
            <a:xfrm rot="5400000">
              <a:off x="8676201" y="4857098"/>
              <a:ext cx="1421477" cy="42068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HK" altLang="en-US"/>
            </a:p>
          </p:txBody>
        </p:sp>
        <p:sp>
          <p:nvSpPr>
            <p:cNvPr id="35" name="圓角矩形 34"/>
            <p:cNvSpPr/>
            <p:nvPr/>
          </p:nvSpPr>
          <p:spPr>
            <a:xfrm rot="5400000">
              <a:off x="9236940" y="4847166"/>
              <a:ext cx="1421477" cy="42068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HK" altLang="en-US"/>
            </a:p>
          </p:txBody>
        </p:sp>
        <p:sp>
          <p:nvSpPr>
            <p:cNvPr id="36" name="圓角矩形 35"/>
            <p:cNvSpPr/>
            <p:nvPr/>
          </p:nvSpPr>
          <p:spPr>
            <a:xfrm>
              <a:off x="10377071" y="3188559"/>
              <a:ext cx="1538704" cy="53571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HK" altLang="en-US"/>
            </a:p>
          </p:txBody>
        </p:sp>
        <p:sp>
          <p:nvSpPr>
            <p:cNvPr id="37" name="圓角矩形 36"/>
            <p:cNvSpPr/>
            <p:nvPr/>
          </p:nvSpPr>
          <p:spPr>
            <a:xfrm rot="5400000">
              <a:off x="9845404" y="4853957"/>
              <a:ext cx="1421477" cy="42068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HK" altLang="en-US"/>
            </a:p>
          </p:txBody>
        </p:sp>
        <p:sp>
          <p:nvSpPr>
            <p:cNvPr id="38" name="圓角矩形 37"/>
            <p:cNvSpPr/>
            <p:nvPr/>
          </p:nvSpPr>
          <p:spPr>
            <a:xfrm rot="5400000">
              <a:off x="10435684" y="4863483"/>
              <a:ext cx="1421477" cy="42068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HK" altLang="en-US"/>
            </a:p>
          </p:txBody>
        </p:sp>
        <p:sp>
          <p:nvSpPr>
            <p:cNvPr id="39" name="圓角矩形 38"/>
            <p:cNvSpPr/>
            <p:nvPr/>
          </p:nvSpPr>
          <p:spPr>
            <a:xfrm rot="5400000">
              <a:off x="10971291" y="4857098"/>
              <a:ext cx="1421477" cy="42068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HK" altLang="en-US"/>
            </a:p>
          </p:txBody>
        </p:sp>
        <p:sp>
          <p:nvSpPr>
            <p:cNvPr id="40" name="圓角矩形 35">
              <a:extLst>
                <a:ext uri="{FF2B5EF4-FFF2-40B4-BE49-F238E27FC236}">
                  <a16:creationId xmlns:a16="http://schemas.microsoft.com/office/drawing/2014/main" id="{233761FB-3F74-4907-AD07-E04421C2BCAF}"/>
                </a:ext>
              </a:extLst>
            </p:cNvPr>
            <p:cNvSpPr/>
            <p:nvPr/>
          </p:nvSpPr>
          <p:spPr>
            <a:xfrm>
              <a:off x="6908683" y="3166652"/>
              <a:ext cx="1538704" cy="53571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HK" altLang="en-US"/>
            </a:p>
          </p:txBody>
        </p:sp>
        <p:sp>
          <p:nvSpPr>
            <p:cNvPr id="41" name="圓角矩形 35">
              <a:extLst>
                <a:ext uri="{FF2B5EF4-FFF2-40B4-BE49-F238E27FC236}">
                  <a16:creationId xmlns:a16="http://schemas.microsoft.com/office/drawing/2014/main" id="{F3519DF0-3AB9-450A-9F1C-D2D4E098FFC5}"/>
                </a:ext>
              </a:extLst>
            </p:cNvPr>
            <p:cNvSpPr/>
            <p:nvPr/>
          </p:nvSpPr>
          <p:spPr>
            <a:xfrm>
              <a:off x="8635234" y="3188559"/>
              <a:ext cx="1538704" cy="53571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HK" altLang="en-US"/>
            </a:p>
          </p:txBody>
        </p:sp>
      </p:grpSp>
    </p:spTree>
    <p:extLst>
      <p:ext uri="{BB962C8B-B14F-4D97-AF65-F5344CB8AC3E}">
        <p14:creationId xmlns:p14="http://schemas.microsoft.com/office/powerpoint/2010/main" val="3787372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Google Shape;93;p2"/>
          <p:cNvSpPr txBox="1">
            <a:spLocks noGrp="1"/>
          </p:cNvSpPr>
          <p:nvPr>
            <p:ph type="title"/>
          </p:nvPr>
        </p:nvSpPr>
        <p:spPr>
          <a:xfrm>
            <a:off x="838200" y="359781"/>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6000"/>
              <a:buFont typeface="Microsoft JhengHei"/>
              <a:buNone/>
            </a:pPr>
            <a:r>
              <a:rPr lang="en-US" altLang="zh-TW" sz="4400" b="1" dirty="0">
                <a:latin typeface="Times New Roman" panose="02020603050405020304" pitchFamily="18" charset="0"/>
                <a:ea typeface="Microsoft JhengHei"/>
                <a:cs typeface="Times New Roman" panose="02020603050405020304" pitchFamily="18" charset="0"/>
                <a:sym typeface="Microsoft JhengHei"/>
              </a:rPr>
              <a:t>Outline</a:t>
            </a:r>
            <a:endParaRPr sz="4400" b="1" dirty="0">
              <a:latin typeface="Times New Roman" panose="02020603050405020304" pitchFamily="18" charset="0"/>
              <a:ea typeface="Microsoft JhengHei"/>
              <a:cs typeface="Times New Roman" panose="02020603050405020304" pitchFamily="18" charset="0"/>
              <a:sym typeface="Microsoft JhengHei"/>
            </a:endParaRPr>
          </a:p>
        </p:txBody>
      </p:sp>
      <p:sp>
        <p:nvSpPr>
          <p:cNvPr id="3" name="內容版面配置區 2">
            <a:extLst>
              <a:ext uri="{FF2B5EF4-FFF2-40B4-BE49-F238E27FC236}">
                <a16:creationId xmlns:a16="http://schemas.microsoft.com/office/drawing/2014/main" id="{2C38B4F8-1BFA-D44D-CC4A-819BAB59B99F}"/>
              </a:ext>
            </a:extLst>
          </p:cNvPr>
          <p:cNvSpPr>
            <a:spLocks noGrp="1"/>
          </p:cNvSpPr>
          <p:nvPr>
            <p:ph idx="1"/>
          </p:nvPr>
        </p:nvSpPr>
        <p:spPr>
          <a:xfrm>
            <a:off x="838200" y="1825625"/>
            <a:ext cx="10515600" cy="2112632"/>
          </a:xfrm>
        </p:spPr>
        <p:txBody>
          <a:bodyPr>
            <a:normAutofit/>
          </a:bodyPr>
          <a:lstStyle/>
          <a:p>
            <a:pPr>
              <a:buFont typeface="Courier New" panose="02070309020205020404" pitchFamily="49" charset="0"/>
              <a:buChar char="o"/>
            </a:pPr>
            <a:r>
              <a:rPr lang="en-US" dirty="0">
                <a:solidFill>
                  <a:srgbClr val="000000"/>
                </a:solidFill>
                <a:effectLst/>
                <a:latin typeface="Times New Roman" panose="02020603050405020304" pitchFamily="18" charset="0"/>
                <a:ea typeface="PMingLiU" panose="02020500000000000000" pitchFamily="18" charset="-120"/>
                <a:cs typeface="Times New Roman" panose="02020603050405020304" pitchFamily="18" charset="0"/>
              </a:rPr>
              <a:t> The </a:t>
            </a:r>
            <a:r>
              <a:rPr lang="en-US" dirty="0">
                <a:solidFill>
                  <a:schemeClr val="tx1"/>
                </a:solidFill>
                <a:effectLst/>
                <a:latin typeface="Times New Roman" panose="02020603050405020304" pitchFamily="18" charset="0"/>
                <a:ea typeface="PMingLiU" panose="02020500000000000000" pitchFamily="18" charset="-120"/>
                <a:cs typeface="Times New Roman" panose="02020603050405020304" pitchFamily="18" charset="0"/>
              </a:rPr>
              <a:t>role of parents </a:t>
            </a:r>
            <a:r>
              <a:rPr lang="en-US" dirty="0">
                <a:solidFill>
                  <a:srgbClr val="000000"/>
                </a:solidFill>
                <a:effectLst/>
                <a:latin typeface="Times New Roman" panose="02020603050405020304" pitchFamily="18" charset="0"/>
                <a:ea typeface="PMingLiU" panose="02020500000000000000" pitchFamily="18" charset="-120"/>
                <a:cs typeface="Times New Roman" panose="02020603050405020304" pitchFamily="18" charset="0"/>
              </a:rPr>
              <a:t>in supporting children’s learning at home</a:t>
            </a:r>
            <a:endParaRPr lang="zh-TW" altLang="en-US"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p>
            <a:pPr>
              <a:buFont typeface="Courier New" panose="02070309020205020404" pitchFamily="49" charset="0"/>
              <a:buChar char="o"/>
            </a:pPr>
            <a:r>
              <a:rPr lang="en-US" altLang="zh-TW"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H</a:t>
            </a:r>
            <a:r>
              <a:rPr lang="en-US" dirty="0">
                <a:solidFill>
                  <a:srgbClr val="000000"/>
                </a:solidFill>
                <a:effectLst/>
                <a:latin typeface="Times New Roman" panose="02020603050405020304" pitchFamily="18" charset="0"/>
                <a:ea typeface="PMingLiU" panose="02020500000000000000" pitchFamily="18" charset="-120"/>
                <a:cs typeface="Times New Roman" panose="02020603050405020304" pitchFamily="18" charset="0"/>
              </a:rPr>
              <a:t>ow to create an effective learning environment?</a:t>
            </a:r>
            <a:endParaRPr lang="zh-TW" altLang="en-US"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p>
            <a:pPr>
              <a:buFont typeface="Courier New" panose="02070309020205020404" pitchFamily="49" charset="0"/>
              <a:buChar char="o"/>
            </a:pPr>
            <a:r>
              <a:rPr lang="zh-TW" altLang="en-US"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H</a:t>
            </a:r>
            <a:r>
              <a:rPr lang="en-US" dirty="0">
                <a:solidFill>
                  <a:srgbClr val="000000"/>
                </a:solidFill>
                <a:effectLst/>
                <a:latin typeface="Times New Roman" panose="02020603050405020304" pitchFamily="18" charset="0"/>
                <a:ea typeface="PMingLiU" panose="02020500000000000000" pitchFamily="18" charset="-120"/>
                <a:cs typeface="Times New Roman" panose="02020603050405020304" pitchFamily="18" charset="0"/>
              </a:rPr>
              <a:t>ow to support children’s learning through self-regulated learning?</a:t>
            </a:r>
            <a:r>
              <a:rPr lang="zh-TW" altLang="en-US"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a:t>
            </a:r>
          </a:p>
          <a:p>
            <a:pPr>
              <a:buFont typeface="Courier New" panose="02070309020205020404" pitchFamily="49" charset="0"/>
              <a:buChar char="o"/>
            </a:pPr>
            <a:r>
              <a:rPr lang="zh-TW" altLang="en-US"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How to </a:t>
            </a:r>
            <a:r>
              <a:rPr lang="en-US" dirty="0">
                <a:solidFill>
                  <a:srgbClr val="000000"/>
                </a:solidFill>
                <a:effectLst/>
                <a:latin typeface="Times New Roman" panose="02020603050405020304" pitchFamily="18" charset="0"/>
                <a:ea typeface="PMingLiU" panose="02020500000000000000" pitchFamily="18" charset="-120"/>
                <a:cs typeface="Times New Roman" panose="02020603050405020304" pitchFamily="18" charset="0"/>
              </a:rPr>
              <a:t>support children to do homework and revisions effectively?</a:t>
            </a:r>
            <a:r>
              <a:rPr lang="zh-TW" altLang="en-US"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a:t>
            </a:r>
            <a:endParaRPr lang="zh-HK" altLang="en-US"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21485030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C0690474-7D68-4B6E-BA73-58A094DFB840}"/>
              </a:ext>
            </a:extLst>
          </p:cNvPr>
          <p:cNvPicPr>
            <a:picLocks noChangeAspect="1"/>
          </p:cNvPicPr>
          <p:nvPr/>
        </p:nvPicPr>
        <p:blipFill>
          <a:blip r:embed="rId3">
            <a:lum bright="-20000" contrast="40000"/>
          </a:blip>
          <a:stretch>
            <a:fillRect/>
          </a:stretch>
        </p:blipFill>
        <p:spPr>
          <a:xfrm>
            <a:off x="6087924" y="2194413"/>
            <a:ext cx="5906663" cy="3520587"/>
          </a:xfrm>
          <a:prstGeom prst="rect">
            <a:avLst/>
          </a:prstGeom>
        </p:spPr>
      </p:pic>
      <p:sp>
        <p:nvSpPr>
          <p:cNvPr id="11" name="標題 1">
            <a:extLst>
              <a:ext uri="{FF2B5EF4-FFF2-40B4-BE49-F238E27FC236}">
                <a16:creationId xmlns:a16="http://schemas.microsoft.com/office/drawing/2014/main" id="{4505775A-F8FA-F057-ED1B-C7206F5FEFCC}"/>
              </a:ext>
            </a:extLst>
          </p:cNvPr>
          <p:cNvSpPr>
            <a:spLocks noGrp="1"/>
          </p:cNvSpPr>
          <p:nvPr>
            <p:ph type="title"/>
          </p:nvPr>
        </p:nvSpPr>
        <p:spPr>
          <a:xfrm>
            <a:off x="838200" y="365125"/>
            <a:ext cx="10899710" cy="1325563"/>
          </a:xfrm>
        </p:spPr>
        <p:txBody>
          <a:bodyPr>
            <a:normAutofit/>
          </a:bodyPr>
          <a:lstStyle/>
          <a:p>
            <a:r>
              <a:rPr lang="en-US" altLang="zh-TW" sz="4400" b="1" dirty="0">
                <a:latin typeface="Times New Roman" panose="02020603050405020304" pitchFamily="18" charset="0"/>
                <a:ea typeface="微軟正黑體" panose="020B0604030504040204" pitchFamily="34" charset="-120"/>
                <a:cs typeface="Times New Roman" panose="02020603050405020304" pitchFamily="18" charset="0"/>
              </a:rPr>
              <a:t>2a) Classification</a:t>
            </a:r>
            <a:endParaRPr lang="zh-TW" altLang="en-US" sz="4400" b="1" dirty="0">
              <a:latin typeface="微軟正黑體" panose="020B0604030504040204" pitchFamily="34" charset="-120"/>
              <a:ea typeface="微軟正黑體" panose="020B0604030504040204" pitchFamily="34" charset="-120"/>
            </a:endParaRPr>
          </a:p>
        </p:txBody>
      </p:sp>
      <p:sp>
        <p:nvSpPr>
          <p:cNvPr id="12" name="內容版面配置區 2">
            <a:extLst>
              <a:ext uri="{FF2B5EF4-FFF2-40B4-BE49-F238E27FC236}">
                <a16:creationId xmlns:a16="http://schemas.microsoft.com/office/drawing/2014/main" id="{287150D8-E9E3-D5C2-CB66-3A35EDED6D8F}"/>
              </a:ext>
            </a:extLst>
          </p:cNvPr>
          <p:cNvSpPr>
            <a:spLocks noGrp="1"/>
          </p:cNvSpPr>
          <p:nvPr>
            <p:ph idx="1"/>
          </p:nvPr>
        </p:nvSpPr>
        <p:spPr>
          <a:xfrm>
            <a:off x="838200" y="1856406"/>
            <a:ext cx="6338455" cy="511043"/>
          </a:xfrm>
        </p:spPr>
        <p:txBody>
          <a:bodyPr>
            <a:normAutofit/>
          </a:bodyPr>
          <a:lstStyle/>
          <a:p>
            <a:pPr>
              <a:buFont typeface="Courier New" panose="02070309020205020404" pitchFamily="49" charset="0"/>
              <a:buChar char="o"/>
            </a:pP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How can parents help children </a:t>
            </a:r>
            <a:r>
              <a:rPr lang="en-US" altLang="zh-TW" dirty="0" err="1">
                <a:latin typeface="Times New Roman" panose="02020603050405020304" pitchFamily="18" charset="0"/>
                <a:ea typeface="微軟正黑體" panose="020B0604030504040204" pitchFamily="34" charset="-120"/>
                <a:cs typeface="Times New Roman" panose="02020603050405020304" pitchFamily="18" charset="0"/>
              </a:rPr>
              <a:t>organise</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 data? </a:t>
            </a:r>
            <a:endParaRPr lang="en-US" altLang="zh-TW"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p>
            <a:pPr>
              <a:buFont typeface="Wingdings" panose="05000000000000000000" pitchFamily="2" charset="2"/>
              <a:buChar char="J"/>
            </a:pPr>
            <a:endParaRPr lang="zh-HK" altLang="en-US"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3" name="圓角矩形 2"/>
          <p:cNvSpPr/>
          <p:nvPr/>
        </p:nvSpPr>
        <p:spPr>
          <a:xfrm>
            <a:off x="6276087" y="3688419"/>
            <a:ext cx="756730" cy="297542"/>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0" name="圓角矩形 9"/>
          <p:cNvSpPr/>
          <p:nvPr/>
        </p:nvSpPr>
        <p:spPr>
          <a:xfrm>
            <a:off x="7360440" y="3647639"/>
            <a:ext cx="971220" cy="338322"/>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3" name="圓角矩形 12"/>
          <p:cNvSpPr/>
          <p:nvPr/>
        </p:nvSpPr>
        <p:spPr>
          <a:xfrm>
            <a:off x="8605241" y="3666689"/>
            <a:ext cx="863268" cy="297542"/>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4" name="圓角矩形 13"/>
          <p:cNvSpPr/>
          <p:nvPr/>
        </p:nvSpPr>
        <p:spPr>
          <a:xfrm>
            <a:off x="9796132" y="3657164"/>
            <a:ext cx="797281" cy="297542"/>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5" name="圓角矩形 14"/>
          <p:cNvSpPr/>
          <p:nvPr/>
        </p:nvSpPr>
        <p:spPr>
          <a:xfrm>
            <a:off x="10896930" y="3647639"/>
            <a:ext cx="971220" cy="297542"/>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4" name="圓角矩形 3"/>
          <p:cNvSpPr/>
          <p:nvPr/>
        </p:nvSpPr>
        <p:spPr>
          <a:xfrm>
            <a:off x="6234181" y="4486389"/>
            <a:ext cx="335381" cy="104637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6" name="圓角矩形 15"/>
          <p:cNvSpPr/>
          <p:nvPr/>
        </p:nvSpPr>
        <p:spPr>
          <a:xfrm>
            <a:off x="7415310" y="4486387"/>
            <a:ext cx="335381" cy="104637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8" name="圓角矩形 17"/>
          <p:cNvSpPr/>
          <p:nvPr/>
        </p:nvSpPr>
        <p:spPr>
          <a:xfrm>
            <a:off x="6752353" y="4486388"/>
            <a:ext cx="335381" cy="104637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9" name="圓角矩形 18"/>
          <p:cNvSpPr/>
          <p:nvPr/>
        </p:nvSpPr>
        <p:spPr>
          <a:xfrm>
            <a:off x="7954895" y="4486386"/>
            <a:ext cx="335381" cy="104637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5" name="圓角矩形 4"/>
          <p:cNvSpPr/>
          <p:nvPr/>
        </p:nvSpPr>
        <p:spPr>
          <a:xfrm>
            <a:off x="8606333" y="4486386"/>
            <a:ext cx="307087" cy="103380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20" name="圓角矩形 19"/>
          <p:cNvSpPr/>
          <p:nvPr/>
        </p:nvSpPr>
        <p:spPr>
          <a:xfrm>
            <a:off x="9157437" y="4482604"/>
            <a:ext cx="371320" cy="103380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7" name="圓角矩形 6"/>
          <p:cNvSpPr/>
          <p:nvPr/>
        </p:nvSpPr>
        <p:spPr>
          <a:xfrm>
            <a:off x="9774333" y="4454029"/>
            <a:ext cx="359022" cy="104008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21" name="圓角矩形 20"/>
          <p:cNvSpPr/>
          <p:nvPr/>
        </p:nvSpPr>
        <p:spPr>
          <a:xfrm>
            <a:off x="10313918" y="4454029"/>
            <a:ext cx="359022" cy="104008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9" name="圓角矩形 8"/>
          <p:cNvSpPr/>
          <p:nvPr/>
        </p:nvSpPr>
        <p:spPr>
          <a:xfrm>
            <a:off x="10985005" y="4440333"/>
            <a:ext cx="325944" cy="10479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22" name="圓角矩形 21"/>
          <p:cNvSpPr/>
          <p:nvPr/>
        </p:nvSpPr>
        <p:spPr>
          <a:xfrm>
            <a:off x="11467997" y="4440333"/>
            <a:ext cx="410422" cy="10479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pic>
        <p:nvPicPr>
          <p:cNvPr id="35" name="Picture 34">
            <a:extLst>
              <a:ext uri="{FF2B5EF4-FFF2-40B4-BE49-F238E27FC236}">
                <a16:creationId xmlns:a16="http://schemas.microsoft.com/office/drawing/2014/main" id="{4ADE847B-DA04-4CC1-9E65-55E2E42F1216}"/>
              </a:ext>
            </a:extLst>
          </p:cNvPr>
          <p:cNvPicPr>
            <a:picLocks noChangeAspect="1"/>
          </p:cNvPicPr>
          <p:nvPr/>
        </p:nvPicPr>
        <p:blipFill>
          <a:blip r:embed="rId4">
            <a:lum bright="-20000" contrast="40000"/>
          </a:blip>
          <a:stretch>
            <a:fillRect/>
          </a:stretch>
        </p:blipFill>
        <p:spPr>
          <a:xfrm>
            <a:off x="511338" y="2630080"/>
            <a:ext cx="5534510" cy="2524801"/>
          </a:xfrm>
          <a:prstGeom prst="rect">
            <a:avLst/>
          </a:prstGeom>
        </p:spPr>
      </p:pic>
      <p:sp>
        <p:nvSpPr>
          <p:cNvPr id="23" name="Rectangle 3">
            <a:extLst>
              <a:ext uri="{FF2B5EF4-FFF2-40B4-BE49-F238E27FC236}">
                <a16:creationId xmlns:a16="http://schemas.microsoft.com/office/drawing/2014/main" id="{9B4DAE7E-9F19-4410-8329-321DC6961615}"/>
              </a:ext>
            </a:extLst>
          </p:cNvPr>
          <p:cNvSpPr/>
          <p:nvPr/>
        </p:nvSpPr>
        <p:spPr>
          <a:xfrm>
            <a:off x="543682" y="5812035"/>
            <a:ext cx="11324468" cy="523220"/>
          </a:xfrm>
          <a:prstGeom prst="rect">
            <a:avLst/>
          </a:prstGeom>
        </p:spPr>
        <p:txBody>
          <a:bodyPr wrap="square">
            <a:spAutoFit/>
          </a:bodyPr>
          <a:lstStyle/>
          <a:p>
            <a:pPr marL="285750" indent="-285750">
              <a:buFont typeface="Arial" panose="020B0604020202020204" pitchFamily="34" charset="0"/>
              <a:buChar char="•"/>
            </a:pPr>
            <a:r>
              <a:rPr lang="en-US" altLang="zh-TW" sz="1400" dirty="0">
                <a:latin typeface="Times New Roman" panose="02020603050405020304" pitchFamily="18" charset="0"/>
                <a:cs typeface="Times New Roman" panose="02020603050405020304" pitchFamily="18" charset="0"/>
              </a:rPr>
              <a:t>Education Bureau (2022). </a:t>
            </a:r>
            <a:r>
              <a:rPr lang="en-US" altLang="zh-TW" sz="1400" i="1" dirty="0">
                <a:latin typeface="Times New Roman" panose="02020603050405020304" pitchFamily="18" charset="0"/>
                <a:cs typeface="Times New Roman" panose="02020603050405020304" pitchFamily="18" charset="0"/>
              </a:rPr>
              <a:t>Tips for Parents: Tip 3: Boosting Memory</a:t>
            </a:r>
            <a:r>
              <a:rPr lang="en-US" altLang="zh-TW" sz="1400" dirty="0">
                <a:latin typeface="Times New Roman" panose="02020603050405020304" pitchFamily="18" charset="0"/>
                <a:cs typeface="Times New Roman" panose="02020603050405020304" pitchFamily="18" charset="0"/>
              </a:rPr>
              <a:t>. From: </a:t>
            </a:r>
            <a:r>
              <a:rPr lang="en-US" altLang="zh-TW" sz="1400" dirty="0">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https://sense.edb.gov.hk/uploads/content/adhd/3.2023/English_No.%2019-24_Checked%20%20by%20the%20Proofread%20Contractor/24_ADHDP3_English_Typeset_v4.pdf</a:t>
            </a:r>
            <a:r>
              <a:rPr lang="en-US" altLang="zh-TW" sz="1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752163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grpId="0" nodeType="clickEffect">
                                  <p:stCondLst>
                                    <p:cond delay="0"/>
                                  </p:stCondLst>
                                  <p:childTnLst>
                                    <p:animEffect transition="out" filter="checkerboard(across)">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grpId="0" nodeType="clickEffect">
                                  <p:stCondLst>
                                    <p:cond delay="0"/>
                                  </p:stCondLst>
                                  <p:childTnLst>
                                    <p:animEffect transition="out" filter="checkerboard(across)">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5" presetClass="exit" presetSubtype="10" fill="hold" grpId="0" nodeType="clickEffect">
                                  <p:stCondLst>
                                    <p:cond delay="0"/>
                                  </p:stCondLst>
                                  <p:childTnLst>
                                    <p:animEffect transition="out" filter="checkerboard(across)">
                                      <p:cBhvr>
                                        <p:cTn id="16" dur="500"/>
                                        <p:tgtEl>
                                          <p:spTgt spid="13"/>
                                        </p:tgtEl>
                                      </p:cBhvr>
                                    </p:animEffect>
                                    <p:set>
                                      <p:cBhvr>
                                        <p:cTn id="17" dur="1" fill="hold">
                                          <p:stCondLst>
                                            <p:cond delay="499"/>
                                          </p:stCondLst>
                                        </p:cTn>
                                        <p:tgtEl>
                                          <p:spTgt spid="1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5" presetClass="exit" presetSubtype="10" fill="hold" grpId="0" nodeType="clickEffect">
                                  <p:stCondLst>
                                    <p:cond delay="0"/>
                                  </p:stCondLst>
                                  <p:childTnLst>
                                    <p:animEffect transition="out" filter="checkerboard(across)">
                                      <p:cBhvr>
                                        <p:cTn id="21" dur="500"/>
                                        <p:tgtEl>
                                          <p:spTgt spid="14"/>
                                        </p:tgtEl>
                                      </p:cBhvr>
                                    </p:animEffect>
                                    <p:set>
                                      <p:cBhvr>
                                        <p:cTn id="22" dur="1" fill="hold">
                                          <p:stCondLst>
                                            <p:cond delay="499"/>
                                          </p:stCondLst>
                                        </p:cTn>
                                        <p:tgtEl>
                                          <p:spTgt spid="1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5" presetClass="exit" presetSubtype="10" fill="hold" grpId="0" nodeType="clickEffect">
                                  <p:stCondLst>
                                    <p:cond delay="0"/>
                                  </p:stCondLst>
                                  <p:childTnLst>
                                    <p:animEffect transition="out" filter="checkerboard(across)">
                                      <p:cBhvr>
                                        <p:cTn id="26" dur="500"/>
                                        <p:tgtEl>
                                          <p:spTgt spid="15"/>
                                        </p:tgtEl>
                                      </p:cBhvr>
                                    </p:animEffect>
                                    <p:set>
                                      <p:cBhvr>
                                        <p:cTn id="27" dur="1" fill="hold">
                                          <p:stCondLst>
                                            <p:cond delay="499"/>
                                          </p:stCondLst>
                                        </p:cTn>
                                        <p:tgtEl>
                                          <p:spTgt spid="15"/>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5" presetClass="exit" presetSubtype="10" fill="hold" grpId="0" nodeType="clickEffect">
                                  <p:stCondLst>
                                    <p:cond delay="0"/>
                                  </p:stCondLst>
                                  <p:childTnLst>
                                    <p:animEffect transition="out" filter="checkerboard(across)">
                                      <p:cBhvr>
                                        <p:cTn id="31" dur="500"/>
                                        <p:tgtEl>
                                          <p:spTgt spid="4"/>
                                        </p:tgtEl>
                                      </p:cBhvr>
                                    </p:animEffect>
                                    <p:set>
                                      <p:cBhvr>
                                        <p:cTn id="32" dur="1" fill="hold">
                                          <p:stCondLst>
                                            <p:cond delay="499"/>
                                          </p:stCondLst>
                                        </p:cTn>
                                        <p:tgtEl>
                                          <p:spTgt spid="4"/>
                                        </p:tgtEl>
                                        <p:attrNameLst>
                                          <p:attrName>style.visibility</p:attrName>
                                        </p:attrNameLst>
                                      </p:cBhvr>
                                      <p:to>
                                        <p:strVal val="hidden"/>
                                      </p:to>
                                    </p:set>
                                  </p:childTnLst>
                                </p:cTn>
                              </p:par>
                              <p:par>
                                <p:cTn id="33" presetID="5" presetClass="exit" presetSubtype="10" fill="hold" grpId="0" nodeType="withEffect">
                                  <p:stCondLst>
                                    <p:cond delay="0"/>
                                  </p:stCondLst>
                                  <p:childTnLst>
                                    <p:animEffect transition="out" filter="checkerboard(across)">
                                      <p:cBhvr>
                                        <p:cTn id="34" dur="500"/>
                                        <p:tgtEl>
                                          <p:spTgt spid="18"/>
                                        </p:tgtEl>
                                      </p:cBhvr>
                                    </p:animEffect>
                                    <p:set>
                                      <p:cBhvr>
                                        <p:cTn id="35" dur="1" fill="hold">
                                          <p:stCondLst>
                                            <p:cond delay="499"/>
                                          </p:stCondLst>
                                        </p:cTn>
                                        <p:tgtEl>
                                          <p:spTgt spid="18"/>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5" presetClass="exit" presetSubtype="10" fill="hold" grpId="0" nodeType="clickEffect">
                                  <p:stCondLst>
                                    <p:cond delay="0"/>
                                  </p:stCondLst>
                                  <p:childTnLst>
                                    <p:animEffect transition="out" filter="checkerboard(across)">
                                      <p:cBhvr>
                                        <p:cTn id="39" dur="500"/>
                                        <p:tgtEl>
                                          <p:spTgt spid="16"/>
                                        </p:tgtEl>
                                      </p:cBhvr>
                                    </p:animEffect>
                                    <p:set>
                                      <p:cBhvr>
                                        <p:cTn id="40" dur="1" fill="hold">
                                          <p:stCondLst>
                                            <p:cond delay="499"/>
                                          </p:stCondLst>
                                        </p:cTn>
                                        <p:tgtEl>
                                          <p:spTgt spid="16"/>
                                        </p:tgtEl>
                                        <p:attrNameLst>
                                          <p:attrName>style.visibility</p:attrName>
                                        </p:attrNameLst>
                                      </p:cBhvr>
                                      <p:to>
                                        <p:strVal val="hidden"/>
                                      </p:to>
                                    </p:set>
                                  </p:childTnLst>
                                </p:cTn>
                              </p:par>
                              <p:par>
                                <p:cTn id="41" presetID="5" presetClass="exit" presetSubtype="10" fill="hold" grpId="0" nodeType="withEffect">
                                  <p:stCondLst>
                                    <p:cond delay="0"/>
                                  </p:stCondLst>
                                  <p:childTnLst>
                                    <p:animEffect transition="out" filter="checkerboard(across)">
                                      <p:cBhvr>
                                        <p:cTn id="42" dur="500"/>
                                        <p:tgtEl>
                                          <p:spTgt spid="19"/>
                                        </p:tgtEl>
                                      </p:cBhvr>
                                    </p:animEffect>
                                    <p:set>
                                      <p:cBhvr>
                                        <p:cTn id="43" dur="1" fill="hold">
                                          <p:stCondLst>
                                            <p:cond delay="499"/>
                                          </p:stCondLst>
                                        </p:cTn>
                                        <p:tgtEl>
                                          <p:spTgt spid="19"/>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5" presetClass="exit" presetSubtype="10" fill="hold" grpId="0" nodeType="clickEffect">
                                  <p:stCondLst>
                                    <p:cond delay="0"/>
                                  </p:stCondLst>
                                  <p:childTnLst>
                                    <p:animEffect transition="out" filter="checkerboard(across)">
                                      <p:cBhvr>
                                        <p:cTn id="47" dur="500"/>
                                        <p:tgtEl>
                                          <p:spTgt spid="5"/>
                                        </p:tgtEl>
                                      </p:cBhvr>
                                    </p:animEffect>
                                    <p:set>
                                      <p:cBhvr>
                                        <p:cTn id="48" dur="1" fill="hold">
                                          <p:stCondLst>
                                            <p:cond delay="499"/>
                                          </p:stCondLst>
                                        </p:cTn>
                                        <p:tgtEl>
                                          <p:spTgt spid="5"/>
                                        </p:tgtEl>
                                        <p:attrNameLst>
                                          <p:attrName>style.visibility</p:attrName>
                                        </p:attrNameLst>
                                      </p:cBhvr>
                                      <p:to>
                                        <p:strVal val="hidden"/>
                                      </p:to>
                                    </p:set>
                                  </p:childTnLst>
                                </p:cTn>
                              </p:par>
                              <p:par>
                                <p:cTn id="49" presetID="5" presetClass="exit" presetSubtype="10" fill="hold" grpId="0" nodeType="withEffect">
                                  <p:stCondLst>
                                    <p:cond delay="0"/>
                                  </p:stCondLst>
                                  <p:childTnLst>
                                    <p:animEffect transition="out" filter="checkerboard(across)">
                                      <p:cBhvr>
                                        <p:cTn id="50" dur="500"/>
                                        <p:tgtEl>
                                          <p:spTgt spid="20"/>
                                        </p:tgtEl>
                                      </p:cBhvr>
                                    </p:animEffect>
                                    <p:set>
                                      <p:cBhvr>
                                        <p:cTn id="51" dur="1" fill="hold">
                                          <p:stCondLst>
                                            <p:cond delay="499"/>
                                          </p:stCondLst>
                                        </p:cTn>
                                        <p:tgtEl>
                                          <p:spTgt spid="20"/>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5" presetClass="exit" presetSubtype="10" fill="hold" grpId="0" nodeType="clickEffect">
                                  <p:stCondLst>
                                    <p:cond delay="0"/>
                                  </p:stCondLst>
                                  <p:childTnLst>
                                    <p:animEffect transition="out" filter="checkerboard(across)">
                                      <p:cBhvr>
                                        <p:cTn id="55" dur="500"/>
                                        <p:tgtEl>
                                          <p:spTgt spid="7"/>
                                        </p:tgtEl>
                                      </p:cBhvr>
                                    </p:animEffect>
                                    <p:set>
                                      <p:cBhvr>
                                        <p:cTn id="56" dur="1" fill="hold">
                                          <p:stCondLst>
                                            <p:cond delay="499"/>
                                          </p:stCondLst>
                                        </p:cTn>
                                        <p:tgtEl>
                                          <p:spTgt spid="7"/>
                                        </p:tgtEl>
                                        <p:attrNameLst>
                                          <p:attrName>style.visibility</p:attrName>
                                        </p:attrNameLst>
                                      </p:cBhvr>
                                      <p:to>
                                        <p:strVal val="hidden"/>
                                      </p:to>
                                    </p:set>
                                  </p:childTnLst>
                                </p:cTn>
                              </p:par>
                              <p:par>
                                <p:cTn id="57" presetID="5" presetClass="exit" presetSubtype="10" fill="hold" grpId="0" nodeType="withEffect">
                                  <p:stCondLst>
                                    <p:cond delay="0"/>
                                  </p:stCondLst>
                                  <p:childTnLst>
                                    <p:animEffect transition="out" filter="checkerboard(across)">
                                      <p:cBhvr>
                                        <p:cTn id="58" dur="500"/>
                                        <p:tgtEl>
                                          <p:spTgt spid="21"/>
                                        </p:tgtEl>
                                      </p:cBhvr>
                                    </p:animEffect>
                                    <p:set>
                                      <p:cBhvr>
                                        <p:cTn id="59" dur="1" fill="hold">
                                          <p:stCondLst>
                                            <p:cond delay="499"/>
                                          </p:stCondLst>
                                        </p:cTn>
                                        <p:tgtEl>
                                          <p:spTgt spid="21"/>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5" presetClass="exit" presetSubtype="10" fill="hold" grpId="0" nodeType="clickEffect">
                                  <p:stCondLst>
                                    <p:cond delay="0"/>
                                  </p:stCondLst>
                                  <p:childTnLst>
                                    <p:animEffect transition="out" filter="checkerboard(across)">
                                      <p:cBhvr>
                                        <p:cTn id="63" dur="500"/>
                                        <p:tgtEl>
                                          <p:spTgt spid="9"/>
                                        </p:tgtEl>
                                      </p:cBhvr>
                                    </p:animEffect>
                                    <p:set>
                                      <p:cBhvr>
                                        <p:cTn id="64" dur="1" fill="hold">
                                          <p:stCondLst>
                                            <p:cond delay="499"/>
                                          </p:stCondLst>
                                        </p:cTn>
                                        <p:tgtEl>
                                          <p:spTgt spid="9"/>
                                        </p:tgtEl>
                                        <p:attrNameLst>
                                          <p:attrName>style.visibility</p:attrName>
                                        </p:attrNameLst>
                                      </p:cBhvr>
                                      <p:to>
                                        <p:strVal val="hidden"/>
                                      </p:to>
                                    </p:set>
                                  </p:childTnLst>
                                </p:cTn>
                              </p:par>
                              <p:par>
                                <p:cTn id="65" presetID="5" presetClass="exit" presetSubtype="10" fill="hold" grpId="0" nodeType="withEffect">
                                  <p:stCondLst>
                                    <p:cond delay="0"/>
                                  </p:stCondLst>
                                  <p:childTnLst>
                                    <p:animEffect transition="out" filter="checkerboard(across)">
                                      <p:cBhvr>
                                        <p:cTn id="66" dur="500"/>
                                        <p:tgtEl>
                                          <p:spTgt spid="22"/>
                                        </p:tgtEl>
                                      </p:cBhvr>
                                    </p:animEffect>
                                    <p:set>
                                      <p:cBhvr>
                                        <p:cTn id="67"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3" grpId="0" animBg="1"/>
      <p:bldP spid="14" grpId="0" animBg="1"/>
      <p:bldP spid="15" grpId="0" animBg="1"/>
      <p:bldP spid="4" grpId="0" animBg="1"/>
      <p:bldP spid="16" grpId="0" animBg="1"/>
      <p:bldP spid="18" grpId="0" animBg="1"/>
      <p:bldP spid="19" grpId="0" animBg="1"/>
      <p:bldP spid="5" grpId="0" animBg="1"/>
      <p:bldP spid="20" grpId="0" animBg="1"/>
      <p:bldP spid="7" grpId="0" animBg="1"/>
      <p:bldP spid="21" grpId="0" animBg="1"/>
      <p:bldP spid="9" grpId="0" animBg="1"/>
      <p:bldP spid="2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a:extLst>
              <a:ext uri="{FF2B5EF4-FFF2-40B4-BE49-F238E27FC236}">
                <a16:creationId xmlns:a16="http://schemas.microsoft.com/office/drawing/2014/main" id="{88B16FB1-736A-C560-61E3-A5A8C45DC6A9}"/>
              </a:ext>
            </a:extLst>
          </p:cNvPr>
          <p:cNvSpPr/>
          <p:nvPr/>
        </p:nvSpPr>
        <p:spPr>
          <a:xfrm>
            <a:off x="919777" y="5666895"/>
            <a:ext cx="10859325" cy="523220"/>
          </a:xfrm>
          <a:prstGeom prst="rect">
            <a:avLst/>
          </a:prstGeom>
        </p:spPr>
        <p:txBody>
          <a:bodyPr wrap="square">
            <a:spAutoFit/>
          </a:bodyPr>
          <a:lstStyle/>
          <a:p>
            <a:pPr marL="285750" indent="-285750">
              <a:buFont typeface="Arial" panose="020B0604020202020204" pitchFamily="34" charset="0"/>
              <a:buChar char="•"/>
            </a:pPr>
            <a:r>
              <a:rPr lang="en-NZ" altLang="zh-TW" sz="1400" dirty="0">
                <a:latin typeface="Times New Roman" panose="02020603050405020304" pitchFamily="18" charset="0"/>
                <a:cs typeface="Times New Roman" panose="02020603050405020304" pitchFamily="18" charset="0"/>
              </a:rPr>
              <a:t>Education Bureau (</a:t>
            </a:r>
            <a:r>
              <a:rPr lang="en-US" altLang="zh-TW" sz="1400" dirty="0">
                <a:latin typeface="Times New Roman" panose="02020603050405020304" pitchFamily="18" charset="0"/>
                <a:cs typeface="Times New Roman" panose="02020603050405020304" pitchFamily="18" charset="0"/>
              </a:rPr>
              <a:t>2010). </a:t>
            </a:r>
            <a:r>
              <a:rPr lang="en-US" altLang="zh-TW" sz="1400" i="1" dirty="0">
                <a:latin typeface="Times New Roman" panose="02020603050405020304" pitchFamily="18" charset="0"/>
                <a:cs typeface="Times New Roman" panose="02020603050405020304" pitchFamily="18" charset="0"/>
              </a:rPr>
              <a:t>Development of Executive Skills Resource Package</a:t>
            </a:r>
            <a:r>
              <a:rPr lang="en-NZ" altLang="zh-TW" sz="1400" i="1" dirty="0">
                <a:latin typeface="Times New Roman" panose="02020603050405020304" pitchFamily="18" charset="0"/>
                <a:cs typeface="Times New Roman" panose="02020603050405020304" pitchFamily="18" charset="0"/>
              </a:rPr>
              <a:t>. </a:t>
            </a:r>
            <a:r>
              <a:rPr lang="en-NZ" altLang="zh-TW" sz="1400" dirty="0">
                <a:latin typeface="Times New Roman" panose="02020603050405020304" pitchFamily="18" charset="0"/>
                <a:cs typeface="Times New Roman" panose="02020603050405020304" pitchFamily="18" charset="0"/>
              </a:rPr>
              <a:t>(Chinese Version Only) From: </a:t>
            </a:r>
            <a:r>
              <a:rPr lang="en-NZ" altLang="zh-TW" sz="1400" dirty="0">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https://sense.edb.gov.hk/tc/types-of-special-educational-needs/attention-deficit-hyperactivity-disorder/resources/teaching-resources/62.html</a:t>
            </a:r>
            <a:r>
              <a:rPr lang="en-US" altLang="zh-TW" sz="1400" dirty="0">
                <a:latin typeface="Times New Roman" panose="02020603050405020304" pitchFamily="18" charset="0"/>
                <a:cs typeface="Times New Roman" panose="02020603050405020304" pitchFamily="18" charset="0"/>
              </a:rPr>
              <a:t>.</a:t>
            </a:r>
            <a:endParaRPr lang="en-NZ" altLang="zh-TW" sz="1400" dirty="0">
              <a:latin typeface="Times New Roman" panose="02020603050405020304" pitchFamily="18" charset="0"/>
              <a:cs typeface="Times New Roman" panose="02020603050405020304" pitchFamily="18" charset="0"/>
            </a:endParaRPr>
          </a:p>
        </p:txBody>
      </p:sp>
      <p:sp>
        <p:nvSpPr>
          <p:cNvPr id="12" name="標題 1">
            <a:extLst>
              <a:ext uri="{FF2B5EF4-FFF2-40B4-BE49-F238E27FC236}">
                <a16:creationId xmlns:a16="http://schemas.microsoft.com/office/drawing/2014/main" id="{4505775A-F8FA-F057-ED1B-C7206F5FEFCC}"/>
              </a:ext>
            </a:extLst>
          </p:cNvPr>
          <p:cNvSpPr>
            <a:spLocks noGrp="1"/>
          </p:cNvSpPr>
          <p:nvPr>
            <p:ph type="title"/>
          </p:nvPr>
        </p:nvSpPr>
        <p:spPr>
          <a:xfrm>
            <a:off x="412898" y="275321"/>
            <a:ext cx="11282916" cy="1325563"/>
          </a:xfrm>
        </p:spPr>
        <p:txBody>
          <a:bodyPr>
            <a:normAutofit/>
          </a:bodyPr>
          <a:lstStyle/>
          <a:p>
            <a:r>
              <a:rPr lang="en-US" altLang="zh-TW" sz="4400" b="1"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2b) Visual </a:t>
            </a:r>
            <a:r>
              <a:rPr lang="en-US" altLang="zh-TW" sz="4400" b="1" dirty="0" err="1">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organisers</a:t>
            </a:r>
            <a:endParaRPr lang="zh-TW" altLang="en-US" sz="4400" b="1" strike="sngStrike" dirty="0">
              <a:solidFill>
                <a:schemeClr val="tx1"/>
              </a:solidFill>
              <a:latin typeface="微軟正黑體" panose="020B0604030504040204" pitchFamily="34" charset="-120"/>
              <a:ea typeface="微軟正黑體" panose="020B0604030504040204" pitchFamily="34" charset="-120"/>
            </a:endParaRPr>
          </a:p>
        </p:txBody>
      </p:sp>
      <p:sp>
        <p:nvSpPr>
          <p:cNvPr id="13" name="內容版面配置區 2">
            <a:extLst>
              <a:ext uri="{FF2B5EF4-FFF2-40B4-BE49-F238E27FC236}">
                <a16:creationId xmlns:a16="http://schemas.microsoft.com/office/drawing/2014/main" id="{287150D8-E9E3-D5C2-CB66-3A35EDED6D8F}"/>
              </a:ext>
            </a:extLst>
          </p:cNvPr>
          <p:cNvSpPr txBox="1">
            <a:spLocks/>
          </p:cNvSpPr>
          <p:nvPr/>
        </p:nvSpPr>
        <p:spPr>
          <a:xfrm>
            <a:off x="838200" y="1856406"/>
            <a:ext cx="8558719" cy="511043"/>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Courier New" panose="02070309020205020404" pitchFamily="49" charset="0"/>
              <a:buChar char="o"/>
            </a:pP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CN" dirty="0">
                <a:latin typeface="Times New Roman" panose="02020603050405020304" pitchFamily="18" charset="0"/>
                <a:ea typeface="微軟正黑體" panose="020B0604030504040204" pitchFamily="34" charset="-120"/>
                <a:cs typeface="Times New Roman" panose="02020603050405020304" pitchFamily="18" charset="0"/>
              </a:rPr>
              <a:t>Use a </a:t>
            </a:r>
            <a:r>
              <a:rPr lang="en-NZ" altLang="zh-TW"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chain </a:t>
            </a:r>
            <a:r>
              <a:rPr lang="en-NZ" altLang="zh-TW"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to </a:t>
            </a:r>
            <a:r>
              <a:rPr lang="en-NZ" altLang="zh-TW" dirty="0">
                <a:latin typeface="Times New Roman" panose="02020603050405020304" pitchFamily="18" charset="0"/>
                <a:ea typeface="微軟正黑體" panose="020B0604030504040204" pitchFamily="34" charset="-120"/>
                <a:cs typeface="Times New Roman" panose="02020603050405020304" pitchFamily="18" charset="0"/>
              </a:rPr>
              <a:t>learn the phases of insect growth</a:t>
            </a:r>
            <a:endParaRPr lang="zh-HK" altLang="en-US" dirty="0">
              <a:latin typeface="Times New Roman" panose="02020603050405020304" pitchFamily="18" charset="0"/>
              <a:ea typeface="微軟正黑體" panose="020B0604030504040204" pitchFamily="34" charset="-120"/>
              <a:cs typeface="Times New Roman" panose="02020603050405020304" pitchFamily="18" charset="0"/>
            </a:endParaRPr>
          </a:p>
        </p:txBody>
      </p:sp>
      <p:graphicFrame>
        <p:nvGraphicFramePr>
          <p:cNvPr id="2" name="資料庫圖表 1">
            <a:extLst>
              <a:ext uri="{FF2B5EF4-FFF2-40B4-BE49-F238E27FC236}">
                <a16:creationId xmlns:a16="http://schemas.microsoft.com/office/drawing/2014/main" id="{336D57BB-B6BA-9061-BD54-F34A0A2E8CCB}"/>
              </a:ext>
            </a:extLst>
          </p:cNvPr>
          <p:cNvGraphicFramePr/>
          <p:nvPr>
            <p:extLst>
              <p:ext uri="{D42A27DB-BD31-4B8C-83A1-F6EECF244321}">
                <p14:modId xmlns:p14="http://schemas.microsoft.com/office/powerpoint/2010/main" val="1366381250"/>
              </p:ext>
            </p:extLst>
          </p:nvPr>
        </p:nvGraphicFramePr>
        <p:xfrm>
          <a:off x="954578" y="2855015"/>
          <a:ext cx="9744953" cy="250213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矩形 8">
            <a:extLst>
              <a:ext uri="{FF2B5EF4-FFF2-40B4-BE49-F238E27FC236}">
                <a16:creationId xmlns:a16="http://schemas.microsoft.com/office/drawing/2014/main" id="{7A326B75-49B8-46C3-A5E7-A682F4B745CC}"/>
              </a:ext>
            </a:extLst>
          </p:cNvPr>
          <p:cNvSpPr/>
          <p:nvPr/>
        </p:nvSpPr>
        <p:spPr>
          <a:xfrm>
            <a:off x="9516862" y="6061515"/>
            <a:ext cx="2675138" cy="2572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spcAft>
                <a:spcPts val="600"/>
              </a:spcAft>
            </a:pPr>
            <a:r>
              <a:rPr lang="en-NZ" altLang="zh-TW" sz="105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Image source</a:t>
            </a:r>
            <a:r>
              <a:rPr lang="en-US" altLang="zh-HK" sz="105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 http://www.freepik.com</a:t>
            </a:r>
            <a:endParaRPr lang="zh-HK" altLang="en-US" sz="105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endParaRPr>
          </a:p>
        </p:txBody>
      </p:sp>
      <p:pic>
        <p:nvPicPr>
          <p:cNvPr id="4" name="圖片 3"/>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9170784" y="424486"/>
            <a:ext cx="2608318" cy="260831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2448945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內容版面配置區 2">
            <a:extLst>
              <a:ext uri="{FF2B5EF4-FFF2-40B4-BE49-F238E27FC236}">
                <a16:creationId xmlns:a16="http://schemas.microsoft.com/office/drawing/2014/main" id="{287150D8-E9E3-D5C2-CB66-3A35EDED6D8F}"/>
              </a:ext>
            </a:extLst>
          </p:cNvPr>
          <p:cNvSpPr txBox="1">
            <a:spLocks/>
          </p:cNvSpPr>
          <p:nvPr/>
        </p:nvSpPr>
        <p:spPr>
          <a:xfrm>
            <a:off x="1024647" y="1208013"/>
            <a:ext cx="9859376" cy="511043"/>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Courier New" panose="02070309020205020404" pitchFamily="49" charset="0"/>
              <a:buChar char="o"/>
            </a:pP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 </a:t>
            </a:r>
            <a:r>
              <a:rPr lang="en-NZ" altLang="zh-TW" dirty="0">
                <a:latin typeface="Times New Roman" panose="02020603050405020304" pitchFamily="18" charset="0"/>
                <a:ea typeface="微軟正黑體" panose="020B0604030504040204" pitchFamily="34" charset="-120"/>
                <a:cs typeface="Times New Roman" panose="02020603050405020304" pitchFamily="18" charset="0"/>
              </a:rPr>
              <a:t>Use a </a:t>
            </a:r>
            <a:r>
              <a:rPr lang="en-NZ" altLang="zh-TW"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Venn diagram </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to learn about the similarities and differences between whales and fish</a:t>
            </a:r>
            <a:endParaRPr lang="zh-HK" altLang="en-US" dirty="0">
              <a:latin typeface="Times New Roman" panose="02020603050405020304" pitchFamily="18" charset="0"/>
              <a:ea typeface="微軟正黑體" panose="020B0604030504040204" pitchFamily="34" charset="-120"/>
              <a:cs typeface="Times New Roman" panose="02020603050405020304" pitchFamily="18" charset="0"/>
            </a:endParaRPr>
          </a:p>
        </p:txBody>
      </p:sp>
      <p:pic>
        <p:nvPicPr>
          <p:cNvPr id="3" name="圖片 2">
            <a:extLst>
              <a:ext uri="{FF2B5EF4-FFF2-40B4-BE49-F238E27FC236}">
                <a16:creationId xmlns:a16="http://schemas.microsoft.com/office/drawing/2014/main" id="{E5123383-340F-B742-7F4E-1747500110D0}"/>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2762771" y="1874876"/>
            <a:ext cx="6791498" cy="3744873"/>
          </a:xfrm>
          <a:prstGeom prst="rect">
            <a:avLst/>
          </a:prstGeom>
        </p:spPr>
      </p:pic>
      <p:sp>
        <p:nvSpPr>
          <p:cNvPr id="2" name="Rectangle 1">
            <a:extLst>
              <a:ext uri="{FF2B5EF4-FFF2-40B4-BE49-F238E27FC236}">
                <a16:creationId xmlns:a16="http://schemas.microsoft.com/office/drawing/2014/main" id="{CEC4D50B-B300-920F-0DEB-B1ECD14B18D6}"/>
              </a:ext>
            </a:extLst>
          </p:cNvPr>
          <p:cNvSpPr/>
          <p:nvPr/>
        </p:nvSpPr>
        <p:spPr>
          <a:xfrm>
            <a:off x="3530443" y="2682646"/>
            <a:ext cx="1518629" cy="224993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latin typeface="Times New Roman" panose="02020603050405020304" pitchFamily="18" charset="0"/>
                <a:cs typeface="Times New Roman" panose="02020603050405020304" pitchFamily="18" charset="0"/>
              </a:rPr>
              <a:t>Differences</a:t>
            </a:r>
          </a:p>
          <a:p>
            <a:pPr algn="ctr"/>
            <a:r>
              <a:rPr lang="en-US" b="1" dirty="0">
                <a:solidFill>
                  <a:srgbClr val="FF0000"/>
                </a:solidFill>
                <a:latin typeface="Times New Roman" panose="02020603050405020304" pitchFamily="18" charset="0"/>
                <a:cs typeface="Times New Roman" panose="02020603050405020304" pitchFamily="18" charset="0"/>
              </a:rPr>
              <a:t>Whales</a:t>
            </a:r>
          </a:p>
          <a:p>
            <a:pPr marL="228600" indent="-228600" algn="ctr">
              <a:buAutoNum type="arabicPeriod"/>
            </a:pPr>
            <a:r>
              <a:rPr lang="en-US" dirty="0">
                <a:solidFill>
                  <a:schemeClr val="tx1"/>
                </a:solidFill>
                <a:latin typeface="Times New Roman" panose="02020603050405020304" pitchFamily="18" charset="0"/>
                <a:cs typeface="Times New Roman" panose="02020603050405020304" pitchFamily="18" charset="0"/>
              </a:rPr>
              <a:t>Have hair</a:t>
            </a:r>
          </a:p>
          <a:p>
            <a:pPr algn="ctr"/>
            <a:r>
              <a:rPr lang="en-US" dirty="0">
                <a:solidFill>
                  <a:schemeClr val="tx1"/>
                </a:solidFill>
                <a:latin typeface="Times New Roman" panose="02020603050405020304" pitchFamily="18" charset="0"/>
                <a:cs typeface="Times New Roman" panose="02020603050405020304" pitchFamily="18" charset="0"/>
              </a:rPr>
              <a:t>2. Viviparous</a:t>
            </a:r>
          </a:p>
          <a:p>
            <a:pPr algn="ctr"/>
            <a:r>
              <a:rPr lang="en-US" dirty="0">
                <a:solidFill>
                  <a:schemeClr val="tx1"/>
                </a:solidFill>
                <a:latin typeface="Times New Roman" panose="02020603050405020304" pitchFamily="18" charset="0"/>
                <a:cs typeface="Times New Roman" panose="02020603050405020304" pitchFamily="18" charset="0"/>
              </a:rPr>
              <a:t>3. Breathe with their lungs</a:t>
            </a:r>
            <a:endParaRPr lang="en-NZ" dirty="0">
              <a:solidFill>
                <a:schemeClr val="tx1"/>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0342172F-47D4-3CCD-6E4D-5ED7CB458458}"/>
              </a:ext>
            </a:extLst>
          </p:cNvPr>
          <p:cNvSpPr/>
          <p:nvPr/>
        </p:nvSpPr>
        <p:spPr>
          <a:xfrm>
            <a:off x="5528587" y="2971800"/>
            <a:ext cx="1377037" cy="17240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u="sng" dirty="0">
                <a:solidFill>
                  <a:srgbClr val="7030A0"/>
                </a:solidFill>
                <a:latin typeface="Times New Roman" panose="02020603050405020304" pitchFamily="18" charset="0"/>
                <a:cs typeface="Times New Roman" panose="02020603050405020304" pitchFamily="18" charset="0"/>
              </a:rPr>
              <a:t>Similarities</a:t>
            </a:r>
          </a:p>
          <a:p>
            <a:pPr algn="ctr"/>
            <a:endParaRPr lang="en-US" dirty="0">
              <a:solidFill>
                <a:schemeClr val="tx1"/>
              </a:solidFill>
              <a:latin typeface="Times New Roman" panose="02020603050405020304" pitchFamily="18" charset="0"/>
              <a:cs typeface="Times New Roman" panose="02020603050405020304" pitchFamily="18" charset="0"/>
            </a:endParaRPr>
          </a:p>
          <a:p>
            <a:pPr marL="228600" indent="-228600" algn="ctr">
              <a:buAutoNum type="arabicPeriod"/>
            </a:pPr>
            <a:r>
              <a:rPr lang="en-US" dirty="0">
                <a:solidFill>
                  <a:schemeClr val="tx1"/>
                </a:solidFill>
                <a:latin typeface="Times New Roman" panose="02020603050405020304" pitchFamily="18" charset="0"/>
                <a:cs typeface="Times New Roman" panose="02020603050405020304" pitchFamily="18" charset="0"/>
              </a:rPr>
              <a:t>Live in water</a:t>
            </a:r>
          </a:p>
          <a:p>
            <a:pPr algn="ctr"/>
            <a:r>
              <a:rPr lang="en-US" dirty="0">
                <a:solidFill>
                  <a:schemeClr val="tx1"/>
                </a:solidFill>
                <a:latin typeface="Times New Roman" panose="02020603050405020304" pitchFamily="18" charset="0"/>
                <a:cs typeface="Times New Roman" panose="02020603050405020304" pitchFamily="18" charset="0"/>
              </a:rPr>
              <a:t>2. Have fins</a:t>
            </a:r>
          </a:p>
          <a:p>
            <a:pPr algn="ctr"/>
            <a:r>
              <a:rPr lang="en-US" dirty="0">
                <a:solidFill>
                  <a:schemeClr val="tx1"/>
                </a:solidFill>
                <a:latin typeface="Times New Roman" panose="02020603050405020304" pitchFamily="18" charset="0"/>
                <a:cs typeface="Times New Roman" panose="02020603050405020304" pitchFamily="18" charset="0"/>
              </a:rPr>
              <a:t>3. Can swim in water</a:t>
            </a:r>
            <a:endParaRPr lang="en-NZ" dirty="0">
              <a:solidFill>
                <a:schemeClr val="tx1"/>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68593F53-B557-BBAE-0848-9E81D43D87CC}"/>
              </a:ext>
            </a:extLst>
          </p:cNvPr>
          <p:cNvSpPr/>
          <p:nvPr/>
        </p:nvSpPr>
        <p:spPr>
          <a:xfrm>
            <a:off x="7385138" y="2781300"/>
            <a:ext cx="1580225" cy="20784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latin typeface="Times New Roman" panose="02020603050405020304" pitchFamily="18" charset="0"/>
                <a:cs typeface="Times New Roman" panose="02020603050405020304" pitchFamily="18" charset="0"/>
              </a:rPr>
              <a:t>Differences</a:t>
            </a:r>
          </a:p>
          <a:p>
            <a:pPr algn="ctr"/>
            <a:r>
              <a:rPr lang="en-US" b="1" dirty="0">
                <a:solidFill>
                  <a:srgbClr val="0070C0"/>
                </a:solidFill>
                <a:latin typeface="Times New Roman" panose="02020603050405020304" pitchFamily="18" charset="0"/>
                <a:cs typeface="Times New Roman" panose="02020603050405020304" pitchFamily="18" charset="0"/>
              </a:rPr>
              <a:t>Fish</a:t>
            </a:r>
          </a:p>
          <a:p>
            <a:pPr marL="228600" indent="-228600" algn="ctr">
              <a:buAutoNum type="arabicPeriod"/>
            </a:pPr>
            <a:r>
              <a:rPr lang="en-US" dirty="0">
                <a:solidFill>
                  <a:schemeClr val="tx1"/>
                </a:solidFill>
                <a:latin typeface="Times New Roman" panose="02020603050405020304" pitchFamily="18" charset="0"/>
                <a:cs typeface="Times New Roman" panose="02020603050405020304" pitchFamily="18" charset="0"/>
              </a:rPr>
              <a:t>Have scales</a:t>
            </a:r>
          </a:p>
          <a:p>
            <a:pPr algn="ctr"/>
            <a:r>
              <a:rPr lang="en-US" dirty="0">
                <a:solidFill>
                  <a:schemeClr val="tx1"/>
                </a:solidFill>
                <a:latin typeface="Times New Roman" panose="02020603050405020304" pitchFamily="18" charset="0"/>
                <a:cs typeface="Times New Roman" panose="02020603050405020304" pitchFamily="18" charset="0"/>
              </a:rPr>
              <a:t>2. Oviparous</a:t>
            </a:r>
          </a:p>
          <a:p>
            <a:pPr algn="ctr"/>
            <a:r>
              <a:rPr lang="en-US" dirty="0">
                <a:solidFill>
                  <a:schemeClr val="tx1"/>
                </a:solidFill>
                <a:latin typeface="Times New Roman" panose="02020603050405020304" pitchFamily="18" charset="0"/>
                <a:cs typeface="Times New Roman" panose="02020603050405020304" pitchFamily="18" charset="0"/>
              </a:rPr>
              <a:t>3. Breathe through gills</a:t>
            </a:r>
            <a:endParaRPr lang="en-NZ" dirty="0">
              <a:solidFill>
                <a:schemeClr val="tx1"/>
              </a:solidFill>
              <a:latin typeface="Times New Roman" panose="02020603050405020304" pitchFamily="18" charset="0"/>
              <a:cs typeface="Times New Roman" panose="02020603050405020304" pitchFamily="18" charset="0"/>
            </a:endParaRPr>
          </a:p>
        </p:txBody>
      </p:sp>
      <p:sp>
        <p:nvSpPr>
          <p:cNvPr id="8" name="Rectangle 3">
            <a:extLst>
              <a:ext uri="{FF2B5EF4-FFF2-40B4-BE49-F238E27FC236}">
                <a16:creationId xmlns:a16="http://schemas.microsoft.com/office/drawing/2014/main" id="{783DB9C5-3FEC-43E8-9266-CE1F6FD67C1F}"/>
              </a:ext>
            </a:extLst>
          </p:cNvPr>
          <p:cNvSpPr/>
          <p:nvPr/>
        </p:nvSpPr>
        <p:spPr>
          <a:xfrm>
            <a:off x="871651" y="5738122"/>
            <a:ext cx="10859325" cy="523220"/>
          </a:xfrm>
          <a:prstGeom prst="rect">
            <a:avLst/>
          </a:prstGeom>
        </p:spPr>
        <p:txBody>
          <a:bodyPr wrap="square">
            <a:spAutoFit/>
          </a:bodyPr>
          <a:lstStyle/>
          <a:p>
            <a:pPr marL="285750" indent="-285750">
              <a:buFont typeface="Arial" panose="020B0604020202020204" pitchFamily="34" charset="0"/>
              <a:buChar char="•"/>
            </a:pPr>
            <a:r>
              <a:rPr lang="en-NZ" altLang="zh-TW" sz="1400" dirty="0">
                <a:latin typeface="Times New Roman" panose="02020603050405020304" pitchFamily="18" charset="0"/>
                <a:cs typeface="Times New Roman" panose="02020603050405020304" pitchFamily="18" charset="0"/>
              </a:rPr>
              <a:t>Education Bureau (</a:t>
            </a:r>
            <a:r>
              <a:rPr lang="en-US" altLang="zh-TW" sz="1400" dirty="0">
                <a:latin typeface="Times New Roman" panose="02020603050405020304" pitchFamily="18" charset="0"/>
                <a:cs typeface="Times New Roman" panose="02020603050405020304" pitchFamily="18" charset="0"/>
              </a:rPr>
              <a:t>2010). </a:t>
            </a:r>
            <a:r>
              <a:rPr lang="en-US" altLang="zh-TW" sz="1400" i="1" dirty="0">
                <a:latin typeface="Times New Roman" panose="02020603050405020304" pitchFamily="18" charset="0"/>
                <a:cs typeface="Times New Roman" panose="02020603050405020304" pitchFamily="18" charset="0"/>
              </a:rPr>
              <a:t>Development of Executive Skills Resource Package</a:t>
            </a:r>
            <a:r>
              <a:rPr lang="en-NZ" altLang="zh-TW" sz="1400" i="1" dirty="0">
                <a:latin typeface="Times New Roman" panose="02020603050405020304" pitchFamily="18" charset="0"/>
                <a:cs typeface="Times New Roman" panose="02020603050405020304" pitchFamily="18" charset="0"/>
              </a:rPr>
              <a:t>. </a:t>
            </a:r>
            <a:r>
              <a:rPr lang="en-NZ" altLang="zh-TW" sz="1400" dirty="0">
                <a:latin typeface="Times New Roman" panose="02020603050405020304" pitchFamily="18" charset="0"/>
                <a:cs typeface="Times New Roman" panose="02020603050405020304" pitchFamily="18" charset="0"/>
              </a:rPr>
              <a:t>(Chinese Version Only) From: </a:t>
            </a:r>
            <a:r>
              <a:rPr lang="en-NZ" altLang="zh-TW" sz="1400" dirty="0">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https://sense.edb.gov.hk/tc/types-of-special-educational-needs/attention-deficit-hyperactivity-disorder/resources/teaching-resources/62.html</a:t>
            </a:r>
            <a:r>
              <a:rPr lang="en-US" altLang="zh-TW" sz="1400" dirty="0">
                <a:latin typeface="Times New Roman" panose="02020603050405020304" pitchFamily="18" charset="0"/>
                <a:cs typeface="Times New Roman" panose="02020603050405020304" pitchFamily="18" charset="0"/>
              </a:rPr>
              <a:t>.</a:t>
            </a:r>
            <a:endParaRPr lang="en-NZ" altLang="zh-TW"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1188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圖片 16">
            <a:extLst>
              <a:ext uri="{FF2B5EF4-FFF2-40B4-BE49-F238E27FC236}">
                <a16:creationId xmlns:a16="http://schemas.microsoft.com/office/drawing/2014/main" id="{975CB18B-739A-A5DB-B6F1-DEB1D51C04CD}"/>
              </a:ext>
            </a:extLst>
          </p:cNvPr>
          <p:cNvPicPr>
            <a:picLocks noChangeAspect="1"/>
          </p:cNvPicPr>
          <p:nvPr/>
        </p:nvPicPr>
        <p:blipFill>
          <a:blip r:embed="rId3"/>
          <a:stretch>
            <a:fillRect/>
          </a:stretch>
        </p:blipFill>
        <p:spPr>
          <a:xfrm>
            <a:off x="2241753" y="1872367"/>
            <a:ext cx="7539822" cy="3954891"/>
          </a:xfrm>
          <a:prstGeom prst="rect">
            <a:avLst/>
          </a:prstGeom>
        </p:spPr>
      </p:pic>
      <p:sp>
        <p:nvSpPr>
          <p:cNvPr id="13" name="內容版面配置區 2">
            <a:extLst>
              <a:ext uri="{FF2B5EF4-FFF2-40B4-BE49-F238E27FC236}">
                <a16:creationId xmlns:a16="http://schemas.microsoft.com/office/drawing/2014/main" id="{3AC10098-761F-A4CA-A32D-A6AF366F4DBA}"/>
              </a:ext>
            </a:extLst>
          </p:cNvPr>
          <p:cNvSpPr txBox="1">
            <a:spLocks/>
          </p:cNvSpPr>
          <p:nvPr/>
        </p:nvSpPr>
        <p:spPr>
          <a:xfrm>
            <a:off x="979516" y="1174762"/>
            <a:ext cx="9032132" cy="511043"/>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Courier New" panose="02070309020205020404" pitchFamily="49" charset="0"/>
              <a:buChar char="o"/>
            </a:pP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Use a </a:t>
            </a:r>
            <a:r>
              <a:rPr lang="en-US" altLang="zh-TW"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concept map </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to learn about polar bears’ habitats and strengths</a:t>
            </a:r>
            <a:endParaRPr lang="zh-HK" altLang="en-US"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2" name="Rectangle 1">
            <a:extLst>
              <a:ext uri="{FF2B5EF4-FFF2-40B4-BE49-F238E27FC236}">
                <a16:creationId xmlns:a16="http://schemas.microsoft.com/office/drawing/2014/main" id="{D8878228-6E91-F192-B325-D1DD3554B5A5}"/>
              </a:ext>
            </a:extLst>
          </p:cNvPr>
          <p:cNvSpPr/>
          <p:nvPr/>
        </p:nvSpPr>
        <p:spPr>
          <a:xfrm>
            <a:off x="5603288" y="3610531"/>
            <a:ext cx="1164764" cy="39727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b="1" dirty="0">
                <a:solidFill>
                  <a:schemeClr val="bg2">
                    <a:lumMod val="25000"/>
                  </a:schemeClr>
                </a:solidFill>
                <a:latin typeface="Times New Roman" panose="02020603050405020304" pitchFamily="18" charset="0"/>
                <a:cs typeface="Times New Roman" panose="02020603050405020304" pitchFamily="18" charset="0"/>
              </a:rPr>
              <a:t>Habitat</a:t>
            </a:r>
            <a:endParaRPr lang="en-NZ" sz="1400" b="1"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44788493-26A6-8BB7-EA98-06C09BED924A}"/>
              </a:ext>
            </a:extLst>
          </p:cNvPr>
          <p:cNvSpPr/>
          <p:nvPr/>
        </p:nvSpPr>
        <p:spPr>
          <a:xfrm>
            <a:off x="5574266" y="4723011"/>
            <a:ext cx="1367161" cy="490377"/>
          </a:xfrm>
          <a:prstGeom prst="rect">
            <a:avLst/>
          </a:prstGeom>
          <a:solidFill>
            <a:schemeClr val="accent2">
              <a:lumMod val="20000"/>
              <a:lumOff val="80000"/>
            </a:schemeClr>
          </a:solidFill>
          <a:ln>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25000"/>
                  </a:schemeClr>
                </a:solidFill>
                <a:latin typeface="Times New Roman" panose="02020603050405020304" pitchFamily="18" charset="0"/>
                <a:cs typeface="Times New Roman" panose="02020603050405020304" pitchFamily="18" charset="0"/>
              </a:rPr>
              <a:t>Polar bear</a:t>
            </a:r>
            <a:endParaRPr lang="en-NZ" b="1"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287CD215-8C48-A36A-BF0D-F7DA942D833F}"/>
              </a:ext>
            </a:extLst>
          </p:cNvPr>
          <p:cNvSpPr/>
          <p:nvPr/>
        </p:nvSpPr>
        <p:spPr>
          <a:xfrm>
            <a:off x="2506089" y="2503115"/>
            <a:ext cx="1461461" cy="590947"/>
          </a:xfrm>
          <a:prstGeom prst="rect">
            <a:avLst/>
          </a:prstGeom>
          <a:solidFill>
            <a:schemeClr val="accent2">
              <a:lumMod val="20000"/>
              <a:lumOff val="80000"/>
            </a:schemeClr>
          </a:solidFill>
          <a:ln>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2">
                    <a:lumMod val="25000"/>
                  </a:schemeClr>
                </a:solidFill>
                <a:latin typeface="Times New Roman" panose="02020603050405020304" pitchFamily="18" charset="0"/>
                <a:cs typeface="Times New Roman" panose="02020603050405020304" pitchFamily="18" charset="0"/>
              </a:rPr>
              <a:t>Canada</a:t>
            </a:r>
          </a:p>
          <a:p>
            <a:pPr algn="ctr"/>
            <a:r>
              <a:rPr lang="en-US" sz="1400" b="1" dirty="0">
                <a:solidFill>
                  <a:schemeClr val="bg2">
                    <a:lumMod val="25000"/>
                  </a:schemeClr>
                </a:solidFill>
                <a:latin typeface="Times New Roman" panose="02020603050405020304" pitchFamily="18" charset="0"/>
                <a:cs typeface="Times New Roman" panose="02020603050405020304" pitchFamily="18" charset="0"/>
              </a:rPr>
              <a:t>James Bay</a:t>
            </a:r>
            <a:endParaRPr lang="en-NZ" sz="1400" b="1"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05551C0E-DA53-98A5-BAE0-8A254F50D245}"/>
              </a:ext>
            </a:extLst>
          </p:cNvPr>
          <p:cNvSpPr/>
          <p:nvPr/>
        </p:nvSpPr>
        <p:spPr>
          <a:xfrm>
            <a:off x="2930517" y="3238863"/>
            <a:ext cx="1164764" cy="39727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1400" b="1" dirty="0">
                <a:solidFill>
                  <a:schemeClr val="bg2">
                    <a:lumMod val="25000"/>
                  </a:schemeClr>
                </a:solidFill>
                <a:latin typeface="Times New Roman" panose="02020603050405020304" pitchFamily="18" charset="0"/>
                <a:cs typeface="Times New Roman" panose="02020603050405020304" pitchFamily="18" charset="0"/>
              </a:rPr>
              <a:t>South to</a:t>
            </a:r>
            <a:endParaRPr lang="en-NZ" sz="1400" b="1"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1083D618-19BA-072A-9E26-76611B51BCDB}"/>
              </a:ext>
            </a:extLst>
          </p:cNvPr>
          <p:cNvSpPr/>
          <p:nvPr/>
        </p:nvSpPr>
        <p:spPr>
          <a:xfrm>
            <a:off x="5124482" y="2620577"/>
            <a:ext cx="1164764" cy="39727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b="1" dirty="0">
                <a:solidFill>
                  <a:schemeClr val="bg2">
                    <a:lumMod val="25000"/>
                  </a:schemeClr>
                </a:solidFill>
                <a:latin typeface="Times New Roman" panose="02020603050405020304" pitchFamily="18" charset="0"/>
                <a:cs typeface="Times New Roman" panose="02020603050405020304" pitchFamily="18" charset="0"/>
              </a:rPr>
              <a:t>North to</a:t>
            </a:r>
            <a:endParaRPr lang="en-NZ" sz="1400" b="1"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06DF7CDA-041B-82C2-C04D-87B047F35882}"/>
              </a:ext>
            </a:extLst>
          </p:cNvPr>
          <p:cNvSpPr/>
          <p:nvPr/>
        </p:nvSpPr>
        <p:spPr>
          <a:xfrm>
            <a:off x="4205339" y="3204415"/>
            <a:ext cx="1368927" cy="590947"/>
          </a:xfrm>
          <a:prstGeom prst="rect">
            <a:avLst/>
          </a:prstGeom>
          <a:solidFill>
            <a:schemeClr val="accent2">
              <a:lumMod val="20000"/>
              <a:lumOff val="80000"/>
            </a:schemeClr>
          </a:solidFill>
          <a:ln>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2">
                    <a:lumMod val="25000"/>
                  </a:schemeClr>
                </a:solidFill>
                <a:latin typeface="Times New Roman" panose="02020603050405020304" pitchFamily="18" charset="0"/>
                <a:cs typeface="Times New Roman" panose="02020603050405020304" pitchFamily="18" charset="0"/>
              </a:rPr>
              <a:t>Area</a:t>
            </a:r>
            <a:endParaRPr lang="en-NZ" sz="1400" b="1"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0CA4FC97-7903-2FEC-B6E9-23B1423E103A}"/>
              </a:ext>
            </a:extLst>
          </p:cNvPr>
          <p:cNvSpPr/>
          <p:nvPr/>
        </p:nvSpPr>
        <p:spPr>
          <a:xfrm>
            <a:off x="4095281" y="1956040"/>
            <a:ext cx="2045471" cy="697525"/>
          </a:xfrm>
          <a:prstGeom prst="rect">
            <a:avLst/>
          </a:prstGeom>
          <a:solidFill>
            <a:schemeClr val="accent2">
              <a:lumMod val="20000"/>
              <a:lumOff val="80000"/>
            </a:schemeClr>
          </a:solidFill>
          <a:ln>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Z" sz="1400" b="1" dirty="0">
                <a:solidFill>
                  <a:schemeClr val="bg2">
                    <a:lumMod val="25000"/>
                  </a:schemeClr>
                </a:solidFill>
                <a:latin typeface="Times New Roman" panose="02020603050405020304" pitchFamily="18" charset="0"/>
                <a:cs typeface="Times New Roman" panose="02020603050405020304" pitchFamily="18" charset="0"/>
              </a:rPr>
              <a:t>Latitude 88 degree north (88</a:t>
            </a:r>
            <a:r>
              <a:rPr lang="en-NZ" sz="1400" b="1" dirty="0">
                <a:solidFill>
                  <a:schemeClr val="bg2">
                    <a:lumMod val="25000"/>
                  </a:schemeClr>
                </a:solidFill>
                <a:latin typeface="Times New Roman" panose="02020603050405020304" pitchFamily="18" charset="0"/>
                <a:cs typeface="Times New Roman" panose="02020603050405020304" pitchFamily="18" charset="0"/>
                <a:sym typeface="Symbol" panose="05050102010706020507" pitchFamily="18" charset="2"/>
              </a:rPr>
              <a:t>N)</a:t>
            </a:r>
            <a:r>
              <a:rPr lang="en-NZ" sz="1400" b="1" strike="sngStrike" dirty="0">
                <a:solidFill>
                  <a:schemeClr val="bg2">
                    <a:lumMod val="25000"/>
                  </a:schemeClr>
                </a:solidFill>
                <a:latin typeface="Times New Roman" panose="02020603050405020304" pitchFamily="18" charset="0"/>
                <a:cs typeface="Times New Roman" panose="02020603050405020304" pitchFamily="18" charset="0"/>
              </a:rPr>
              <a:t> </a:t>
            </a:r>
          </a:p>
          <a:p>
            <a:pPr algn="ctr"/>
            <a:r>
              <a:rPr lang="en-NZ" sz="1400" b="1" dirty="0">
                <a:solidFill>
                  <a:schemeClr val="bg2">
                    <a:lumMod val="25000"/>
                  </a:schemeClr>
                </a:solidFill>
                <a:latin typeface="Times New Roman" panose="02020603050405020304" pitchFamily="18" charset="0"/>
                <a:cs typeface="Times New Roman" panose="02020603050405020304" pitchFamily="18" charset="0"/>
              </a:rPr>
              <a:t>Crossing the North Pole</a:t>
            </a:r>
          </a:p>
        </p:txBody>
      </p:sp>
      <p:sp>
        <p:nvSpPr>
          <p:cNvPr id="9" name="Rectangle 8">
            <a:extLst>
              <a:ext uri="{FF2B5EF4-FFF2-40B4-BE49-F238E27FC236}">
                <a16:creationId xmlns:a16="http://schemas.microsoft.com/office/drawing/2014/main" id="{0E784819-200F-9883-6DA0-5FFE6BEC01FE}"/>
              </a:ext>
            </a:extLst>
          </p:cNvPr>
          <p:cNvSpPr/>
          <p:nvPr/>
        </p:nvSpPr>
        <p:spPr>
          <a:xfrm>
            <a:off x="6979018" y="4071747"/>
            <a:ext cx="1164764" cy="33333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b="1" dirty="0">
                <a:solidFill>
                  <a:schemeClr val="bg2">
                    <a:lumMod val="25000"/>
                  </a:schemeClr>
                </a:solidFill>
                <a:latin typeface="Times New Roman" panose="02020603050405020304" pitchFamily="18" charset="0"/>
                <a:cs typeface="Times New Roman" panose="02020603050405020304" pitchFamily="18" charset="0"/>
              </a:rPr>
              <a:t>Good at</a:t>
            </a:r>
            <a:endParaRPr lang="en-NZ" sz="1400" b="1"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3A162B50-03B1-029A-107B-12BB369CE381}"/>
              </a:ext>
            </a:extLst>
          </p:cNvPr>
          <p:cNvSpPr/>
          <p:nvPr/>
        </p:nvSpPr>
        <p:spPr>
          <a:xfrm>
            <a:off x="8039101" y="3273966"/>
            <a:ext cx="1473608" cy="804890"/>
          </a:xfrm>
          <a:prstGeom prst="rect">
            <a:avLst/>
          </a:prstGeom>
          <a:solidFill>
            <a:schemeClr val="accent2">
              <a:lumMod val="20000"/>
              <a:lumOff val="80000"/>
            </a:schemeClr>
          </a:solidFill>
          <a:ln>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2">
                    <a:lumMod val="25000"/>
                  </a:schemeClr>
                </a:solidFill>
                <a:latin typeface="Times New Roman" panose="02020603050405020304" pitchFamily="18" charset="0"/>
                <a:cs typeface="Times New Roman" panose="02020603050405020304" pitchFamily="18" charset="0"/>
              </a:rPr>
              <a:t>Hunting</a:t>
            </a:r>
            <a:endParaRPr lang="en-NZ" sz="1400" b="1"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724E4F8E-B57F-9B7E-7AEC-62FA25AE7601}"/>
              </a:ext>
            </a:extLst>
          </p:cNvPr>
          <p:cNvSpPr/>
          <p:nvPr/>
        </p:nvSpPr>
        <p:spPr>
          <a:xfrm>
            <a:off x="6381750" y="2683019"/>
            <a:ext cx="1437235" cy="590947"/>
          </a:xfrm>
          <a:prstGeom prst="rect">
            <a:avLst/>
          </a:prstGeom>
          <a:solidFill>
            <a:schemeClr val="accent2">
              <a:lumMod val="20000"/>
              <a:lumOff val="80000"/>
            </a:schemeClr>
          </a:solidFill>
          <a:ln>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2">
                    <a:lumMod val="25000"/>
                  </a:schemeClr>
                </a:solidFill>
                <a:latin typeface="Times New Roman" panose="02020603050405020304" pitchFamily="18" charset="0"/>
                <a:cs typeface="Times New Roman" panose="02020603050405020304" pitchFamily="18" charset="0"/>
              </a:rPr>
              <a:t>Running on ice</a:t>
            </a:r>
            <a:endParaRPr lang="en-NZ" sz="1400" b="1"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15" name="Rectangle 3">
            <a:extLst>
              <a:ext uri="{FF2B5EF4-FFF2-40B4-BE49-F238E27FC236}">
                <a16:creationId xmlns:a16="http://schemas.microsoft.com/office/drawing/2014/main" id="{B3F58D07-F1E8-4B5C-AC82-9C9B75E644DA}"/>
              </a:ext>
            </a:extLst>
          </p:cNvPr>
          <p:cNvSpPr/>
          <p:nvPr/>
        </p:nvSpPr>
        <p:spPr>
          <a:xfrm>
            <a:off x="915088" y="5784014"/>
            <a:ext cx="10859325" cy="523220"/>
          </a:xfrm>
          <a:prstGeom prst="rect">
            <a:avLst/>
          </a:prstGeom>
        </p:spPr>
        <p:txBody>
          <a:bodyPr wrap="square">
            <a:spAutoFit/>
          </a:bodyPr>
          <a:lstStyle/>
          <a:p>
            <a:pPr marL="285750" indent="-285750">
              <a:buFont typeface="Arial" panose="020B0604020202020204" pitchFamily="34" charset="0"/>
              <a:buChar char="•"/>
            </a:pPr>
            <a:r>
              <a:rPr lang="en-NZ" altLang="zh-TW" sz="1400" dirty="0">
                <a:latin typeface="Times New Roman" panose="02020603050405020304" pitchFamily="18" charset="0"/>
                <a:cs typeface="Times New Roman" panose="02020603050405020304" pitchFamily="18" charset="0"/>
              </a:rPr>
              <a:t>Education Bureau (</a:t>
            </a:r>
            <a:r>
              <a:rPr lang="en-US" altLang="zh-TW" sz="1400" dirty="0">
                <a:latin typeface="Times New Roman" panose="02020603050405020304" pitchFamily="18" charset="0"/>
                <a:cs typeface="Times New Roman" panose="02020603050405020304" pitchFamily="18" charset="0"/>
              </a:rPr>
              <a:t>2010). </a:t>
            </a:r>
            <a:r>
              <a:rPr lang="en-US" altLang="zh-TW" sz="1400" i="1" dirty="0">
                <a:latin typeface="Times New Roman" panose="02020603050405020304" pitchFamily="18" charset="0"/>
                <a:cs typeface="Times New Roman" panose="02020603050405020304" pitchFamily="18" charset="0"/>
              </a:rPr>
              <a:t>Development of Executive Skills Resource Package</a:t>
            </a:r>
            <a:r>
              <a:rPr lang="en-NZ" altLang="zh-TW" sz="1400" i="1" dirty="0">
                <a:latin typeface="Times New Roman" panose="02020603050405020304" pitchFamily="18" charset="0"/>
                <a:cs typeface="Times New Roman" panose="02020603050405020304" pitchFamily="18" charset="0"/>
              </a:rPr>
              <a:t>. </a:t>
            </a:r>
            <a:r>
              <a:rPr lang="en-NZ" altLang="zh-TW" sz="1400" dirty="0">
                <a:latin typeface="Times New Roman" panose="02020603050405020304" pitchFamily="18" charset="0"/>
                <a:cs typeface="Times New Roman" panose="02020603050405020304" pitchFamily="18" charset="0"/>
              </a:rPr>
              <a:t>(Chinese Version Only) From: </a:t>
            </a:r>
            <a:r>
              <a:rPr lang="en-NZ" altLang="zh-TW" sz="1400" dirty="0">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https://sense.edb.gov.hk/tc/types-of-special-educational-needs/attention-deficit-hyperactivity-disorder/resources/teaching-resources/62.html</a:t>
            </a:r>
            <a:r>
              <a:rPr lang="en-US" altLang="zh-TW" sz="1400" dirty="0">
                <a:latin typeface="Times New Roman" panose="02020603050405020304" pitchFamily="18" charset="0"/>
                <a:cs typeface="Times New Roman" panose="02020603050405020304" pitchFamily="18" charset="0"/>
              </a:rPr>
              <a:t>.</a:t>
            </a:r>
            <a:endParaRPr lang="en-NZ" altLang="zh-TW"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83339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內容版面配置區 2">
            <a:extLst>
              <a:ext uri="{FF2B5EF4-FFF2-40B4-BE49-F238E27FC236}">
                <a16:creationId xmlns:a16="http://schemas.microsoft.com/office/drawing/2014/main" id="{1854EA04-AB5A-14E5-45ED-35274ABC90B8}"/>
              </a:ext>
            </a:extLst>
          </p:cNvPr>
          <p:cNvSpPr txBox="1">
            <a:spLocks/>
          </p:cNvSpPr>
          <p:nvPr/>
        </p:nvSpPr>
        <p:spPr>
          <a:xfrm>
            <a:off x="1295400" y="2468879"/>
            <a:ext cx="10058400" cy="37080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endParaRPr lang="zh-HK" altLang="en-US" sz="2800" dirty="0">
              <a:latin typeface="Century Gothic" panose="020B0502020202020204" pitchFamily="34" charset="0"/>
              <a:ea typeface="微軟正黑體" panose="020B0604030504040204" pitchFamily="34" charset="-120"/>
            </a:endParaRPr>
          </a:p>
        </p:txBody>
      </p:sp>
      <p:sp>
        <p:nvSpPr>
          <p:cNvPr id="10" name="Rectangle 3">
            <a:extLst>
              <a:ext uri="{FF2B5EF4-FFF2-40B4-BE49-F238E27FC236}">
                <a16:creationId xmlns:a16="http://schemas.microsoft.com/office/drawing/2014/main" id="{DA116165-C37C-1538-94BE-180F4966F1B7}"/>
              </a:ext>
            </a:extLst>
          </p:cNvPr>
          <p:cNvSpPr/>
          <p:nvPr/>
        </p:nvSpPr>
        <p:spPr>
          <a:xfrm>
            <a:off x="669067" y="5695563"/>
            <a:ext cx="11152177" cy="523220"/>
          </a:xfrm>
          <a:prstGeom prst="rect">
            <a:avLst/>
          </a:prstGeom>
        </p:spPr>
        <p:txBody>
          <a:bodyPr wrap="square">
            <a:spAutoFit/>
          </a:bodyPr>
          <a:lstStyle/>
          <a:p>
            <a:pPr marL="285750" indent="-285750">
              <a:buFont typeface="Arial" panose="020B0604020202020204" pitchFamily="34" charset="0"/>
              <a:buChar char="•"/>
            </a:pPr>
            <a:r>
              <a:rPr lang="en-US" altLang="zh-TW" sz="1400" dirty="0">
                <a:latin typeface="Times New Roman" panose="02020603050405020304" pitchFamily="18" charset="0"/>
                <a:cs typeface="Times New Roman" panose="02020603050405020304" pitchFamily="18" charset="0"/>
              </a:rPr>
              <a:t>Education Bureau (2017).</a:t>
            </a:r>
            <a:r>
              <a:rPr lang="en-US" sz="1400" dirty="0">
                <a:latin typeface="Times New Roman" panose="02020603050405020304" pitchFamily="18" charset="0"/>
                <a:cs typeface="Times New Roman" panose="02020603050405020304" pitchFamily="18" charset="0"/>
              </a:rPr>
              <a:t> </a:t>
            </a:r>
            <a:r>
              <a:rPr lang="en-US" sz="1400" i="1" dirty="0">
                <a:latin typeface="Times New Roman" panose="02020603050405020304" pitchFamily="18" charset="0"/>
                <a:cs typeface="Times New Roman" panose="02020603050405020304" pitchFamily="18" charset="0"/>
              </a:rPr>
              <a:t>Enhancement of Executive Skills: A Classroom-based Approach</a:t>
            </a:r>
            <a:r>
              <a:rPr lang="en-US" sz="1400" dirty="0">
                <a:latin typeface="Times New Roman" panose="02020603050405020304" pitchFamily="18" charset="0"/>
                <a:cs typeface="Times New Roman" panose="02020603050405020304" pitchFamily="18" charset="0"/>
              </a:rPr>
              <a:t>. (Chinese Version Only) </a:t>
            </a:r>
          </a:p>
          <a:p>
            <a:r>
              <a:rPr lang="en-US" sz="1400" dirty="0">
                <a:latin typeface="Times New Roman" panose="02020603050405020304" pitchFamily="18" charset="0"/>
                <a:cs typeface="Times New Roman" panose="02020603050405020304" pitchFamily="18" charset="0"/>
              </a:rPr>
              <a:t>       From: </a:t>
            </a:r>
            <a:r>
              <a:rPr lang="en-US" altLang="zh-TW" sz="1400" dirty="0">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https://sense.edb.gov.hk/tc/types-of-special-educational-needs/attention-deficit-hyperactivity-disorder/resources/teaching-resources/61.html</a:t>
            </a:r>
            <a:r>
              <a:rPr lang="en-US" altLang="zh-TW" sz="1400" dirty="0">
                <a:latin typeface="Times New Roman" panose="02020603050405020304" pitchFamily="18" charset="0"/>
                <a:cs typeface="Times New Roman" panose="02020603050405020304" pitchFamily="18" charset="0"/>
              </a:rPr>
              <a:t> </a:t>
            </a:r>
            <a:endParaRPr lang="en-US" sz="1400" dirty="0">
              <a:latin typeface="Times New Roman" panose="02020603050405020304" pitchFamily="18" charset="0"/>
              <a:cs typeface="Times New Roman" panose="02020603050405020304" pitchFamily="18" charset="0"/>
            </a:endParaRPr>
          </a:p>
        </p:txBody>
      </p:sp>
      <p:graphicFrame>
        <p:nvGraphicFramePr>
          <p:cNvPr id="3" name="Diagram 2"/>
          <p:cNvGraphicFramePr/>
          <p:nvPr>
            <p:extLst>
              <p:ext uri="{D42A27DB-BD31-4B8C-83A1-F6EECF244321}">
                <p14:modId xmlns:p14="http://schemas.microsoft.com/office/powerpoint/2010/main" val="1610476663"/>
              </p:ext>
            </p:extLst>
          </p:nvPr>
        </p:nvGraphicFramePr>
        <p:xfrm>
          <a:off x="571598" y="1856406"/>
          <a:ext cx="11347117" cy="38809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標題 1">
            <a:extLst>
              <a:ext uri="{FF2B5EF4-FFF2-40B4-BE49-F238E27FC236}">
                <a16:creationId xmlns:a16="http://schemas.microsoft.com/office/drawing/2014/main" id="{F41DC9E7-34C2-2250-73C4-9A1594CB5ED7}"/>
              </a:ext>
            </a:extLst>
          </p:cNvPr>
          <p:cNvSpPr txBox="1">
            <a:spLocks/>
          </p:cNvSpPr>
          <p:nvPr/>
        </p:nvSpPr>
        <p:spPr>
          <a:xfrm>
            <a:off x="766538" y="230620"/>
            <a:ext cx="10593977" cy="1334235"/>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altLang="zh-TW" sz="4400" b="1" dirty="0">
                <a:latin typeface="Times New Roman" panose="02020603050405020304" pitchFamily="18" charset="0"/>
                <a:ea typeface="微軟正黑體" panose="020B0604030504040204" pitchFamily="34" charset="-120"/>
                <a:cs typeface="Times New Roman" panose="02020603050405020304" pitchFamily="18" charset="0"/>
              </a:rPr>
              <a:t>3) </a:t>
            </a:r>
            <a:r>
              <a:rPr lang="en-US" sz="4400" b="1" dirty="0">
                <a:solidFill>
                  <a:srgbClr val="000000"/>
                </a:solidFill>
                <a:effectLst/>
                <a:latin typeface="Times New Roman" panose="02020603050405020304" pitchFamily="18" charset="0"/>
                <a:ea typeface="PMingLiU" panose="02020500000000000000" pitchFamily="18" charset="-120"/>
                <a:cs typeface="Times New Roman" panose="02020603050405020304" pitchFamily="18" charset="0"/>
              </a:rPr>
              <a:t>Reading the question before answering</a:t>
            </a:r>
            <a:endParaRPr lang="zh-TW" altLang="en-US" sz="4400" b="1"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3" name="內容版面配置區 2">
            <a:extLst>
              <a:ext uri="{FF2B5EF4-FFF2-40B4-BE49-F238E27FC236}">
                <a16:creationId xmlns:a16="http://schemas.microsoft.com/office/drawing/2014/main" id="{96C6E70A-C50F-6321-1AA0-8233C9E73C32}"/>
              </a:ext>
            </a:extLst>
          </p:cNvPr>
          <p:cNvSpPr txBox="1">
            <a:spLocks/>
          </p:cNvSpPr>
          <p:nvPr/>
        </p:nvSpPr>
        <p:spPr>
          <a:xfrm>
            <a:off x="838200" y="1856406"/>
            <a:ext cx="9032132" cy="511043"/>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Courier New" panose="02070309020205020404" pitchFamily="49" charset="0"/>
              <a:buChar char="o"/>
            </a:pP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Chinese reading comprehension</a:t>
            </a:r>
            <a:endParaRPr lang="zh-HK" altLang="en-US" sz="3000" dirty="0">
              <a:latin typeface="Times New Roman" panose="02020603050405020304" pitchFamily="18" charset="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37959245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a:extLst>
              <a:ext uri="{FF2B5EF4-FFF2-40B4-BE49-F238E27FC236}">
                <a16:creationId xmlns:a16="http://schemas.microsoft.com/office/drawing/2014/main" id="{DA116165-C37C-1538-94BE-180F4966F1B7}"/>
              </a:ext>
            </a:extLst>
          </p:cNvPr>
          <p:cNvSpPr/>
          <p:nvPr/>
        </p:nvSpPr>
        <p:spPr>
          <a:xfrm>
            <a:off x="738546" y="5606397"/>
            <a:ext cx="10714908" cy="738664"/>
          </a:xfrm>
          <a:prstGeom prst="rect">
            <a:avLst/>
          </a:prstGeom>
        </p:spPr>
        <p:txBody>
          <a:bodyPr wrap="square">
            <a:spAutoFit/>
          </a:bodyPr>
          <a:lstStyle/>
          <a:p>
            <a:pPr marL="285750" indent="-285750">
              <a:buFont typeface="Arial" panose="020B0604020202020204" pitchFamily="34" charset="0"/>
              <a:buChar char="•"/>
            </a:pPr>
            <a:r>
              <a:rPr lang="en-US" altLang="zh-TW" sz="1400" dirty="0">
                <a:solidFill>
                  <a:schemeClr val="tx1">
                    <a:lumMod val="95000"/>
                    <a:lumOff val="5000"/>
                  </a:schemeClr>
                </a:solidFill>
                <a:latin typeface="Times New Roman" panose="02020603050405020304" pitchFamily="18" charset="0"/>
                <a:cs typeface="Times New Roman" panose="02020603050405020304" pitchFamily="18" charset="0"/>
              </a:rPr>
              <a:t>Education Bureau (2014). </a:t>
            </a:r>
            <a:r>
              <a:rPr lang="en-US" altLang="zh-TW" sz="1400" i="1" dirty="0">
                <a:solidFill>
                  <a:schemeClr val="tx1">
                    <a:lumMod val="95000"/>
                    <a:lumOff val="5000"/>
                  </a:schemeClr>
                </a:solidFill>
                <a:latin typeface="Times New Roman" panose="02020603050405020304" pitchFamily="18" charset="0"/>
                <a:cs typeface="Times New Roman" panose="02020603050405020304" pitchFamily="18" charset="0"/>
              </a:rPr>
              <a:t>Tiered Intervention Model on the Learning and Teaching of Chinese Language in Upper Primary Schools: Tier 2 Reading and Writing Resource for Primary 4 Students</a:t>
            </a:r>
            <a:r>
              <a:rPr lang="en-US" altLang="zh-TW" sz="1400" dirty="0">
                <a:solidFill>
                  <a:schemeClr val="tx1">
                    <a:lumMod val="95000"/>
                    <a:lumOff val="5000"/>
                  </a:schemeClr>
                </a:solidFill>
                <a:latin typeface="Times New Roman" panose="02020603050405020304" pitchFamily="18" charset="0"/>
                <a:cs typeface="Times New Roman" panose="02020603050405020304" pitchFamily="18" charset="0"/>
              </a:rPr>
              <a:t>. (Chinese Version Only) </a:t>
            </a:r>
            <a:r>
              <a:rPr lang="en-US" altLang="zh-TW" sz="1400" dirty="0">
                <a:latin typeface="Times New Roman" panose="02020603050405020304" pitchFamily="18" charset="0"/>
                <a:cs typeface="Times New Roman" panose="02020603050405020304" pitchFamily="18" charset="0"/>
              </a:rPr>
              <a:t>From: </a:t>
            </a:r>
            <a:r>
              <a:rPr lang="en-US" altLang="zh-TW" sz="1400" dirty="0">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https://sense.edb.gov.hk/tc/types-of-special-educational-needs/specific-learning-difficulties/resources/teaching-resources/for-primary-schools/45.html</a:t>
            </a:r>
            <a:r>
              <a:rPr lang="en-US" altLang="zh-TW" sz="1400" dirty="0">
                <a:latin typeface="Times New Roman" panose="02020603050405020304" pitchFamily="18" charset="0"/>
                <a:cs typeface="Times New Roman" panose="02020603050405020304" pitchFamily="18" charset="0"/>
              </a:rPr>
              <a:t>.</a:t>
            </a:r>
          </a:p>
        </p:txBody>
      </p:sp>
      <p:sp>
        <p:nvSpPr>
          <p:cNvPr id="2" name="文字方塊 1"/>
          <p:cNvSpPr txBox="1"/>
          <p:nvPr/>
        </p:nvSpPr>
        <p:spPr>
          <a:xfrm>
            <a:off x="948447" y="995535"/>
            <a:ext cx="10683114" cy="707886"/>
          </a:xfrm>
          <a:prstGeom prst="rect">
            <a:avLst/>
          </a:prstGeom>
          <a:noFill/>
        </p:spPr>
        <p:txBody>
          <a:bodyPr wrap="square" rtlCol="0">
            <a:spAutoFit/>
          </a:bodyPr>
          <a:lstStyle/>
          <a:p>
            <a:r>
              <a:rPr lang="en-US" altLang="zh-TW" sz="4000" b="1" dirty="0">
                <a:latin typeface="Times New Roman" panose="02020603050405020304" pitchFamily="18" charset="0"/>
                <a:ea typeface="微軟正黑體" panose="020B0604030504040204" pitchFamily="34" charset="-120"/>
                <a:cs typeface="Times New Roman" panose="02020603050405020304" pitchFamily="18" charset="0"/>
              </a:rPr>
              <a:t>The garden after rain (Chinese Version Only)</a:t>
            </a:r>
          </a:p>
        </p:txBody>
      </p:sp>
      <p:sp>
        <p:nvSpPr>
          <p:cNvPr id="8" name="內容版面配置區 2">
            <a:extLst>
              <a:ext uri="{FF2B5EF4-FFF2-40B4-BE49-F238E27FC236}">
                <a16:creationId xmlns:a16="http://schemas.microsoft.com/office/drawing/2014/main" id="{F921D2EB-D697-D639-6090-5057078B8ABD}"/>
              </a:ext>
            </a:extLst>
          </p:cNvPr>
          <p:cNvSpPr>
            <a:spLocks noGrp="1"/>
          </p:cNvSpPr>
          <p:nvPr>
            <p:ph idx="1"/>
          </p:nvPr>
        </p:nvSpPr>
        <p:spPr>
          <a:xfrm>
            <a:off x="1066800" y="2321140"/>
            <a:ext cx="10058400" cy="2953504"/>
          </a:xfrm>
        </p:spPr>
        <p:txBody>
          <a:bodyPr>
            <a:normAutofit/>
          </a:bodyPr>
          <a:lstStyle/>
          <a:p>
            <a:pPr marL="0" indent="0">
              <a:lnSpc>
                <a:spcPct val="100000"/>
              </a:lnSpc>
              <a:buNone/>
            </a:pPr>
            <a:r>
              <a:rPr lang="zh-TW" altLang="en-US" sz="2200" dirty="0">
                <a:latin typeface="微軟正黑體" panose="020B0604030504040204" pitchFamily="34" charset="-120"/>
                <a:ea typeface="微軟正黑體" panose="020B0604030504040204" pitchFamily="34" charset="-120"/>
              </a:rPr>
              <a:t>星期日的早上，一直下着大雨，我留在家中寫作業。正當納悶的時候，</a:t>
            </a:r>
            <a:r>
              <a:rPr lang="zh-TW" altLang="en-US" sz="2200" b="1" dirty="0">
                <a:solidFill>
                  <a:srgbClr val="00B0F0"/>
                </a:solidFill>
                <a:latin typeface="微軟正黑體" panose="020B0604030504040204" pitchFamily="34" charset="-120"/>
                <a:ea typeface="微軟正黑體" panose="020B0604030504040204" pitchFamily="34" charset="-120"/>
              </a:rPr>
              <a:t>聽到雨聲滴答，雨點稀稀疏疏的</a:t>
            </a:r>
            <a:r>
              <a:rPr lang="zh-TW" altLang="en-US" sz="2200" dirty="0">
                <a:latin typeface="微軟正黑體" panose="020B0604030504040204" pitchFamily="34" charset="-120"/>
                <a:ea typeface="微軟正黑體" panose="020B0604030504040204" pitchFamily="34" charset="-120"/>
              </a:rPr>
              <a:t>。我急不及待相約朋友到附近的花園遊玩。我們沿着花園的小徑走，</a:t>
            </a:r>
            <a:r>
              <a:rPr lang="zh-TW" altLang="en-US" sz="2200" b="1" dirty="0">
                <a:solidFill>
                  <a:srgbClr val="FF0000"/>
                </a:solidFill>
                <a:latin typeface="微軟正黑體" panose="020B0604030504040204" pitchFamily="34" charset="-120"/>
                <a:ea typeface="微軟正黑體" panose="020B0604030504040204" pitchFamily="34" charset="-120"/>
              </a:rPr>
              <a:t>籬笆長滿色彩繽紛的花兒，有紅的、橙的、粉紅的、紫的，多如繁星。晶瑩的水珠頑皮地在花瓣上滾動，然後跳落到地上</a:t>
            </a:r>
            <a:r>
              <a:rPr lang="zh-TW" altLang="en-US" sz="2200" dirty="0">
                <a:solidFill>
                  <a:schemeClr val="tx1"/>
                </a:solidFill>
                <a:latin typeface="微軟正黑體" panose="020B0604030504040204" pitchFamily="34" charset="-120"/>
                <a:ea typeface="微軟正黑體" panose="020B0604030504040204" pitchFamily="34" charset="-120"/>
              </a:rPr>
              <a:t>。</a:t>
            </a:r>
            <a:r>
              <a:rPr lang="zh-TW" altLang="en-US" sz="2200" b="1" dirty="0">
                <a:solidFill>
                  <a:srgbClr val="92D050"/>
                </a:solidFill>
                <a:latin typeface="微軟正黑體" panose="020B0604030504040204" pitchFamily="34" charset="-120"/>
                <a:ea typeface="微軟正黑體" panose="020B0604030504040204" pitchFamily="34" charset="-120"/>
              </a:rPr>
              <a:t>花兒散發着淡淡的花香，引來蝴蝶和蜜蜂在捉迷藏</a:t>
            </a:r>
            <a:r>
              <a:rPr lang="zh-TW" altLang="en-US" sz="2200" dirty="0">
                <a:solidFill>
                  <a:schemeClr val="tx1"/>
                </a:solidFill>
                <a:latin typeface="微軟正黑體" panose="020B0604030504040204" pitchFamily="34" charset="-120"/>
                <a:ea typeface="微軟正黑體" panose="020B0604030504040204" pitchFamily="34" charset="-120"/>
              </a:rPr>
              <a:t>，</a:t>
            </a:r>
            <a:r>
              <a:rPr lang="zh-TW" altLang="en-US" sz="2200" b="1" dirty="0">
                <a:solidFill>
                  <a:srgbClr val="FF0000"/>
                </a:solidFill>
                <a:latin typeface="微軟正黑體" panose="020B0604030504040204" pitchFamily="34" charset="-120"/>
                <a:ea typeface="微軟正黑體" panose="020B0604030504040204" pitchFamily="34" charset="-120"/>
              </a:rPr>
              <a:t>牠們在花間吸吮花蜜兒，就像是大自然的天使，為花園增添不少生氣</a:t>
            </a:r>
            <a:r>
              <a:rPr lang="zh-TW" altLang="en-US" sz="2200" dirty="0">
                <a:latin typeface="微軟正黑體" panose="020B0604030504040204" pitchFamily="34" charset="-120"/>
                <a:ea typeface="微軟正黑體" panose="020B0604030504040204" pitchFamily="34" charset="-120"/>
              </a:rPr>
              <a:t>。我們走得累了，便坐在椅子上休息。</a:t>
            </a:r>
            <a:r>
              <a:rPr lang="zh-TW" altLang="en-US" sz="2200" b="1" dirty="0">
                <a:solidFill>
                  <a:srgbClr val="FF0000"/>
                </a:solidFill>
                <a:latin typeface="微軟正黑體" panose="020B0604030504040204" pitchFamily="34" charset="-120"/>
                <a:ea typeface="微軟正黑體" panose="020B0604030504040204" pitchFamily="34" charset="-120"/>
              </a:rPr>
              <a:t>我抬頭一看，大樹充滿生命力</a:t>
            </a:r>
            <a:r>
              <a:rPr lang="zh-TW" altLang="en-US" sz="2200" dirty="0">
                <a:latin typeface="微軟正黑體" panose="020B0604030504040204" pitchFamily="34" charset="-120"/>
                <a:ea typeface="微軟正黑體" panose="020B0604030504040204" pitchFamily="34" charset="-120"/>
              </a:rPr>
              <a:t>；</a:t>
            </a:r>
            <a:r>
              <a:rPr lang="zh-TW" altLang="en-US" sz="2200" b="1" dirty="0">
                <a:solidFill>
                  <a:srgbClr val="00B0F0"/>
                </a:solidFill>
                <a:latin typeface="微軟正黑體" panose="020B0604030504040204" pitchFamily="34" charset="-120"/>
                <a:ea typeface="微軟正黑體" panose="020B0604030504040204" pitchFamily="34" charset="-120"/>
              </a:rPr>
              <a:t>鳥兒在樹上互相唱和，熱鬧極了</a:t>
            </a:r>
            <a:r>
              <a:rPr lang="zh-TW" altLang="en-US" sz="2200" dirty="0">
                <a:latin typeface="微軟正黑體" panose="020B0604030504040204" pitchFamily="34" charset="-120"/>
                <a:ea typeface="微軟正黑體" panose="020B0604030504040204" pitchFamily="34" charset="-120"/>
              </a:rPr>
              <a:t>。</a:t>
            </a:r>
            <a:r>
              <a:rPr lang="zh-TW" altLang="en-US" sz="2200" b="1" dirty="0">
                <a:solidFill>
                  <a:srgbClr val="FF0000"/>
                </a:solidFill>
                <a:latin typeface="微軟正黑體" panose="020B0604030504040204" pitchFamily="34" charset="-120"/>
                <a:ea typeface="微軟正黑體" panose="020B0604030504040204" pitchFamily="34" charset="-120"/>
              </a:rPr>
              <a:t>雨停了，天邊出現了一道彩虹；幾朵白雲在天空中飄盪</a:t>
            </a:r>
            <a:r>
              <a:rPr lang="zh-TW" altLang="en-US" sz="2200" dirty="0">
                <a:latin typeface="微軟正黑體" panose="020B0604030504040204" pitchFamily="34" charset="-120"/>
                <a:ea typeface="微軟正黑體" panose="020B0604030504040204" pitchFamily="34" charset="-120"/>
              </a:rPr>
              <a:t>；微風撫摸我的臉龐。公園裏的景色美麗極了，是一幅美麗的大自然圖畫。</a:t>
            </a:r>
            <a:endParaRPr lang="zh-HK" altLang="en-US" sz="2800" dirty="0">
              <a:latin typeface="微軟正黑體" panose="020B0604030504040204" pitchFamily="34" charset="-120"/>
              <a:ea typeface="微軟正黑體" panose="020B0604030504040204" pitchFamily="34" charset="-120"/>
            </a:endParaRPr>
          </a:p>
        </p:txBody>
      </p:sp>
      <p:sp>
        <p:nvSpPr>
          <p:cNvPr id="9" name="內容版面配置區 2">
            <a:extLst>
              <a:ext uri="{FF2B5EF4-FFF2-40B4-BE49-F238E27FC236}">
                <a16:creationId xmlns:a16="http://schemas.microsoft.com/office/drawing/2014/main" id="{1854EA04-AB5A-14E5-45ED-35274ABC90B8}"/>
              </a:ext>
            </a:extLst>
          </p:cNvPr>
          <p:cNvSpPr txBox="1">
            <a:spLocks/>
          </p:cNvSpPr>
          <p:nvPr/>
        </p:nvSpPr>
        <p:spPr>
          <a:xfrm>
            <a:off x="951218" y="1989387"/>
            <a:ext cx="7991764" cy="4690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TW" altLang="en-US" sz="2600" dirty="0">
                <a:latin typeface="微軟正黑體" panose="020B0604030504040204" pitchFamily="34" charset="-120"/>
                <a:ea typeface="微軟正黑體" panose="020B0604030504040204" pitchFamily="34" charset="-120"/>
              </a:rPr>
              <a:t>問題：我在花園裡</a:t>
            </a:r>
            <a:r>
              <a:rPr lang="zh-TW" altLang="en-US" sz="2600" b="1" dirty="0">
                <a:solidFill>
                  <a:srgbClr val="FF0000"/>
                </a:solidFill>
                <a:latin typeface="微軟正黑體" panose="020B0604030504040204" pitchFamily="34" charset="-120"/>
                <a:ea typeface="微軟正黑體" panose="020B0604030504040204" pitchFamily="34" charset="-120"/>
              </a:rPr>
              <a:t>看</a:t>
            </a:r>
            <a:r>
              <a:rPr lang="zh-TW" altLang="en-US" sz="2600" dirty="0">
                <a:latin typeface="微軟正黑體" panose="020B0604030504040204" pitchFamily="34" charset="-120"/>
                <a:ea typeface="微軟正黑體" panose="020B0604030504040204" pitchFamily="34" charset="-120"/>
              </a:rPr>
              <a:t>到什麼？</a:t>
            </a:r>
            <a:r>
              <a:rPr lang="zh-TW" altLang="en-US" sz="2600" b="1" dirty="0">
                <a:solidFill>
                  <a:srgbClr val="00B0F0"/>
                </a:solidFill>
                <a:latin typeface="微軟正黑體" panose="020B0604030504040204" pitchFamily="34" charset="-120"/>
                <a:ea typeface="微軟正黑體" panose="020B0604030504040204" pitchFamily="34" charset="-120"/>
              </a:rPr>
              <a:t>聽</a:t>
            </a:r>
            <a:r>
              <a:rPr lang="zh-TW" altLang="en-US" sz="2600" dirty="0">
                <a:latin typeface="微軟正黑體" panose="020B0604030504040204" pitchFamily="34" charset="-120"/>
                <a:ea typeface="微軟正黑體" panose="020B0604030504040204" pitchFamily="34" charset="-120"/>
              </a:rPr>
              <a:t>到什麼？</a:t>
            </a:r>
            <a:r>
              <a:rPr lang="zh-TW" altLang="en-US" sz="2600" b="1" dirty="0">
                <a:solidFill>
                  <a:srgbClr val="92D050"/>
                </a:solidFill>
                <a:latin typeface="微軟正黑體" panose="020B0604030504040204" pitchFamily="34" charset="-120"/>
                <a:ea typeface="微軟正黑體" panose="020B0604030504040204" pitchFamily="34" charset="-120"/>
              </a:rPr>
              <a:t>嗅</a:t>
            </a:r>
            <a:r>
              <a:rPr lang="zh-TW" altLang="en-US" sz="2600" dirty="0">
                <a:latin typeface="微軟正黑體" panose="020B0604030504040204" pitchFamily="34" charset="-120"/>
                <a:ea typeface="微軟正黑體" panose="020B0604030504040204" pitchFamily="34" charset="-120"/>
              </a:rPr>
              <a:t>到什麼？</a:t>
            </a:r>
            <a:endParaRPr lang="zh-HK" altLang="en-US" sz="2600" dirty="0">
              <a:latin typeface="Century Gothic" panose="020B0502020202020204" pitchFamily="34" charset="0"/>
              <a:ea typeface="微軟正黑體" panose="020B0604030504040204" pitchFamily="34" charset="-120"/>
            </a:endParaRPr>
          </a:p>
        </p:txBody>
      </p:sp>
    </p:spTree>
    <p:extLst>
      <p:ext uri="{BB962C8B-B14F-4D97-AF65-F5344CB8AC3E}">
        <p14:creationId xmlns:p14="http://schemas.microsoft.com/office/powerpoint/2010/main" val="2159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randombar(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14FC9280-0765-064B-B512-C54D655CDE6C}"/>
              </a:ext>
            </a:extLst>
          </p:cNvPr>
          <p:cNvSpPr txBox="1">
            <a:spLocks/>
          </p:cNvSpPr>
          <p:nvPr/>
        </p:nvSpPr>
        <p:spPr>
          <a:xfrm>
            <a:off x="1129146" y="2384074"/>
            <a:ext cx="9620250" cy="1574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0" indent="0">
              <a:buFont typeface="Arial" panose="020B0604020202020204" pitchFamily="34" charset="0"/>
              <a:buNone/>
            </a:pP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Divide 1.4 kg of granulated sugar into 0.3 kg packages. How many packages can it be divided into at most? How many kilograms of sugar would be left?</a:t>
            </a:r>
            <a:endParaRPr lang="zh-HK" altLang="en-US" sz="2000"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2" name="內容版面配置區 2">
            <a:extLst>
              <a:ext uri="{FF2B5EF4-FFF2-40B4-BE49-F238E27FC236}">
                <a16:creationId xmlns:a16="http://schemas.microsoft.com/office/drawing/2014/main" id="{276C4DBA-6B2A-EEB8-F506-16501E2E7B43}"/>
              </a:ext>
            </a:extLst>
          </p:cNvPr>
          <p:cNvSpPr txBox="1">
            <a:spLocks/>
          </p:cNvSpPr>
          <p:nvPr/>
        </p:nvSpPr>
        <p:spPr>
          <a:xfrm>
            <a:off x="1054331" y="1241264"/>
            <a:ext cx="9032132" cy="511043"/>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Courier New" panose="02070309020205020404" pitchFamily="49" charset="0"/>
              <a:buChar char="o"/>
            </a:pP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Solving the Mathematics Word Problem</a:t>
            </a:r>
            <a:endParaRPr lang="zh-HK" altLang="en-US"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4" name="文字方塊 3"/>
          <p:cNvSpPr txBox="1"/>
          <p:nvPr/>
        </p:nvSpPr>
        <p:spPr>
          <a:xfrm>
            <a:off x="1129146" y="1868135"/>
            <a:ext cx="6201295" cy="400110"/>
          </a:xfrm>
          <a:prstGeom prst="rect">
            <a:avLst/>
          </a:prstGeom>
          <a:noFill/>
        </p:spPr>
        <p:txBody>
          <a:bodyPr wrap="square" rtlCol="0">
            <a:spAutoFit/>
          </a:bodyPr>
          <a:lstStyle/>
          <a:p>
            <a:r>
              <a:rPr lang="en-US" altLang="zh-TW" sz="2000" dirty="0">
                <a:latin typeface="Times New Roman" panose="02020603050405020304" pitchFamily="18" charset="0"/>
                <a:cs typeface="Times New Roman" panose="02020603050405020304" pitchFamily="18" charset="0"/>
              </a:rPr>
              <a:t>Circle the </a:t>
            </a:r>
            <a:r>
              <a:rPr lang="en-US" altLang="zh-TW" sz="2000" b="1" dirty="0">
                <a:solidFill>
                  <a:srgbClr val="FF0000"/>
                </a:solidFill>
                <a:latin typeface="Times New Roman" panose="02020603050405020304" pitchFamily="18" charset="0"/>
                <a:cs typeface="Times New Roman" panose="02020603050405020304" pitchFamily="18" charset="0"/>
              </a:rPr>
              <a:t>key words </a:t>
            </a:r>
            <a:r>
              <a:rPr lang="en-US" altLang="zh-TW" sz="2000" dirty="0">
                <a:latin typeface="Times New Roman" panose="02020603050405020304" pitchFamily="18" charset="0"/>
                <a:cs typeface="Times New Roman" panose="02020603050405020304" pitchFamily="18" charset="0"/>
              </a:rPr>
              <a:t>in the question</a:t>
            </a:r>
            <a:endParaRPr lang="zh-HK" altLang="en-US" sz="2000" dirty="0">
              <a:latin typeface="Times New Roman" panose="02020603050405020304" pitchFamily="18" charset="0"/>
              <a:cs typeface="Times New Roman" panose="02020603050405020304" pitchFamily="18" charset="0"/>
            </a:endParaRPr>
          </a:p>
        </p:txBody>
      </p:sp>
      <p:sp>
        <p:nvSpPr>
          <p:cNvPr id="5" name="橢圓 4"/>
          <p:cNvSpPr/>
          <p:nvPr/>
        </p:nvSpPr>
        <p:spPr>
          <a:xfrm>
            <a:off x="1129146" y="2743200"/>
            <a:ext cx="859452" cy="417250"/>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8" name="橢圓 7"/>
          <p:cNvSpPr/>
          <p:nvPr/>
        </p:nvSpPr>
        <p:spPr>
          <a:xfrm>
            <a:off x="7539580" y="3011750"/>
            <a:ext cx="545642" cy="417250"/>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0" name="矩形 8">
            <a:extLst>
              <a:ext uri="{FF2B5EF4-FFF2-40B4-BE49-F238E27FC236}">
                <a16:creationId xmlns:a16="http://schemas.microsoft.com/office/drawing/2014/main" id="{7A326B75-49B8-46C3-A5E7-A682F4B745CC}"/>
              </a:ext>
            </a:extLst>
          </p:cNvPr>
          <p:cNvSpPr/>
          <p:nvPr/>
        </p:nvSpPr>
        <p:spPr>
          <a:xfrm>
            <a:off x="8939755" y="5974670"/>
            <a:ext cx="3181349" cy="2572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spcAft>
                <a:spcPts val="600"/>
              </a:spcAft>
            </a:pPr>
            <a:r>
              <a:rPr lang="en-US" altLang="zh-TW" sz="105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Image source: </a:t>
            </a:r>
            <a:r>
              <a:rPr lang="en-US" altLang="zh-HK" sz="105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 http://www.freepik.com</a:t>
            </a:r>
            <a:endParaRPr lang="zh-HK" altLang="en-US" sz="105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endParaRPr>
          </a:p>
        </p:txBody>
      </p:sp>
      <p:pic>
        <p:nvPicPr>
          <p:cNvPr id="2" name="圖片 1"/>
          <p:cNvPicPr>
            <a:picLocks noChangeAspect="1"/>
          </p:cNvPicPr>
          <p:nvPr/>
        </p:nvPicPr>
        <p:blipFill>
          <a:blip r:embed="rId3">
            <a:clrChange>
              <a:clrFrom>
                <a:srgbClr val="F3F3F5"/>
              </a:clrFrom>
              <a:clrTo>
                <a:srgbClr val="F3F3F5">
                  <a:alpha val="0"/>
                </a:srgbClr>
              </a:clrTo>
            </a:clrChange>
            <a:extLst>
              <a:ext uri="{28A0092B-C50C-407E-A947-70E740481C1C}">
                <a14:useLocalDpi xmlns:a14="http://schemas.microsoft.com/office/drawing/2010/main" val="0"/>
              </a:ext>
            </a:extLst>
          </a:blip>
          <a:stretch>
            <a:fillRect/>
          </a:stretch>
        </p:blipFill>
        <p:spPr>
          <a:xfrm>
            <a:off x="7539579" y="3409016"/>
            <a:ext cx="4581525" cy="2565654"/>
          </a:xfrm>
          <a:prstGeom prst="rect">
            <a:avLst/>
          </a:prstGeom>
        </p:spPr>
      </p:pic>
    </p:spTree>
    <p:extLst>
      <p:ext uri="{BB962C8B-B14F-4D97-AF65-F5344CB8AC3E}">
        <p14:creationId xmlns:p14="http://schemas.microsoft.com/office/powerpoint/2010/main" val="2427866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內容版面配置區 2">
            <a:extLst>
              <a:ext uri="{FF2B5EF4-FFF2-40B4-BE49-F238E27FC236}">
                <a16:creationId xmlns:a16="http://schemas.microsoft.com/office/drawing/2014/main" id="{276C4DBA-6B2A-EEB8-F506-16501E2E7B43}"/>
              </a:ext>
            </a:extLst>
          </p:cNvPr>
          <p:cNvSpPr txBox="1">
            <a:spLocks/>
          </p:cNvSpPr>
          <p:nvPr/>
        </p:nvSpPr>
        <p:spPr>
          <a:xfrm>
            <a:off x="1095895" y="1232952"/>
            <a:ext cx="9032132" cy="511043"/>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Courier New" panose="02070309020205020404" pitchFamily="49" charset="0"/>
              <a:buChar char="o"/>
            </a:pPr>
            <a:endParaRPr lang="zh-HK" altLang="en-US" dirty="0">
              <a:latin typeface="Times New Roman" panose="02020603050405020304" pitchFamily="18" charset="0"/>
              <a:ea typeface="微軟正黑體" panose="020B0604030504040204" pitchFamily="34" charset="-120"/>
              <a:cs typeface="Times New Roman" panose="02020603050405020304" pitchFamily="18" charset="0"/>
            </a:endParaRPr>
          </a:p>
        </p:txBody>
      </p:sp>
      <p:graphicFrame>
        <p:nvGraphicFramePr>
          <p:cNvPr id="5" name="表格 4">
            <a:extLst>
              <a:ext uri="{FF2B5EF4-FFF2-40B4-BE49-F238E27FC236}">
                <a16:creationId xmlns:a16="http://schemas.microsoft.com/office/drawing/2014/main" id="{6B21470A-97A5-E1E6-8253-9B37BDCE4EA9}"/>
              </a:ext>
            </a:extLst>
          </p:cNvPr>
          <p:cNvGraphicFramePr>
            <a:graphicFrameLocks noGrp="1"/>
          </p:cNvGraphicFramePr>
          <p:nvPr>
            <p:extLst>
              <p:ext uri="{D42A27DB-BD31-4B8C-83A1-F6EECF244321}">
                <p14:modId xmlns:p14="http://schemas.microsoft.com/office/powerpoint/2010/main" val="1646632593"/>
              </p:ext>
            </p:extLst>
          </p:nvPr>
        </p:nvGraphicFramePr>
        <p:xfrm>
          <a:off x="1196051" y="2031076"/>
          <a:ext cx="10166985" cy="2749550"/>
        </p:xfrm>
        <a:graphic>
          <a:graphicData uri="http://schemas.openxmlformats.org/drawingml/2006/table">
            <a:tbl>
              <a:tblPr firstRow="1" firstCol="1" bandRow="1">
                <a:tableStyleId>{5C22544A-7EE6-4342-B048-85BDC9FD1C3A}</a:tableStyleId>
              </a:tblPr>
              <a:tblGrid>
                <a:gridCol w="2032989">
                  <a:extLst>
                    <a:ext uri="{9D8B030D-6E8A-4147-A177-3AD203B41FA5}">
                      <a16:colId xmlns:a16="http://schemas.microsoft.com/office/drawing/2014/main" val="13195102"/>
                    </a:ext>
                  </a:extLst>
                </a:gridCol>
                <a:gridCol w="2032989">
                  <a:extLst>
                    <a:ext uri="{9D8B030D-6E8A-4147-A177-3AD203B41FA5}">
                      <a16:colId xmlns:a16="http://schemas.microsoft.com/office/drawing/2014/main" val="4091827869"/>
                    </a:ext>
                  </a:extLst>
                </a:gridCol>
                <a:gridCol w="2278308">
                  <a:extLst>
                    <a:ext uri="{9D8B030D-6E8A-4147-A177-3AD203B41FA5}">
                      <a16:colId xmlns:a16="http://schemas.microsoft.com/office/drawing/2014/main" val="3207197445"/>
                    </a:ext>
                  </a:extLst>
                </a:gridCol>
                <a:gridCol w="1788690">
                  <a:extLst>
                    <a:ext uri="{9D8B030D-6E8A-4147-A177-3AD203B41FA5}">
                      <a16:colId xmlns:a16="http://schemas.microsoft.com/office/drawing/2014/main" val="4152061698"/>
                    </a:ext>
                  </a:extLst>
                </a:gridCol>
                <a:gridCol w="2034009">
                  <a:extLst>
                    <a:ext uri="{9D8B030D-6E8A-4147-A177-3AD203B41FA5}">
                      <a16:colId xmlns:a16="http://schemas.microsoft.com/office/drawing/2014/main" val="2632843291"/>
                    </a:ext>
                  </a:extLst>
                </a:gridCol>
              </a:tblGrid>
              <a:tr h="916517">
                <a:tc>
                  <a:txBody>
                    <a:bodyPr/>
                    <a:lstStyle/>
                    <a:p>
                      <a:r>
                        <a:rPr lang="en-US" altLang="zh-TW" sz="2000" b="1" dirty="0">
                          <a:effectLst/>
                          <a:latin typeface="Times New Roman" panose="02020603050405020304" pitchFamily="18" charset="0"/>
                          <a:ea typeface="微軟正黑體" panose="020B0604030504040204" pitchFamily="34" charset="-120"/>
                          <a:cs typeface="Times New Roman" panose="02020603050405020304" pitchFamily="18" charset="0"/>
                        </a:rPr>
                        <a:t>Mathematical symbol</a:t>
                      </a:r>
                      <a:endParaRPr lang="zh-TW" sz="2000" b="1"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8580" marR="68580" marT="0" marB="0"/>
                </a:tc>
                <a:tc>
                  <a:txBody>
                    <a:bodyPr/>
                    <a:lstStyle/>
                    <a:p>
                      <a:pPr algn="ctr"/>
                      <a:r>
                        <a:rPr lang="en-US" sz="3200" b="1" dirty="0">
                          <a:effectLst/>
                          <a:latin typeface="Times New Roman" panose="02020603050405020304" pitchFamily="18" charset="0"/>
                          <a:ea typeface="微軟正黑體" panose="020B0604030504040204" pitchFamily="34" charset="-120"/>
                          <a:cs typeface="Times New Roman" panose="02020603050405020304" pitchFamily="18" charset="0"/>
                        </a:rPr>
                        <a:t>+</a:t>
                      </a:r>
                      <a:endParaRPr lang="zh-TW" sz="3200" b="1"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8580" marR="68580" marT="0" marB="0"/>
                </a:tc>
                <a:tc>
                  <a:txBody>
                    <a:bodyPr/>
                    <a:lstStyle/>
                    <a:p>
                      <a:pPr algn="ctr"/>
                      <a:r>
                        <a:rPr lang="en-US" sz="3200" b="1" dirty="0">
                          <a:effectLst/>
                          <a:latin typeface="Times New Roman" panose="02020603050405020304" pitchFamily="18" charset="0"/>
                          <a:ea typeface="微軟正黑體" panose="020B0604030504040204" pitchFamily="34" charset="-120"/>
                          <a:cs typeface="Times New Roman" panose="02020603050405020304" pitchFamily="18" charset="0"/>
                        </a:rPr>
                        <a:t>-</a:t>
                      </a:r>
                      <a:endParaRPr lang="zh-TW" sz="3200" b="1"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8580" marR="68580" marT="0" marB="0"/>
                </a:tc>
                <a:tc>
                  <a:txBody>
                    <a:bodyPr/>
                    <a:lstStyle/>
                    <a:p>
                      <a:pPr algn="ctr"/>
                      <a:r>
                        <a:rPr lang="en-US" sz="3200" b="1" dirty="0">
                          <a:effectLst/>
                          <a:latin typeface="Times New Roman" panose="02020603050405020304" pitchFamily="18" charset="0"/>
                          <a:ea typeface="微軟正黑體" panose="020B0604030504040204" pitchFamily="34" charset="-120"/>
                          <a:cs typeface="Times New Roman" panose="02020603050405020304" pitchFamily="18" charset="0"/>
                        </a:rPr>
                        <a:t>×</a:t>
                      </a:r>
                      <a:endParaRPr lang="zh-TW" sz="3200" b="1"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8580" marR="68580" marT="0" marB="0"/>
                </a:tc>
                <a:tc>
                  <a:txBody>
                    <a:bodyPr/>
                    <a:lstStyle/>
                    <a:p>
                      <a:pPr algn="ctr"/>
                      <a:r>
                        <a:rPr lang="en-US" sz="3200" b="1" dirty="0">
                          <a:effectLst/>
                          <a:latin typeface="Times New Roman" panose="02020603050405020304" pitchFamily="18" charset="0"/>
                          <a:ea typeface="微軟正黑體" panose="020B0604030504040204" pitchFamily="34" charset="-120"/>
                          <a:cs typeface="Times New Roman" panose="02020603050405020304" pitchFamily="18" charset="0"/>
                        </a:rPr>
                        <a:t>÷</a:t>
                      </a:r>
                      <a:endParaRPr lang="zh-TW" sz="3200" b="1"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8580" marR="68580" marT="0" marB="0"/>
                </a:tc>
                <a:extLst>
                  <a:ext uri="{0D108BD9-81ED-4DB2-BD59-A6C34878D82A}">
                    <a16:rowId xmlns:a16="http://schemas.microsoft.com/office/drawing/2014/main" val="1129156957"/>
                  </a:ext>
                </a:extLst>
              </a:tr>
              <a:tr h="1833033">
                <a:tc>
                  <a:txBody>
                    <a:bodyPr/>
                    <a:lstStyle/>
                    <a:p>
                      <a:r>
                        <a:rPr lang="en-US" altLang="zh-TW" sz="2000" b="1" dirty="0">
                          <a:effectLst/>
                          <a:latin typeface="Times New Roman" panose="02020603050405020304" pitchFamily="18" charset="0"/>
                          <a:ea typeface="微軟正黑體" panose="020B0604030504040204" pitchFamily="34" charset="-120"/>
                          <a:cs typeface="Times New Roman" panose="02020603050405020304" pitchFamily="18" charset="0"/>
                        </a:rPr>
                        <a:t>Key words</a:t>
                      </a:r>
                      <a:endParaRPr lang="zh-TW" sz="2000" b="1"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8580" marR="68580" marT="0" marB="0"/>
                </a:tc>
                <a:tc>
                  <a:txBody>
                    <a:bodyPr/>
                    <a:lstStyle/>
                    <a:p>
                      <a:r>
                        <a:rPr lang="en-US" sz="2000" b="1" kern="1200" dirty="0">
                          <a:solidFill>
                            <a:schemeClr val="dk1"/>
                          </a:solidFill>
                          <a:effectLst/>
                          <a:latin typeface="Times New Roman" panose="02020603050405020304" pitchFamily="18" charset="0"/>
                          <a:ea typeface="+mn-ea"/>
                          <a:cs typeface="Times New Roman" panose="02020603050405020304" pitchFamily="18" charset="0"/>
                        </a:rPr>
                        <a:t>Add, sum, total, combined</a:t>
                      </a:r>
                      <a:endParaRPr lang="zh-TW" sz="2000" b="1"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8580" marR="68580" marT="0" marB="0"/>
                </a:tc>
                <a:tc>
                  <a:txBody>
                    <a:bodyPr/>
                    <a:lstStyle/>
                    <a:p>
                      <a:pPr>
                        <a:lnSpc>
                          <a:spcPct val="100000"/>
                        </a:lnSpc>
                        <a:spcBef>
                          <a:spcPts val="600"/>
                        </a:spcBef>
                      </a:pPr>
                      <a:r>
                        <a:rPr lang="en-US" sz="2000" b="1" dirty="0">
                          <a:solidFill>
                            <a:srgbClr val="000000"/>
                          </a:solidFill>
                          <a:effectLst/>
                          <a:latin typeface="Times New Roman" panose="02020603050405020304" pitchFamily="18" charset="0"/>
                          <a:ea typeface="PMingLiU" panose="02020500000000000000" pitchFamily="18" charset="-120"/>
                        </a:rPr>
                        <a:t>Subtract, remaining, remainder, left, difference, missing, compared, get back</a:t>
                      </a:r>
                      <a:endParaRPr lang="en-NZ" sz="2000" b="1" dirty="0">
                        <a:effectLst/>
                        <a:latin typeface="Times New Roman" panose="02020603050405020304" pitchFamily="18" charset="0"/>
                        <a:ea typeface="MingLiU" panose="02020509000000000000" pitchFamily="49" charset="-120"/>
                      </a:endParaRPr>
                    </a:p>
                  </a:txBody>
                  <a:tcPr marL="68580" marR="68580" marT="0" marB="0"/>
                </a:tc>
                <a:tc>
                  <a:txBody>
                    <a:bodyPr/>
                    <a:lstStyle/>
                    <a:p>
                      <a:pPr>
                        <a:lnSpc>
                          <a:spcPct val="100000"/>
                        </a:lnSpc>
                        <a:spcBef>
                          <a:spcPts val="600"/>
                        </a:spcBef>
                      </a:pPr>
                      <a:r>
                        <a:rPr lang="en-US" sz="2000" b="1" dirty="0">
                          <a:solidFill>
                            <a:srgbClr val="000000"/>
                          </a:solidFill>
                          <a:effectLst/>
                          <a:latin typeface="Times New Roman" panose="02020603050405020304" pitchFamily="18" charset="0"/>
                          <a:ea typeface="PMingLiU" panose="02020500000000000000" pitchFamily="18" charset="-120"/>
                        </a:rPr>
                        <a:t>Multiply, product, times, each</a:t>
                      </a:r>
                      <a:endParaRPr lang="en-NZ" sz="2000" b="1" dirty="0">
                        <a:effectLst/>
                        <a:latin typeface="Times New Roman" panose="02020603050405020304" pitchFamily="18" charset="0"/>
                        <a:ea typeface="MingLiU" panose="02020509000000000000" pitchFamily="49" charset="-120"/>
                      </a:endParaRPr>
                    </a:p>
                  </a:txBody>
                  <a:tcPr marL="68580" marR="68580" marT="0" marB="0"/>
                </a:tc>
                <a:tc>
                  <a:txBody>
                    <a:bodyPr/>
                    <a:lstStyle/>
                    <a:p>
                      <a:pPr>
                        <a:lnSpc>
                          <a:spcPct val="100000"/>
                        </a:lnSpc>
                        <a:spcBef>
                          <a:spcPts val="600"/>
                        </a:spcBef>
                      </a:pPr>
                      <a:r>
                        <a:rPr lang="en-US" sz="2000" b="1" dirty="0">
                          <a:solidFill>
                            <a:srgbClr val="000000"/>
                          </a:solidFill>
                          <a:effectLst/>
                          <a:latin typeface="Times New Roman" panose="02020603050405020304" pitchFamily="18" charset="0"/>
                          <a:ea typeface="PMingLiU" panose="02020500000000000000" pitchFamily="18" charset="-120"/>
                        </a:rPr>
                        <a:t>Divide, quotient, fraction, per, average</a:t>
                      </a:r>
                      <a:endParaRPr lang="en-NZ" sz="2000" b="1" dirty="0">
                        <a:effectLst/>
                        <a:latin typeface="Times New Roman" panose="02020603050405020304" pitchFamily="18" charset="0"/>
                        <a:ea typeface="MingLiU" panose="02020509000000000000" pitchFamily="49" charset="-120"/>
                      </a:endParaRPr>
                    </a:p>
                  </a:txBody>
                  <a:tcPr marL="68580" marR="68580" marT="0" marB="0"/>
                </a:tc>
                <a:extLst>
                  <a:ext uri="{0D108BD9-81ED-4DB2-BD59-A6C34878D82A}">
                    <a16:rowId xmlns:a16="http://schemas.microsoft.com/office/drawing/2014/main" val="3069142800"/>
                  </a:ext>
                </a:extLst>
              </a:tr>
            </a:tbl>
          </a:graphicData>
        </a:graphic>
      </p:graphicFrame>
    </p:spTree>
    <p:extLst>
      <p:ext uri="{BB962C8B-B14F-4D97-AF65-F5344CB8AC3E}">
        <p14:creationId xmlns:p14="http://schemas.microsoft.com/office/powerpoint/2010/main" val="4042141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a:extLst>
              <a:ext uri="{FF2B5EF4-FFF2-40B4-BE49-F238E27FC236}">
                <a16:creationId xmlns:a16="http://schemas.microsoft.com/office/drawing/2014/main" id="{34A5D8C1-8309-4AA0-8CC9-3522542C5BE8}"/>
              </a:ext>
            </a:extLst>
          </p:cNvPr>
          <p:cNvSpPr txBox="1"/>
          <p:nvPr/>
        </p:nvSpPr>
        <p:spPr>
          <a:xfrm>
            <a:off x="605480" y="5768617"/>
            <a:ext cx="10981039" cy="523220"/>
          </a:xfrm>
          <a:prstGeom prst="rect">
            <a:avLst/>
          </a:prstGeom>
          <a:noFill/>
        </p:spPr>
        <p:txBody>
          <a:bodyPr wrap="square">
            <a:spAutoFit/>
          </a:bodyPr>
          <a:lstStyle/>
          <a:p>
            <a:pPr marL="285750"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Oettingen, G., &amp; </a:t>
            </a:r>
            <a:r>
              <a:rPr lang="en-US" sz="1400" dirty="0" err="1">
                <a:latin typeface="Times New Roman" panose="02020603050405020304" pitchFamily="18" charset="0"/>
                <a:cs typeface="Times New Roman" panose="02020603050405020304" pitchFamily="18" charset="0"/>
              </a:rPr>
              <a:t>Reininger</a:t>
            </a:r>
            <a:r>
              <a:rPr lang="en-US" sz="1400" dirty="0">
                <a:latin typeface="Times New Roman" panose="02020603050405020304" pitchFamily="18" charset="0"/>
                <a:cs typeface="Times New Roman" panose="02020603050405020304" pitchFamily="18" charset="0"/>
              </a:rPr>
              <a:t>, K. M. (2016). The power of prospection: Mental contrasting and behavior change. </a:t>
            </a:r>
            <a:r>
              <a:rPr lang="en-US" sz="1400" i="1" dirty="0">
                <a:latin typeface="Times New Roman" panose="02020603050405020304" pitchFamily="18" charset="0"/>
                <a:cs typeface="Times New Roman" panose="02020603050405020304" pitchFamily="18" charset="0"/>
              </a:rPr>
              <a:t>Social and Personality Psychology Compass, 10</a:t>
            </a:r>
            <a:r>
              <a:rPr lang="en-US" sz="1400" dirty="0">
                <a:latin typeface="Times New Roman" panose="02020603050405020304" pitchFamily="18" charset="0"/>
                <a:cs typeface="Times New Roman" panose="02020603050405020304" pitchFamily="18" charset="0"/>
              </a:rPr>
              <a:t>, 591-604.</a:t>
            </a:r>
            <a:endParaRPr lang="en-HK" sz="1400" dirty="0">
              <a:latin typeface="Times New Roman" panose="02020603050405020304" pitchFamily="18" charset="0"/>
              <a:cs typeface="Times New Roman" panose="02020603050405020304" pitchFamily="18" charset="0"/>
            </a:endParaRPr>
          </a:p>
        </p:txBody>
      </p:sp>
      <p:sp>
        <p:nvSpPr>
          <p:cNvPr id="7" name="標題 1">
            <a:extLst>
              <a:ext uri="{FF2B5EF4-FFF2-40B4-BE49-F238E27FC236}">
                <a16:creationId xmlns:a16="http://schemas.microsoft.com/office/drawing/2014/main" id="{A748E52A-26B6-C1BE-71BA-D2A27DD86B13}"/>
              </a:ext>
            </a:extLst>
          </p:cNvPr>
          <p:cNvSpPr>
            <a:spLocks noGrp="1"/>
          </p:cNvSpPr>
          <p:nvPr>
            <p:ph type="title"/>
          </p:nvPr>
        </p:nvSpPr>
        <p:spPr>
          <a:xfrm>
            <a:off x="780158" y="250787"/>
            <a:ext cx="10692643" cy="1450757"/>
          </a:xfrm>
        </p:spPr>
        <p:txBody>
          <a:bodyPr>
            <a:normAutofit/>
          </a:bodyPr>
          <a:lstStyle/>
          <a:p>
            <a:r>
              <a:rPr lang="en-US" altLang="zh-TW" sz="4400" b="1"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4)	Planning and implementing goals : WOOP framework</a:t>
            </a:r>
            <a:endParaRPr lang="zh-TW" altLang="en-US" sz="4400" b="1"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graphicFrame>
        <p:nvGraphicFramePr>
          <p:cNvPr id="10" name="Diagram 1">
            <a:extLst>
              <a:ext uri="{FF2B5EF4-FFF2-40B4-BE49-F238E27FC236}">
                <a16:creationId xmlns:a16="http://schemas.microsoft.com/office/drawing/2014/main" id="{330DFC5F-E77C-72D6-9014-7349DBD85D19}"/>
              </a:ext>
            </a:extLst>
          </p:cNvPr>
          <p:cNvGraphicFramePr/>
          <p:nvPr>
            <p:extLst>
              <p:ext uri="{D42A27DB-BD31-4B8C-83A1-F6EECF244321}">
                <p14:modId xmlns:p14="http://schemas.microsoft.com/office/powerpoint/2010/main" val="3750339739"/>
              </p:ext>
            </p:extLst>
          </p:nvPr>
        </p:nvGraphicFramePr>
        <p:xfrm>
          <a:off x="1621650" y="4046057"/>
          <a:ext cx="9487335" cy="18357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圖片 3">
            <a:extLst>
              <a:ext uri="{FF2B5EF4-FFF2-40B4-BE49-F238E27FC236}">
                <a16:creationId xmlns:a16="http://schemas.microsoft.com/office/drawing/2014/main" id="{58598D3E-3D65-109E-E556-63B2D7655BDA}"/>
              </a:ext>
            </a:extLst>
          </p:cNvPr>
          <p:cNvPicPr>
            <a:picLocks noChangeAspect="1"/>
          </p:cNvPicPr>
          <p:nvPr/>
        </p:nvPicPr>
        <p:blipFill>
          <a:blip r:embed="rId8"/>
          <a:stretch>
            <a:fillRect/>
          </a:stretch>
        </p:blipFill>
        <p:spPr>
          <a:xfrm>
            <a:off x="1236434" y="1895541"/>
            <a:ext cx="2553338" cy="2522707"/>
          </a:xfrm>
          <a:prstGeom prst="rect">
            <a:avLst/>
          </a:prstGeom>
        </p:spPr>
      </p:pic>
      <p:pic>
        <p:nvPicPr>
          <p:cNvPr id="8" name="圖片 7">
            <a:extLst>
              <a:ext uri="{FF2B5EF4-FFF2-40B4-BE49-F238E27FC236}">
                <a16:creationId xmlns:a16="http://schemas.microsoft.com/office/drawing/2014/main" id="{3A928DD8-8F81-0C9E-37E9-E21A8A9D5D75}"/>
              </a:ext>
            </a:extLst>
          </p:cNvPr>
          <p:cNvPicPr>
            <a:picLocks noChangeAspect="1"/>
          </p:cNvPicPr>
          <p:nvPr/>
        </p:nvPicPr>
        <p:blipFill>
          <a:blip r:embed="rId9"/>
          <a:stretch>
            <a:fillRect/>
          </a:stretch>
        </p:blipFill>
        <p:spPr>
          <a:xfrm>
            <a:off x="3789772" y="1843984"/>
            <a:ext cx="2445641" cy="2432563"/>
          </a:xfrm>
          <a:prstGeom prst="rect">
            <a:avLst/>
          </a:prstGeom>
        </p:spPr>
      </p:pic>
      <p:pic>
        <p:nvPicPr>
          <p:cNvPr id="11" name="圖片 10">
            <a:extLst>
              <a:ext uri="{FF2B5EF4-FFF2-40B4-BE49-F238E27FC236}">
                <a16:creationId xmlns:a16="http://schemas.microsoft.com/office/drawing/2014/main" id="{EFFF0485-9A3B-704F-5A1A-44675BEFF626}"/>
              </a:ext>
            </a:extLst>
          </p:cNvPr>
          <p:cNvPicPr>
            <a:picLocks noChangeAspect="1"/>
          </p:cNvPicPr>
          <p:nvPr/>
        </p:nvPicPr>
        <p:blipFill>
          <a:blip r:embed="rId10"/>
          <a:stretch>
            <a:fillRect/>
          </a:stretch>
        </p:blipFill>
        <p:spPr>
          <a:xfrm>
            <a:off x="6344347" y="1898248"/>
            <a:ext cx="2513466" cy="2520000"/>
          </a:xfrm>
          <a:prstGeom prst="rect">
            <a:avLst/>
          </a:prstGeom>
        </p:spPr>
      </p:pic>
      <p:pic>
        <p:nvPicPr>
          <p:cNvPr id="13" name="圖片 12">
            <a:extLst>
              <a:ext uri="{FF2B5EF4-FFF2-40B4-BE49-F238E27FC236}">
                <a16:creationId xmlns:a16="http://schemas.microsoft.com/office/drawing/2014/main" id="{0C6EB176-CBB3-4B92-D919-63FBCED4F689}"/>
              </a:ext>
            </a:extLst>
          </p:cNvPr>
          <p:cNvPicPr>
            <a:picLocks noChangeAspect="1"/>
          </p:cNvPicPr>
          <p:nvPr/>
        </p:nvPicPr>
        <p:blipFill rotWithShape="1">
          <a:blip r:embed="rId11"/>
          <a:srcRect l="14220" t="8128" r="16377" b="8235"/>
          <a:stretch/>
        </p:blipFill>
        <p:spPr>
          <a:xfrm>
            <a:off x="9075680" y="1898248"/>
            <a:ext cx="2080000" cy="2520000"/>
          </a:xfrm>
          <a:prstGeom prst="rect">
            <a:avLst/>
          </a:prstGeom>
        </p:spPr>
      </p:pic>
    </p:spTree>
    <p:extLst>
      <p:ext uri="{BB962C8B-B14F-4D97-AF65-F5344CB8AC3E}">
        <p14:creationId xmlns:p14="http://schemas.microsoft.com/office/powerpoint/2010/main" val="15704400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7">
            <a:extLst>
              <a:ext uri="{FF2B5EF4-FFF2-40B4-BE49-F238E27FC236}">
                <a16:creationId xmlns:a16="http://schemas.microsoft.com/office/drawing/2014/main" id="{D41DEA3D-BFFC-25C1-29E6-64AAF2F0D6DE}"/>
              </a:ext>
            </a:extLst>
          </p:cNvPr>
          <p:cNvPicPr>
            <a:picLocks noChangeAspect="1"/>
          </p:cNvPicPr>
          <p:nvPr/>
        </p:nvPicPr>
        <p:blipFill rotWithShape="1">
          <a:blip r:embed="rId3"/>
          <a:srcRect l="10899"/>
          <a:stretch/>
        </p:blipFill>
        <p:spPr>
          <a:xfrm>
            <a:off x="564204" y="1795425"/>
            <a:ext cx="2425428" cy="4414871"/>
          </a:xfrm>
          <a:prstGeom prst="rect">
            <a:avLst/>
          </a:prstGeom>
        </p:spPr>
      </p:pic>
      <p:sp>
        <p:nvSpPr>
          <p:cNvPr id="12" name="內容版面配置區 2">
            <a:extLst>
              <a:ext uri="{FF2B5EF4-FFF2-40B4-BE49-F238E27FC236}">
                <a16:creationId xmlns:a16="http://schemas.microsoft.com/office/drawing/2014/main" id="{98F2618A-9852-F763-CEFD-2FE4C1EB1ABB}"/>
              </a:ext>
            </a:extLst>
          </p:cNvPr>
          <p:cNvSpPr>
            <a:spLocks noGrp="1"/>
          </p:cNvSpPr>
          <p:nvPr>
            <p:ph idx="1"/>
          </p:nvPr>
        </p:nvSpPr>
        <p:spPr>
          <a:xfrm>
            <a:off x="3365592" y="1992264"/>
            <a:ext cx="8073958" cy="4218032"/>
          </a:xfrm>
        </p:spPr>
        <p:txBody>
          <a:bodyPr>
            <a:normAutofit/>
          </a:bodyPr>
          <a:lstStyle/>
          <a:p>
            <a:pPr>
              <a:buFont typeface="Courier New" panose="02070309020205020404" pitchFamily="49" charset="0"/>
              <a:buChar char="o"/>
            </a:pP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 wish </a:t>
            </a:r>
            <a:r>
              <a:rPr lang="en-US" dirty="0">
                <a:solidFill>
                  <a:schemeClr val="tx1"/>
                </a:solidFill>
                <a:latin typeface="Times New Roman" panose="02020603050405020304" pitchFamily="18" charset="0"/>
                <a:cs typeface="Times New Roman" panose="02020603050405020304" pitchFamily="18" charset="0"/>
              </a:rPr>
              <a:t>to</a:t>
            </a:r>
            <a:r>
              <a:rPr lang="en-US" dirty="0">
                <a:solidFill>
                  <a:srgbClr val="FF0000"/>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get 95 or above in the next English test.”</a:t>
            </a:r>
            <a:endParaRPr lang="en-US" altLang="zh-TW" dirty="0">
              <a:latin typeface="Times New Roman" panose="02020603050405020304" pitchFamily="18" charset="0"/>
              <a:ea typeface="微軟正黑體" panose="020B0604030504040204" pitchFamily="34" charset="-120"/>
              <a:cs typeface="Times New Roman" panose="02020603050405020304" pitchFamily="18" charset="0"/>
            </a:endParaRPr>
          </a:p>
          <a:p>
            <a:pPr marL="0" indent="0">
              <a:buNone/>
            </a:pPr>
            <a:endParaRPr lang="en-US" altLang="zh-TW" dirty="0">
              <a:latin typeface="Times New Roman" panose="02020603050405020304" pitchFamily="18" charset="0"/>
              <a:ea typeface="微軟正黑體" panose="020B0604030504040204" pitchFamily="34" charset="-120"/>
              <a:cs typeface="Times New Roman" panose="02020603050405020304" pitchFamily="18" charset="0"/>
            </a:endParaRPr>
          </a:p>
          <a:p>
            <a:pPr>
              <a:buFont typeface="Courier New" panose="02070309020205020404" pitchFamily="49" charset="0"/>
              <a:buChar char="o"/>
            </a:pP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The goal must be:</a:t>
            </a:r>
          </a:p>
          <a:p>
            <a:pPr lvl="1">
              <a:buFont typeface="Arial" panose="020B0604020202020204" pitchFamily="34" charset="0"/>
              <a:buChar char="•"/>
            </a:pPr>
            <a:r>
              <a:rPr lang="en-US" altLang="zh-TW" sz="2000" b="1" dirty="0">
                <a:latin typeface="Times New Roman" panose="02020603050405020304" pitchFamily="18" charset="0"/>
                <a:ea typeface="微軟正黑體" panose="020B0604030504040204" pitchFamily="34" charset="-120"/>
                <a:cs typeface="Times New Roman" panose="02020603050405020304" pitchFamily="18" charset="0"/>
              </a:rPr>
              <a:t>Specific</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sym typeface="Wingdings" panose="05000000000000000000" pitchFamily="2" charset="2"/>
              </a:rPr>
              <a:t> Indicate the desired outcomes, the more specific the better</a:t>
            </a:r>
            <a:endPar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endParaRPr>
          </a:p>
          <a:p>
            <a:pPr lvl="1">
              <a:buFont typeface="Arial" panose="020B0604020202020204" pitchFamily="34" charset="0"/>
              <a:buChar char="•"/>
            </a:pPr>
            <a:r>
              <a:rPr lang="en-US" altLang="zh-TW" sz="2000" b="1" dirty="0">
                <a:latin typeface="Times New Roman" panose="02020603050405020304" pitchFamily="18" charset="0"/>
                <a:ea typeface="微軟正黑體" panose="020B0604030504040204" pitchFamily="34" charset="-120"/>
                <a:cs typeface="Times New Roman" panose="02020603050405020304" pitchFamily="18" charset="0"/>
              </a:rPr>
              <a:t>Measurable</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sym typeface="Wingdings" panose="05000000000000000000" pitchFamily="2" charset="2"/>
              </a:rPr>
              <a:t> Goals must have measurable indicators</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lvl="1">
              <a:buFont typeface="Arial" panose="020B0604020202020204" pitchFamily="34" charset="0"/>
              <a:buChar char="•"/>
            </a:pPr>
            <a:r>
              <a:rPr lang="en-US" altLang="zh-TW" sz="2000" b="1" dirty="0">
                <a:latin typeface="Times New Roman" panose="02020603050405020304" pitchFamily="18" charset="0"/>
                <a:ea typeface="微軟正黑體" panose="020B0604030504040204" pitchFamily="34" charset="-120"/>
                <a:cs typeface="Times New Roman" panose="02020603050405020304" pitchFamily="18" charset="0"/>
              </a:rPr>
              <a:t>Achievable</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sym typeface="Wingdings" panose="05000000000000000000" pitchFamily="2" charset="2"/>
              </a:rPr>
              <a:t> Goals must be within the child’s abilities</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lvl="1">
              <a:buFont typeface="Arial" panose="020B0604020202020204" pitchFamily="34" charset="0"/>
              <a:buChar char="•"/>
            </a:pPr>
            <a:r>
              <a:rPr lang="en-US" altLang="zh-TW" sz="2000" b="1" dirty="0">
                <a:latin typeface="Times New Roman" panose="02020603050405020304" pitchFamily="18" charset="0"/>
                <a:ea typeface="微軟正黑體" panose="020B0604030504040204" pitchFamily="34" charset="-120"/>
                <a:cs typeface="Times New Roman" panose="02020603050405020304" pitchFamily="18" charset="0"/>
              </a:rPr>
              <a:t>Relevant</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sym typeface="Wingdings" panose="05000000000000000000" pitchFamily="2" charset="2"/>
              </a:rPr>
              <a:t> How will achieving this goal help?</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lvl="1">
              <a:buFont typeface="Arial" panose="020B0604020202020204" pitchFamily="34" charset="0"/>
              <a:buChar char="•"/>
            </a:pPr>
            <a:r>
              <a:rPr lang="en-US" altLang="zh-TW" sz="2000" b="1" dirty="0">
                <a:latin typeface="Times New Roman" panose="02020603050405020304" pitchFamily="18" charset="0"/>
                <a:ea typeface="微軟正黑體" panose="020B0604030504040204" pitchFamily="34" charset="-120"/>
                <a:cs typeface="Times New Roman" panose="02020603050405020304" pitchFamily="18" charset="0"/>
              </a:rPr>
              <a:t>Time-bound</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sym typeface="Wingdings" panose="05000000000000000000" pitchFamily="2" charset="2"/>
              </a:rPr>
              <a:t> It must be completed within a limited time</a:t>
            </a:r>
            <a:endPar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endParaRPr>
          </a:p>
          <a:p>
            <a:pPr lvl="1">
              <a:buFont typeface="Arial" panose="020B0604020202020204" pitchFamily="34" charset="0"/>
              <a:buChar char="•"/>
            </a:pPr>
            <a:endPar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2" name="標題 1"/>
          <p:cNvSpPr>
            <a:spLocks noGrp="1"/>
          </p:cNvSpPr>
          <p:nvPr>
            <p:ph type="title"/>
          </p:nvPr>
        </p:nvSpPr>
        <p:spPr/>
        <p:txBody>
          <a:bodyPr>
            <a:normAutofit/>
          </a:bodyPr>
          <a:lstStyle/>
          <a:p>
            <a:r>
              <a:rPr lang="en-NZ" altLang="zh-TW" sz="4400" b="1" dirty="0">
                <a:latin typeface="Times New Roman" panose="02020603050405020304" pitchFamily="18" charset="0"/>
                <a:ea typeface="微軟正黑體" panose="020B0604030504040204" pitchFamily="34" charset="-120"/>
                <a:cs typeface="Times New Roman" panose="02020603050405020304" pitchFamily="18" charset="0"/>
              </a:rPr>
              <a:t>Step 1: </a:t>
            </a:r>
            <a:r>
              <a:rPr lang="en-US" altLang="zh-TW" sz="44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W</a:t>
            </a:r>
            <a:r>
              <a:rPr lang="en-US" altLang="zh-TW" sz="4400" dirty="0">
                <a:latin typeface="Times New Roman" panose="02020603050405020304" pitchFamily="18" charset="0"/>
                <a:ea typeface="微軟正黑體" panose="020B0604030504040204" pitchFamily="34" charset="-120"/>
                <a:cs typeface="Times New Roman" panose="02020603050405020304" pitchFamily="18" charset="0"/>
              </a:rPr>
              <a:t>ish</a:t>
            </a:r>
            <a:endParaRPr lang="zh-HK" altLang="en-US" sz="4400" dirty="0">
              <a:latin typeface="Times New Roman" panose="02020603050405020304" pitchFamily="18"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601B71AD-0FBA-485D-9FE2-75396B6BD609}"/>
              </a:ext>
            </a:extLst>
          </p:cNvPr>
          <p:cNvSpPr/>
          <p:nvPr/>
        </p:nvSpPr>
        <p:spPr>
          <a:xfrm>
            <a:off x="629843" y="4708216"/>
            <a:ext cx="2359789" cy="1333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Arial Black" panose="020B0A04020102020204" pitchFamily="34" charset="0"/>
                <a:cs typeface="Times New Roman" panose="02020603050405020304" pitchFamily="18" charset="0"/>
              </a:rPr>
              <a:t>Wish</a:t>
            </a:r>
          </a:p>
        </p:txBody>
      </p:sp>
    </p:spTree>
    <p:extLst>
      <p:ext uri="{BB962C8B-B14F-4D97-AF65-F5344CB8AC3E}">
        <p14:creationId xmlns:p14="http://schemas.microsoft.com/office/powerpoint/2010/main" val="1574843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a:extLst>
              <a:ext uri="{FF2B5EF4-FFF2-40B4-BE49-F238E27FC236}">
                <a16:creationId xmlns:a16="http://schemas.microsoft.com/office/drawing/2014/main" id="{BC5FE86F-8091-480D-8060-1FBF9A8E0BB2}"/>
              </a:ext>
            </a:extLst>
          </p:cNvPr>
          <p:cNvSpPr>
            <a:spLocks noGrp="1"/>
          </p:cNvSpPr>
          <p:nvPr>
            <p:ph type="title"/>
          </p:nvPr>
        </p:nvSpPr>
        <p:spPr/>
        <p:txBody>
          <a:bodyPr>
            <a:normAutofit/>
          </a:bodyPr>
          <a:lstStyle/>
          <a:p>
            <a:r>
              <a:rPr lang="en-US" sz="4400" b="1" dirty="0">
                <a:solidFill>
                  <a:schemeClr val="tx1"/>
                </a:solidFill>
                <a:effectLst/>
                <a:latin typeface="Times New Roman" panose="02020603050405020304" pitchFamily="18" charset="0"/>
                <a:ea typeface="PMingLiU" panose="02020500000000000000" pitchFamily="18" charset="-120"/>
                <a:cs typeface="Times New Roman" panose="02020603050405020304" pitchFamily="18" charset="0"/>
              </a:rPr>
              <a:t>The role of parents in supporting children’s learning at home</a:t>
            </a:r>
            <a:endParaRPr lang="zh-TW" altLang="en-US" sz="4400" b="1" dirty="0">
              <a:solidFill>
                <a:schemeClr val="tx1"/>
              </a:solidFill>
              <a:latin typeface="微軟正黑體" panose="020B0604030504040204" pitchFamily="34" charset="-120"/>
              <a:ea typeface="微軟正黑體" panose="020B0604030504040204" pitchFamily="34" charset="-120"/>
            </a:endParaRPr>
          </a:p>
        </p:txBody>
      </p:sp>
      <p:sp>
        <p:nvSpPr>
          <p:cNvPr id="6" name="Content Placeholder 2"/>
          <p:cNvSpPr>
            <a:spLocks noGrp="1"/>
          </p:cNvSpPr>
          <p:nvPr>
            <p:ph idx="1"/>
          </p:nvPr>
        </p:nvSpPr>
        <p:spPr>
          <a:xfrm>
            <a:off x="838200" y="1950098"/>
            <a:ext cx="10515600" cy="597159"/>
          </a:xfrm>
        </p:spPr>
        <p:txBody>
          <a:bodyPr/>
          <a:lstStyle/>
          <a:p>
            <a:pPr>
              <a:buFont typeface="Courier New" panose="02070309020205020404" pitchFamily="49" charset="0"/>
              <a:buChar char="o"/>
            </a:pP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 </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Companion : Keeps children company when they are learning</a:t>
            </a:r>
            <a:endParaRPr lang="en-US" dirty="0">
              <a:solidFill>
                <a:schemeClr val="tx1">
                  <a:lumMod val="95000"/>
                  <a:lumOff val="5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1" name="Content Placeholder 2"/>
          <p:cNvSpPr txBox="1">
            <a:spLocks/>
          </p:cNvSpPr>
          <p:nvPr/>
        </p:nvSpPr>
        <p:spPr>
          <a:xfrm>
            <a:off x="868680" y="5653229"/>
            <a:ext cx="10515600" cy="5365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TW" sz="1400" dirty="0">
                <a:latin typeface="Times New Roman" panose="02020603050405020304" pitchFamily="18" charset="0"/>
                <a:ea typeface="微軟正黑體" panose="020B0604030504040204" pitchFamily="34" charset="-120"/>
                <a:cs typeface="Times New Roman" panose="02020603050405020304" pitchFamily="18" charset="0"/>
              </a:rPr>
              <a:t>Education Commission (2019).  Task Force on Home-school Co-operation and Parent Education  (2019).  Education Commission.</a:t>
            </a:r>
            <a:endParaRPr lang="zh-TW" altLang="en-US" sz="1400"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2" name="Content Placeholder 2"/>
          <p:cNvSpPr txBox="1">
            <a:spLocks/>
          </p:cNvSpPr>
          <p:nvPr/>
        </p:nvSpPr>
        <p:spPr>
          <a:xfrm>
            <a:off x="838200" y="2821151"/>
            <a:ext cx="10515600" cy="646748"/>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Courier New" panose="02070309020205020404" pitchFamily="49" charset="0"/>
              <a:buChar char="o"/>
            </a:pPr>
            <a:r>
              <a:rPr lang="zh-TW" altLang="en-US"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dirty="0">
                <a:solidFill>
                  <a:schemeClr val="tx1"/>
                </a:solidFill>
                <a:latin typeface="Times New Roman" panose="02020603050405020304" pitchFamily="18" charset="0"/>
                <a:cs typeface="Times New Roman" panose="02020603050405020304" pitchFamily="18" charset="0"/>
              </a:rPr>
              <a:t>Guide : Gives appropriate demonstrations to guide children’s learning and motivate them to think and explore</a:t>
            </a:r>
            <a:endParaRPr lang="en-US"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3" name="Content Placeholder 2"/>
          <p:cNvSpPr txBox="1">
            <a:spLocks/>
          </p:cNvSpPr>
          <p:nvPr/>
        </p:nvSpPr>
        <p:spPr>
          <a:xfrm>
            <a:off x="838200" y="3745951"/>
            <a:ext cx="10515600" cy="531846"/>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Courier New" panose="02070309020205020404" pitchFamily="49" charset="0"/>
              <a:buChar char="o"/>
            </a:pPr>
            <a:r>
              <a:rPr lang="zh-TW" altLang="en-US"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dirty="0">
                <a:solidFill>
                  <a:schemeClr val="tx1"/>
                </a:solidFill>
                <a:latin typeface="Times New Roman" panose="02020603050405020304" pitchFamily="18" charset="0"/>
                <a:cs typeface="Times New Roman" panose="02020603050405020304" pitchFamily="18" charset="0"/>
              </a:rPr>
              <a:t>Facilitator : Uses different strategies to help children learn better when they encounter difficulties</a:t>
            </a:r>
            <a:endParaRPr lang="en-US"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2332886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2" grpId="0"/>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群組 4">
            <a:extLst>
              <a:ext uri="{FF2B5EF4-FFF2-40B4-BE49-F238E27FC236}">
                <a16:creationId xmlns:a16="http://schemas.microsoft.com/office/drawing/2014/main" id="{B08B46B4-FDD6-8EE5-CB0B-ACE8D6E9ED64}"/>
              </a:ext>
            </a:extLst>
          </p:cNvPr>
          <p:cNvGrpSpPr/>
          <p:nvPr/>
        </p:nvGrpSpPr>
        <p:grpSpPr>
          <a:xfrm>
            <a:off x="571957" y="1789934"/>
            <a:ext cx="2725508" cy="4368482"/>
            <a:chOff x="353224" y="1841814"/>
            <a:chExt cx="2725508" cy="4368482"/>
          </a:xfrm>
        </p:grpSpPr>
        <p:pic>
          <p:nvPicPr>
            <p:cNvPr id="3" name="圖片 2">
              <a:extLst>
                <a:ext uri="{FF2B5EF4-FFF2-40B4-BE49-F238E27FC236}">
                  <a16:creationId xmlns:a16="http://schemas.microsoft.com/office/drawing/2014/main" id="{36B4F907-364B-9034-B6B6-4FC871C609AA}"/>
                </a:ext>
              </a:extLst>
            </p:cNvPr>
            <p:cNvPicPr>
              <a:picLocks noChangeAspect="1"/>
            </p:cNvPicPr>
            <p:nvPr/>
          </p:nvPicPr>
          <p:blipFill rotWithShape="1">
            <a:blip r:embed="rId3"/>
            <a:srcRect l="6669" b="37549"/>
            <a:stretch/>
          </p:blipFill>
          <p:spPr>
            <a:xfrm>
              <a:off x="353224" y="1841814"/>
              <a:ext cx="2725508" cy="2757121"/>
            </a:xfrm>
            <a:prstGeom prst="rect">
              <a:avLst/>
            </a:prstGeom>
          </p:spPr>
        </p:pic>
        <p:pic>
          <p:nvPicPr>
            <p:cNvPr id="4" name="圖片 3">
              <a:extLst>
                <a:ext uri="{FF2B5EF4-FFF2-40B4-BE49-F238E27FC236}">
                  <a16:creationId xmlns:a16="http://schemas.microsoft.com/office/drawing/2014/main" id="{7DAA3056-0023-F3DC-165B-DE392E4CF6CE}"/>
                </a:ext>
              </a:extLst>
            </p:cNvPr>
            <p:cNvPicPr>
              <a:picLocks noChangeAspect="1"/>
            </p:cNvPicPr>
            <p:nvPr/>
          </p:nvPicPr>
          <p:blipFill rotWithShape="1">
            <a:blip r:embed="rId4"/>
            <a:srcRect l="12722" t="61938"/>
            <a:stretch/>
          </p:blipFill>
          <p:spPr>
            <a:xfrm>
              <a:off x="605848" y="4530268"/>
              <a:ext cx="2383784" cy="1680028"/>
            </a:xfrm>
            <a:prstGeom prst="rect">
              <a:avLst/>
            </a:prstGeom>
          </p:spPr>
        </p:pic>
      </p:grpSp>
      <p:sp>
        <p:nvSpPr>
          <p:cNvPr id="11" name="標題 1">
            <a:extLst>
              <a:ext uri="{FF2B5EF4-FFF2-40B4-BE49-F238E27FC236}">
                <a16:creationId xmlns:a16="http://schemas.microsoft.com/office/drawing/2014/main" id="{A9045B7E-8497-27F3-754D-8ADA580FD750}"/>
              </a:ext>
            </a:extLst>
          </p:cNvPr>
          <p:cNvSpPr>
            <a:spLocks noGrp="1"/>
          </p:cNvSpPr>
          <p:nvPr>
            <p:ph type="title"/>
          </p:nvPr>
        </p:nvSpPr>
        <p:spPr>
          <a:xfrm>
            <a:off x="780158" y="250787"/>
            <a:ext cx="10692643" cy="1450757"/>
          </a:xfrm>
        </p:spPr>
        <p:txBody>
          <a:bodyPr>
            <a:normAutofit/>
          </a:bodyPr>
          <a:lstStyle/>
          <a:p>
            <a:r>
              <a:rPr lang="en-US" altLang="zh-CN" sz="4400" b="1" dirty="0">
                <a:latin typeface="Times New Roman" panose="02020603050405020304" pitchFamily="18" charset="0"/>
                <a:ea typeface="微軟正黑體" panose="020B0604030504040204" pitchFamily="34" charset="-120"/>
                <a:cs typeface="Times New Roman" panose="02020603050405020304" pitchFamily="18" charset="0"/>
              </a:rPr>
              <a:t>Step 2: </a:t>
            </a:r>
            <a:r>
              <a:rPr lang="en-US" altLang="zh-TW" sz="44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O</a:t>
            </a:r>
            <a:r>
              <a:rPr lang="en-US" altLang="zh-TW" sz="4400" dirty="0">
                <a:latin typeface="Times New Roman" panose="02020603050405020304" pitchFamily="18" charset="0"/>
                <a:ea typeface="微軟正黑體" panose="020B0604030504040204" pitchFamily="34" charset="-120"/>
                <a:cs typeface="Times New Roman" panose="02020603050405020304" pitchFamily="18" charset="0"/>
              </a:rPr>
              <a:t>utcomes</a:t>
            </a:r>
            <a:endParaRPr lang="zh-TW" altLang="en-US" sz="4400" b="1"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2" name="內容版面配置區 2">
            <a:extLst>
              <a:ext uri="{FF2B5EF4-FFF2-40B4-BE49-F238E27FC236}">
                <a16:creationId xmlns:a16="http://schemas.microsoft.com/office/drawing/2014/main" id="{98F2618A-9852-F763-CEFD-2FE4C1EB1ABB}"/>
              </a:ext>
            </a:extLst>
          </p:cNvPr>
          <p:cNvSpPr>
            <a:spLocks noGrp="1"/>
          </p:cNvSpPr>
          <p:nvPr>
            <p:ph idx="1"/>
          </p:nvPr>
        </p:nvSpPr>
        <p:spPr>
          <a:xfrm>
            <a:off x="3550089" y="1976686"/>
            <a:ext cx="7713656" cy="3341716"/>
          </a:xfrm>
        </p:spPr>
        <p:txBody>
          <a:bodyPr>
            <a:normAutofit/>
          </a:bodyPr>
          <a:lstStyle/>
          <a:p>
            <a:pPr>
              <a:buFont typeface="Courier New" panose="02070309020205020404" pitchFamily="49" charset="0"/>
              <a:buChar char="o"/>
            </a:pP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What </a:t>
            </a:r>
            <a:r>
              <a:rPr lang="en-US" dirty="0">
                <a:solidFill>
                  <a:schemeClr val="tx1"/>
                </a:solidFill>
                <a:latin typeface="Times New Roman" panose="02020603050405020304" pitchFamily="18" charset="0"/>
                <a:cs typeface="Times New Roman" panose="02020603050405020304" pitchFamily="18" charset="0"/>
              </a:rPr>
              <a:t>are the </a:t>
            </a:r>
            <a:r>
              <a:rPr lang="en-US" b="1" u="sng" dirty="0">
                <a:latin typeface="Times New Roman" panose="02020603050405020304" pitchFamily="18" charset="0"/>
                <a:cs typeface="Times New Roman" panose="02020603050405020304" pitchFamily="18" charset="0"/>
              </a:rPr>
              <a:t>positive</a:t>
            </a:r>
            <a:r>
              <a:rPr lang="en-US" dirty="0">
                <a:latin typeface="Times New Roman" panose="02020603050405020304" pitchFamily="18" charset="0"/>
                <a:cs typeface="Times New Roman" panose="02020603050405020304" pitchFamily="18" charset="0"/>
              </a:rPr>
              <a:t> outcomes after achieving the goal?”</a:t>
            </a:r>
            <a:endParaRPr lang="en-US" altLang="zh-TW" dirty="0">
              <a:latin typeface="Times New Roman" panose="02020603050405020304" pitchFamily="18" charset="0"/>
              <a:ea typeface="微軟正黑體" panose="020B0604030504040204" pitchFamily="34" charset="-120"/>
              <a:cs typeface="Times New Roman" panose="02020603050405020304" pitchFamily="18" charset="0"/>
            </a:endParaRPr>
          </a:p>
          <a:p>
            <a:pPr marL="0" indent="0">
              <a:buNone/>
            </a:pPr>
            <a:endParaRPr lang="en-US" altLang="zh-TW" dirty="0">
              <a:latin typeface="Times New Roman" panose="02020603050405020304" pitchFamily="18" charset="0"/>
              <a:ea typeface="微軟正黑體" panose="020B0604030504040204" pitchFamily="34" charset="-120"/>
              <a:cs typeface="Times New Roman" panose="02020603050405020304" pitchFamily="18" charset="0"/>
            </a:endParaRPr>
          </a:p>
          <a:p>
            <a:pPr>
              <a:buFont typeface="Courier New" panose="02070309020205020404" pitchFamily="49" charset="0"/>
              <a:buChar char="o"/>
            </a:pP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For example:</a:t>
            </a:r>
          </a:p>
          <a:p>
            <a:pPr lvl="2">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“Mum and dad promised to buy me a </a:t>
            </a:r>
            <a:r>
              <a:rPr lang="en-US" sz="2000" dirty="0">
                <a:solidFill>
                  <a:srgbClr val="FF0000"/>
                </a:solidFill>
                <a:latin typeface="Times New Roman" panose="02020603050405020304" pitchFamily="18" charset="0"/>
                <a:cs typeface="Times New Roman" panose="02020603050405020304" pitchFamily="18" charset="0"/>
              </a:rPr>
              <a:t>gift</a:t>
            </a:r>
            <a:r>
              <a:rPr lang="en-US" sz="2000" dirty="0">
                <a:latin typeface="Times New Roman" panose="02020603050405020304" pitchFamily="18" charset="0"/>
                <a:cs typeface="Times New Roman" panose="02020603050405020304" pitchFamily="18" charset="0"/>
              </a:rPr>
              <a:t>.”</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lvl="2">
              <a:buFont typeface="Wingdings" panose="05000000000000000000" pitchFamily="2" charset="2"/>
              <a:buChar cha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“I’ll have proved that I </a:t>
            </a:r>
            <a:r>
              <a:rPr lang="en-US" sz="2000" dirty="0">
                <a:solidFill>
                  <a:srgbClr val="FF0000"/>
                </a:solidFill>
                <a:latin typeface="Times New Roman" panose="02020603050405020304" pitchFamily="18" charset="0"/>
                <a:cs typeface="Times New Roman" panose="02020603050405020304" pitchFamily="18" charset="0"/>
              </a:rPr>
              <a:t>can improve</a:t>
            </a:r>
            <a:r>
              <a:rPr lang="en-US" sz="2000" dirty="0">
                <a:latin typeface="Times New Roman" panose="02020603050405020304" pitchFamily="18" charset="0"/>
                <a:cs typeface="Times New Roman" panose="02020603050405020304" pitchFamily="18" charset="0"/>
              </a:rPr>
              <a:t>.”</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lvl="2">
              <a:buFont typeface="Wingdings" panose="05000000000000000000" pitchFamily="2" charset="2"/>
              <a:buChar cha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“The teacher will </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praise</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 me.”</a:t>
            </a:r>
          </a:p>
        </p:txBody>
      </p:sp>
      <p:sp>
        <p:nvSpPr>
          <p:cNvPr id="8" name="Rectangle: Rounded Corners 7">
            <a:extLst>
              <a:ext uri="{FF2B5EF4-FFF2-40B4-BE49-F238E27FC236}">
                <a16:creationId xmlns:a16="http://schemas.microsoft.com/office/drawing/2014/main" id="{10AFFEE4-E422-4570-BE83-B399B6A25A3D}"/>
              </a:ext>
            </a:extLst>
          </p:cNvPr>
          <p:cNvSpPr/>
          <p:nvPr/>
        </p:nvSpPr>
        <p:spPr>
          <a:xfrm>
            <a:off x="836578" y="4635445"/>
            <a:ext cx="2359789" cy="1333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Arial Black" panose="020B0A04020102020204" pitchFamily="34" charset="0"/>
                <a:cs typeface="Times New Roman" panose="02020603050405020304" pitchFamily="18" charset="0"/>
              </a:rPr>
              <a:t>Outcomes</a:t>
            </a:r>
          </a:p>
        </p:txBody>
      </p:sp>
      <p:sp>
        <p:nvSpPr>
          <p:cNvPr id="2" name="TextBox 1">
            <a:extLst>
              <a:ext uri="{FF2B5EF4-FFF2-40B4-BE49-F238E27FC236}">
                <a16:creationId xmlns:a16="http://schemas.microsoft.com/office/drawing/2014/main" id="{AFA93949-E074-4060-B831-D7B87FDDBFF5}"/>
              </a:ext>
            </a:extLst>
          </p:cNvPr>
          <p:cNvSpPr txBox="1"/>
          <p:nvPr/>
        </p:nvSpPr>
        <p:spPr>
          <a:xfrm>
            <a:off x="928255" y="2867027"/>
            <a:ext cx="529070" cy="307777"/>
          </a:xfrm>
          <a:prstGeom prst="rect">
            <a:avLst/>
          </a:prstGeom>
          <a:solidFill>
            <a:schemeClr val="bg1"/>
          </a:solidFill>
        </p:spPr>
        <p:txBody>
          <a:bodyPr wrap="square" rtlCol="0">
            <a:spAutoFit/>
          </a:bodyPr>
          <a:lstStyle/>
          <a:p>
            <a:r>
              <a:rPr lang="en-US" sz="1400" dirty="0"/>
              <a:t>ENG</a:t>
            </a:r>
          </a:p>
        </p:txBody>
      </p:sp>
    </p:spTree>
    <p:extLst>
      <p:ext uri="{BB962C8B-B14F-4D97-AF65-F5344CB8AC3E}">
        <p14:creationId xmlns:p14="http://schemas.microsoft.com/office/powerpoint/2010/main" val="2017121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標題 1">
            <a:extLst>
              <a:ext uri="{FF2B5EF4-FFF2-40B4-BE49-F238E27FC236}">
                <a16:creationId xmlns:a16="http://schemas.microsoft.com/office/drawing/2014/main" id="{A9045B7E-8497-27F3-754D-8ADA580FD750}"/>
              </a:ext>
            </a:extLst>
          </p:cNvPr>
          <p:cNvSpPr>
            <a:spLocks noGrp="1"/>
          </p:cNvSpPr>
          <p:nvPr>
            <p:ph type="title"/>
          </p:nvPr>
        </p:nvSpPr>
        <p:spPr>
          <a:xfrm>
            <a:off x="780158" y="250787"/>
            <a:ext cx="10692643" cy="1450757"/>
          </a:xfrm>
        </p:spPr>
        <p:txBody>
          <a:bodyPr>
            <a:normAutofit/>
          </a:bodyPr>
          <a:lstStyle/>
          <a:p>
            <a:r>
              <a:rPr lang="en-NZ" altLang="zh-TW" sz="4400" b="1" dirty="0">
                <a:latin typeface="Times New Roman" panose="02020603050405020304" pitchFamily="18" charset="0"/>
                <a:ea typeface="微軟正黑體" panose="020B0604030504040204" pitchFamily="34" charset="-120"/>
                <a:cs typeface="Times New Roman" panose="02020603050405020304" pitchFamily="18" charset="0"/>
              </a:rPr>
              <a:t>Step 3: </a:t>
            </a:r>
            <a:r>
              <a:rPr lang="en-US" altLang="zh-TW" sz="44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O</a:t>
            </a:r>
            <a:r>
              <a:rPr lang="en-US" altLang="zh-TW" sz="4400" dirty="0">
                <a:latin typeface="Times New Roman" panose="02020603050405020304" pitchFamily="18" charset="0"/>
                <a:ea typeface="微軟正黑體" panose="020B0604030504040204" pitchFamily="34" charset="-120"/>
                <a:cs typeface="Times New Roman" panose="02020603050405020304" pitchFamily="18" charset="0"/>
              </a:rPr>
              <a:t>bstacles</a:t>
            </a:r>
            <a:endParaRPr lang="zh-TW" altLang="en-US" sz="4400" b="1"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2" name="內容版面配置區 2">
            <a:extLst>
              <a:ext uri="{FF2B5EF4-FFF2-40B4-BE49-F238E27FC236}">
                <a16:creationId xmlns:a16="http://schemas.microsoft.com/office/drawing/2014/main" id="{98F2618A-9852-F763-CEFD-2FE4C1EB1ABB}"/>
              </a:ext>
            </a:extLst>
          </p:cNvPr>
          <p:cNvSpPr>
            <a:spLocks noGrp="1"/>
          </p:cNvSpPr>
          <p:nvPr>
            <p:ph idx="1"/>
          </p:nvPr>
        </p:nvSpPr>
        <p:spPr>
          <a:xfrm>
            <a:off x="3466407" y="2081720"/>
            <a:ext cx="8221288" cy="3255051"/>
          </a:xfrm>
        </p:spPr>
        <p:txBody>
          <a:bodyPr>
            <a:normAutofit/>
          </a:bodyPr>
          <a:lstStyle/>
          <a:p>
            <a:pPr>
              <a:buFont typeface="Courier New" panose="02070309020205020404" pitchFamily="49" charset="0"/>
              <a:buChar char="o"/>
            </a:pP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What obstacles might children encounter when trying to achieve their goals?</a:t>
            </a:r>
            <a:endParaRPr lang="en-US" altLang="zh-TW" dirty="0">
              <a:latin typeface="Times New Roman" panose="02020603050405020304" pitchFamily="18" charset="0"/>
              <a:ea typeface="微軟正黑體" panose="020B0604030504040204" pitchFamily="34" charset="-120"/>
              <a:cs typeface="Times New Roman" panose="02020603050405020304" pitchFamily="18" charset="0"/>
            </a:endParaRPr>
          </a:p>
          <a:p>
            <a:pPr marL="0" indent="0">
              <a:buNone/>
            </a:pPr>
            <a:endParaRPr lang="en-US" altLang="zh-TW" dirty="0">
              <a:latin typeface="Times New Roman" panose="02020603050405020304" pitchFamily="18" charset="0"/>
              <a:ea typeface="微軟正黑體" panose="020B0604030504040204" pitchFamily="34" charset="-120"/>
              <a:cs typeface="Times New Roman" panose="02020603050405020304" pitchFamily="18" charset="0"/>
            </a:endParaRPr>
          </a:p>
          <a:p>
            <a:pPr>
              <a:buFont typeface="Courier New" panose="02070309020205020404" pitchFamily="49" charset="0"/>
              <a:buChar char="o"/>
            </a:pP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For example:</a:t>
            </a:r>
          </a:p>
          <a:p>
            <a:pPr lvl="2">
              <a:buFont typeface="Wingdings" panose="05000000000000000000" pitchFamily="2" charset="2"/>
              <a:buChar cha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“I often </a:t>
            </a:r>
            <a:r>
              <a:rPr lang="en-US" sz="2000" dirty="0">
                <a:solidFill>
                  <a:srgbClr val="FF0000"/>
                </a:solidFill>
                <a:latin typeface="Times New Roman" panose="02020603050405020304" pitchFamily="18" charset="0"/>
                <a:cs typeface="Times New Roman" panose="02020603050405020304" pitchFamily="18" charset="0"/>
              </a:rPr>
              <a:t>watch TV</a:t>
            </a:r>
            <a:r>
              <a:rPr lang="en-US" sz="2000" dirty="0">
                <a:latin typeface="Times New Roman" panose="02020603050405020304" pitchFamily="18" charset="0"/>
                <a:cs typeface="Times New Roman" panose="02020603050405020304" pitchFamily="18" charset="0"/>
              </a:rPr>
              <a:t> when I’m studying for tests.”</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lvl="2">
              <a:buFont typeface="Wingdings" panose="05000000000000000000" pitchFamily="2" charset="2"/>
              <a:buChar cha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“I often make </a:t>
            </a:r>
            <a:r>
              <a:rPr lang="en-US" sz="2000" dirty="0">
                <a:solidFill>
                  <a:srgbClr val="FF0000"/>
                </a:solidFill>
                <a:latin typeface="Times New Roman" panose="02020603050405020304" pitchFamily="18" charset="0"/>
                <a:cs typeface="Times New Roman" panose="02020603050405020304" pitchFamily="18" charset="0"/>
              </a:rPr>
              <a:t>grammatical mistakes </a:t>
            </a:r>
            <a:r>
              <a:rPr lang="en-US" sz="2000" dirty="0">
                <a:latin typeface="Times New Roman" panose="02020603050405020304" pitchFamily="18" charset="0"/>
                <a:cs typeface="Times New Roman" panose="02020603050405020304" pitchFamily="18" charset="0"/>
              </a:rPr>
              <a:t>in tests.” </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lvl="2">
              <a:buFont typeface="Wingdings" panose="05000000000000000000" pitchFamily="2" charset="2"/>
              <a:buChar cha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“I often study </a:t>
            </a:r>
            <a:r>
              <a:rPr lang="en-US" sz="2000" dirty="0">
                <a:solidFill>
                  <a:srgbClr val="FF0000"/>
                </a:solidFill>
                <a:latin typeface="Times New Roman" panose="02020603050405020304" pitchFamily="18" charset="0"/>
                <a:cs typeface="Times New Roman" panose="02020603050405020304" pitchFamily="18" charset="0"/>
              </a:rPr>
              <a:t>hurriedly at the last minute.</a:t>
            </a:r>
            <a:r>
              <a:rPr lang="en-US" sz="2000" dirty="0">
                <a:latin typeface="Times New Roman" panose="02020603050405020304" pitchFamily="18" charset="0"/>
                <a:cs typeface="Times New Roman" panose="02020603050405020304" pitchFamily="18" charset="0"/>
              </a:rPr>
              <a:t>”</a:t>
            </a:r>
            <a:endPar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endParaRPr>
          </a:p>
        </p:txBody>
      </p:sp>
      <p:pic>
        <p:nvPicPr>
          <p:cNvPr id="3" name="圖片 2">
            <a:extLst>
              <a:ext uri="{FF2B5EF4-FFF2-40B4-BE49-F238E27FC236}">
                <a16:creationId xmlns:a16="http://schemas.microsoft.com/office/drawing/2014/main" id="{C79B82A6-8C20-CC8C-8D3F-5020CDDEAD0C}"/>
              </a:ext>
            </a:extLst>
          </p:cNvPr>
          <p:cNvPicPr>
            <a:picLocks noChangeAspect="1"/>
          </p:cNvPicPr>
          <p:nvPr/>
        </p:nvPicPr>
        <p:blipFill rotWithShape="1">
          <a:blip r:embed="rId3"/>
          <a:srcRect l="3251" t="9002" r="7633"/>
          <a:stretch/>
        </p:blipFill>
        <p:spPr>
          <a:xfrm>
            <a:off x="639256" y="1915768"/>
            <a:ext cx="2603297" cy="4218032"/>
          </a:xfrm>
          <a:prstGeom prst="rect">
            <a:avLst/>
          </a:prstGeom>
        </p:spPr>
      </p:pic>
      <p:sp>
        <p:nvSpPr>
          <p:cNvPr id="6" name="Rectangle: Rounded Corners 5">
            <a:extLst>
              <a:ext uri="{FF2B5EF4-FFF2-40B4-BE49-F238E27FC236}">
                <a16:creationId xmlns:a16="http://schemas.microsoft.com/office/drawing/2014/main" id="{2D4C8FCE-9A61-4A4E-8202-717495068A39}"/>
              </a:ext>
            </a:extLst>
          </p:cNvPr>
          <p:cNvSpPr/>
          <p:nvPr/>
        </p:nvSpPr>
        <p:spPr>
          <a:xfrm>
            <a:off x="761009" y="4670021"/>
            <a:ext cx="2359789" cy="1333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Arial Black" panose="020B0A04020102020204" pitchFamily="34" charset="0"/>
                <a:cs typeface="Times New Roman" panose="02020603050405020304" pitchFamily="18" charset="0"/>
              </a:rPr>
              <a:t>Obstacles</a:t>
            </a:r>
          </a:p>
        </p:txBody>
      </p:sp>
    </p:spTree>
    <p:extLst>
      <p:ext uri="{BB962C8B-B14F-4D97-AF65-F5344CB8AC3E}">
        <p14:creationId xmlns:p14="http://schemas.microsoft.com/office/powerpoint/2010/main" val="1538653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標題 1">
            <a:extLst>
              <a:ext uri="{FF2B5EF4-FFF2-40B4-BE49-F238E27FC236}">
                <a16:creationId xmlns:a16="http://schemas.microsoft.com/office/drawing/2014/main" id="{A9045B7E-8497-27F3-754D-8ADA580FD750}"/>
              </a:ext>
            </a:extLst>
          </p:cNvPr>
          <p:cNvSpPr>
            <a:spLocks noGrp="1"/>
          </p:cNvSpPr>
          <p:nvPr>
            <p:ph type="title"/>
          </p:nvPr>
        </p:nvSpPr>
        <p:spPr>
          <a:xfrm>
            <a:off x="780158" y="250787"/>
            <a:ext cx="10692643" cy="1450757"/>
          </a:xfrm>
        </p:spPr>
        <p:txBody>
          <a:bodyPr>
            <a:normAutofit/>
          </a:bodyPr>
          <a:lstStyle/>
          <a:p>
            <a:r>
              <a:rPr lang="en-NZ" altLang="zh-TW" sz="4400" b="1" dirty="0">
                <a:latin typeface="Times New Roman" panose="02020603050405020304" pitchFamily="18" charset="0"/>
                <a:ea typeface="微軟正黑體" panose="020B0604030504040204" pitchFamily="34" charset="-120"/>
                <a:cs typeface="Times New Roman" panose="02020603050405020304" pitchFamily="18" charset="0"/>
              </a:rPr>
              <a:t>Step 4: </a:t>
            </a:r>
            <a:r>
              <a:rPr lang="en-US" altLang="zh-TW" sz="44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P</a:t>
            </a:r>
            <a:r>
              <a:rPr lang="en-US" altLang="zh-TW" sz="4400" dirty="0">
                <a:latin typeface="Times New Roman" panose="02020603050405020304" pitchFamily="18" charset="0"/>
                <a:ea typeface="微軟正黑體" panose="020B0604030504040204" pitchFamily="34" charset="-120"/>
                <a:cs typeface="Times New Roman" panose="02020603050405020304" pitchFamily="18" charset="0"/>
              </a:rPr>
              <a:t>lan</a:t>
            </a:r>
            <a:endParaRPr lang="zh-TW" altLang="en-US" sz="4400" b="1"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2" name="內容版面配置區 2">
            <a:extLst>
              <a:ext uri="{FF2B5EF4-FFF2-40B4-BE49-F238E27FC236}">
                <a16:creationId xmlns:a16="http://schemas.microsoft.com/office/drawing/2014/main" id="{98F2618A-9852-F763-CEFD-2FE4C1EB1ABB}"/>
              </a:ext>
            </a:extLst>
          </p:cNvPr>
          <p:cNvSpPr>
            <a:spLocks noGrp="1"/>
          </p:cNvSpPr>
          <p:nvPr>
            <p:ph idx="1"/>
          </p:nvPr>
        </p:nvSpPr>
        <p:spPr>
          <a:xfrm>
            <a:off x="2997406" y="1795328"/>
            <a:ext cx="8566825" cy="4610910"/>
          </a:xfrm>
        </p:spPr>
        <p:txBody>
          <a:bodyPr>
            <a:normAutofit/>
          </a:bodyPr>
          <a:lstStyle/>
          <a:p>
            <a:pPr>
              <a:buFont typeface="Courier New" panose="02070309020205020404" pitchFamily="49" charset="0"/>
              <a:buChar char="o"/>
            </a:pP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What can be done to deal with the difficulties that may arise? What opportunities do children need to seize, and what strategies can they use?</a:t>
            </a:r>
            <a:endParaRPr lang="en-US" altLang="zh-TW" dirty="0">
              <a:latin typeface="Times New Roman" panose="02020603050405020304" pitchFamily="18" charset="0"/>
              <a:ea typeface="微軟正黑體" panose="020B0604030504040204" pitchFamily="34" charset="-120"/>
              <a:cs typeface="Times New Roman" panose="02020603050405020304" pitchFamily="18" charset="0"/>
            </a:endParaRPr>
          </a:p>
          <a:p>
            <a:pPr>
              <a:buFont typeface="Courier New" panose="02070309020205020404" pitchFamily="49" charset="0"/>
              <a:buChar char="o"/>
            </a:pP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Parents can teach children to use the “If… I’ll…” sentence structure when formulating strategies.</a:t>
            </a:r>
            <a:endParaRPr lang="en-US" altLang="zh-TW" dirty="0">
              <a:latin typeface="Times New Roman" panose="02020603050405020304" pitchFamily="18" charset="0"/>
              <a:ea typeface="微軟正黑體" panose="020B0604030504040204" pitchFamily="34" charset="-120"/>
              <a:cs typeface="Times New Roman" panose="02020603050405020304" pitchFamily="18" charset="0"/>
            </a:endParaRPr>
          </a:p>
          <a:p>
            <a:pPr>
              <a:buFont typeface="Courier New" panose="02070309020205020404" pitchFamily="49" charset="0"/>
              <a:buChar char="o"/>
            </a:pP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For example:</a:t>
            </a:r>
          </a:p>
          <a:p>
            <a:pPr lvl="2">
              <a:buFont typeface="Wingdings" panose="05000000000000000000" pitchFamily="2" charset="2"/>
              <a:buChar cha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t>
            </a:r>
            <a:r>
              <a:rPr lang="en-US" sz="2000" b="1" dirty="0">
                <a:latin typeface="Times New Roman" panose="02020603050405020304" pitchFamily="18" charset="0"/>
                <a:cs typeface="Times New Roman" panose="02020603050405020304" pitchFamily="18" charset="0"/>
              </a:rPr>
              <a:t>If</a:t>
            </a:r>
            <a:r>
              <a:rPr lang="en-US" sz="2000" dirty="0">
                <a:latin typeface="Times New Roman" panose="02020603050405020304" pitchFamily="18" charset="0"/>
                <a:cs typeface="Times New Roman" panose="02020603050405020304" pitchFamily="18" charset="0"/>
              </a:rPr>
              <a:t> I want to watch TV when I should be studying for a test, </a:t>
            </a:r>
            <a:r>
              <a:rPr lang="en-US" sz="2000" b="1" dirty="0">
                <a:latin typeface="Times New Roman" panose="02020603050405020304" pitchFamily="18" charset="0"/>
                <a:cs typeface="Times New Roman" panose="02020603050405020304" pitchFamily="18" charset="0"/>
              </a:rPr>
              <a:t>I’ll</a:t>
            </a:r>
            <a:r>
              <a:rPr lang="en-US" sz="2000" dirty="0">
                <a:latin typeface="Times New Roman" panose="02020603050405020304" pitchFamily="18" charset="0"/>
                <a:cs typeface="Times New Roman" panose="02020603050405020304" pitchFamily="18" charset="0"/>
              </a:rPr>
              <a:t> give the remote control to my mother.”</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lvl="2">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If</a:t>
            </a:r>
            <a:r>
              <a:rPr lang="en-US" sz="2000" dirty="0">
                <a:latin typeface="Times New Roman" panose="02020603050405020304" pitchFamily="18" charset="0"/>
                <a:cs typeface="Times New Roman" panose="02020603050405020304" pitchFamily="18" charset="0"/>
              </a:rPr>
              <a:t> I often make grammatical mistakes in tests, </a:t>
            </a:r>
            <a:r>
              <a:rPr lang="en-US" sz="2000" b="1" dirty="0">
                <a:latin typeface="Times New Roman" panose="02020603050405020304" pitchFamily="18" charset="0"/>
                <a:cs typeface="Times New Roman" panose="02020603050405020304" pitchFamily="18" charset="0"/>
              </a:rPr>
              <a:t>I’ll</a:t>
            </a:r>
            <a:r>
              <a:rPr lang="en-US" sz="2000" dirty="0">
                <a:latin typeface="Times New Roman" panose="02020603050405020304" pitchFamily="18" charset="0"/>
                <a:cs typeface="Times New Roman" panose="02020603050405020304" pitchFamily="18" charset="0"/>
              </a:rPr>
              <a:t> set aside 10 minutes to review the test paper for grammatical mistakes.”</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lvl="2">
              <a:buFont typeface="Wingdings" panose="05000000000000000000" pitchFamily="2" charset="2"/>
              <a:buChar cha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t>
            </a:r>
            <a:r>
              <a:rPr lang="en-US" sz="2000" b="1" dirty="0">
                <a:latin typeface="Times New Roman" panose="02020603050405020304" pitchFamily="18" charset="0"/>
                <a:cs typeface="Times New Roman" panose="02020603050405020304" pitchFamily="18" charset="0"/>
              </a:rPr>
              <a:t>If</a:t>
            </a:r>
            <a:r>
              <a:rPr lang="en-US" sz="2000" dirty="0">
                <a:latin typeface="Times New Roman" panose="02020603050405020304" pitchFamily="18" charset="0"/>
                <a:cs typeface="Times New Roman" panose="02020603050405020304" pitchFamily="18" charset="0"/>
              </a:rPr>
              <a:t> I only start studying the night before a test, </a:t>
            </a:r>
            <a:r>
              <a:rPr lang="en-US" sz="2000" b="1" dirty="0">
                <a:latin typeface="Times New Roman" panose="02020603050405020304" pitchFamily="18" charset="0"/>
                <a:cs typeface="Times New Roman" panose="02020603050405020304" pitchFamily="18" charset="0"/>
              </a:rPr>
              <a:t>I’ll</a:t>
            </a:r>
            <a:r>
              <a:rPr lang="en-US" sz="2000" dirty="0">
                <a:latin typeface="Times New Roman" panose="02020603050405020304" pitchFamily="18" charset="0"/>
                <a:cs typeface="Times New Roman" panose="02020603050405020304" pitchFamily="18" charset="0"/>
              </a:rPr>
              <a:t> make a timetable, break down the content I need to study into small parts, and complete them in phases.</a:t>
            </a:r>
            <a:endPar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endParaRPr>
          </a:p>
        </p:txBody>
      </p:sp>
      <p:pic>
        <p:nvPicPr>
          <p:cNvPr id="6" name="圖片 5">
            <a:extLst>
              <a:ext uri="{FF2B5EF4-FFF2-40B4-BE49-F238E27FC236}">
                <a16:creationId xmlns:a16="http://schemas.microsoft.com/office/drawing/2014/main" id="{A717C381-357C-82B2-B756-8A56BDAE6F00}"/>
              </a:ext>
            </a:extLst>
          </p:cNvPr>
          <p:cNvPicPr>
            <a:picLocks noChangeAspect="1"/>
          </p:cNvPicPr>
          <p:nvPr/>
        </p:nvPicPr>
        <p:blipFill rotWithShape="1">
          <a:blip r:embed="rId3"/>
          <a:srcRect t="5102"/>
          <a:stretch/>
        </p:blipFill>
        <p:spPr>
          <a:xfrm>
            <a:off x="586206" y="1928331"/>
            <a:ext cx="2273726" cy="4218032"/>
          </a:xfrm>
          <a:prstGeom prst="rect">
            <a:avLst/>
          </a:prstGeom>
        </p:spPr>
      </p:pic>
      <p:sp>
        <p:nvSpPr>
          <p:cNvPr id="7" name="Rectangle: Rounded Corners 6">
            <a:extLst>
              <a:ext uri="{FF2B5EF4-FFF2-40B4-BE49-F238E27FC236}">
                <a16:creationId xmlns:a16="http://schemas.microsoft.com/office/drawing/2014/main" id="{93E8D2A7-5C60-4BC1-A8E0-B62053B6C578}"/>
              </a:ext>
            </a:extLst>
          </p:cNvPr>
          <p:cNvSpPr/>
          <p:nvPr/>
        </p:nvSpPr>
        <p:spPr>
          <a:xfrm>
            <a:off x="500143" y="4733925"/>
            <a:ext cx="2359789" cy="1333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Arial Black" panose="020B0A04020102020204" pitchFamily="34" charset="0"/>
                <a:cs typeface="Times New Roman" panose="02020603050405020304" pitchFamily="18" charset="0"/>
              </a:rPr>
              <a:t>Plan</a:t>
            </a:r>
          </a:p>
        </p:txBody>
      </p:sp>
    </p:spTree>
    <p:extLst>
      <p:ext uri="{BB962C8B-B14F-4D97-AF65-F5344CB8AC3E}">
        <p14:creationId xmlns:p14="http://schemas.microsoft.com/office/powerpoint/2010/main" val="371164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2073" y="3847240"/>
            <a:ext cx="3420145" cy="2281237"/>
          </a:xfrm>
          <a:prstGeom prst="ellipse">
            <a:avLst/>
          </a:prstGeom>
          <a:ln>
            <a:noFill/>
          </a:ln>
          <a:effectLst>
            <a:softEdge rad="112500"/>
          </a:effectLst>
        </p:spPr>
      </p:pic>
      <p:sp>
        <p:nvSpPr>
          <p:cNvPr id="2" name="標題 1">
            <a:extLst>
              <a:ext uri="{FF2B5EF4-FFF2-40B4-BE49-F238E27FC236}">
                <a16:creationId xmlns:a16="http://schemas.microsoft.com/office/drawing/2014/main" id="{4505775A-F8FA-F057-ED1B-C7206F5FEFCC}"/>
              </a:ext>
            </a:extLst>
          </p:cNvPr>
          <p:cNvSpPr>
            <a:spLocks noGrp="1"/>
          </p:cNvSpPr>
          <p:nvPr>
            <p:ph type="title"/>
          </p:nvPr>
        </p:nvSpPr>
        <p:spPr/>
        <p:txBody>
          <a:bodyPr>
            <a:normAutofit/>
          </a:bodyPr>
          <a:lstStyle/>
          <a:p>
            <a:r>
              <a:rPr lang="en-NZ" altLang="zh-TW" sz="4400" b="1" dirty="0">
                <a:latin typeface="Times New Roman" panose="02020603050405020304" pitchFamily="18" charset="0"/>
                <a:ea typeface="微軟正黑體" panose="020B0604030504040204" pitchFamily="34" charset="-120"/>
                <a:cs typeface="Times New Roman" panose="02020603050405020304" pitchFamily="18" charset="0"/>
              </a:rPr>
              <a:t>Conclusion</a:t>
            </a:r>
            <a:endParaRPr lang="zh-HK" altLang="en-US" sz="4400" b="1"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3" name="內容版面配置區 2">
            <a:extLst>
              <a:ext uri="{FF2B5EF4-FFF2-40B4-BE49-F238E27FC236}">
                <a16:creationId xmlns:a16="http://schemas.microsoft.com/office/drawing/2014/main" id="{2C38B4F8-1BFA-D44D-CC4A-819BAB59B99F}"/>
              </a:ext>
            </a:extLst>
          </p:cNvPr>
          <p:cNvSpPr>
            <a:spLocks noGrp="1"/>
          </p:cNvSpPr>
          <p:nvPr>
            <p:ph idx="1"/>
          </p:nvPr>
        </p:nvSpPr>
        <p:spPr>
          <a:xfrm>
            <a:off x="288649" y="2039565"/>
            <a:ext cx="6180306" cy="1001683"/>
          </a:xfrm>
        </p:spPr>
        <p:txBody>
          <a:bodyPr numCol="1">
            <a:noAutofit/>
          </a:bodyPr>
          <a:lstStyle/>
          <a:p>
            <a:pPr>
              <a:buFont typeface="Courier New" panose="02070309020205020404" pitchFamily="49" charset="0"/>
              <a:buChar char="o"/>
            </a:pPr>
            <a:r>
              <a:rPr lang="zh-TW" altLang="en-US"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The role of parents in supporting children’s learning at home</a:t>
            </a:r>
          </a:p>
          <a:p>
            <a:pPr lvl="2">
              <a:buFont typeface="Wingdings" panose="05000000000000000000" pitchFamily="2" charset="2"/>
              <a:buChar char=""/>
            </a:pPr>
            <a:r>
              <a:rPr lang="zh-TW" altLang="en-US"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Parents play the roles of companion, guide and facilitator</a:t>
            </a:r>
            <a:endParaRPr lang="zh-TW" altLang="en-US" sz="1800" strike="sngStrike"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9" name="內容版面配置區 2">
            <a:extLst>
              <a:ext uri="{FF2B5EF4-FFF2-40B4-BE49-F238E27FC236}">
                <a16:creationId xmlns:a16="http://schemas.microsoft.com/office/drawing/2014/main" id="{0ABACCE8-C341-BDCC-7A9C-35B5E974D704}"/>
              </a:ext>
            </a:extLst>
          </p:cNvPr>
          <p:cNvSpPr txBox="1">
            <a:spLocks/>
          </p:cNvSpPr>
          <p:nvPr/>
        </p:nvSpPr>
        <p:spPr>
          <a:xfrm>
            <a:off x="6592780" y="1962688"/>
            <a:ext cx="5447490" cy="1950130"/>
          </a:xfrm>
          <a:prstGeom prst="rect">
            <a:avLst/>
          </a:prstGeom>
        </p:spPr>
        <p:txBody>
          <a:bodyPr vert="horz" lIns="0" tIns="45720" rIns="0" bIns="45720" numCol="1"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Courier New" panose="02070309020205020404" pitchFamily="49" charset="0"/>
              <a:buChar char="o"/>
            </a:pPr>
            <a:r>
              <a:rPr lang="zh-TW" altLang="en-US"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How to support children to do homework and revisions effectively?</a:t>
            </a:r>
            <a:endParaRPr lang="zh-TW" altLang="en-US"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p>
            <a:pPr lvl="2">
              <a:buFont typeface="Wingdings" panose="05000000000000000000" pitchFamily="2" charset="2"/>
              <a:buChar char=""/>
            </a:pPr>
            <a:r>
              <a:rPr lang="zh-TW" altLang="en-US"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Using visual and action reminders</a:t>
            </a:r>
            <a:endParaRPr lang="zh-TW" altLang="en-US"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p>
            <a:pPr lvl="2">
              <a:buFont typeface="Wingdings" panose="05000000000000000000" pitchFamily="2" charset="2"/>
              <a:buChar char=""/>
            </a:pPr>
            <a:r>
              <a:rPr lang="zh-TW" altLang="en-US"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Providing structures and assistance in classifying data</a:t>
            </a:r>
            <a:endParaRPr lang="en-US" altLang="zh-TW" sz="1800" strike="sngStrike"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p>
            <a:pPr lvl="2">
              <a:buFont typeface="Wingdings" panose="05000000000000000000" pitchFamily="2" charset="2"/>
              <a:buChar char=""/>
            </a:pPr>
            <a:r>
              <a:rPr lang="zh-TW" altLang="en-US"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Reading the question before answering</a:t>
            </a:r>
            <a:endParaRPr lang="zh-TW" altLang="en-US"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p>
            <a:pPr lvl="2">
              <a:buFont typeface="Wingdings" panose="05000000000000000000" pitchFamily="2" charset="2"/>
              <a:buChar char=""/>
            </a:pPr>
            <a:r>
              <a:rPr lang="zh-TW" altLang="en-US"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Planning and implementing goals</a:t>
            </a:r>
            <a:endParaRPr lang="zh-TW" altLang="en-US" sz="1800" strike="sngStrike"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3" name="內容版面配置區 2">
            <a:extLst>
              <a:ext uri="{FF2B5EF4-FFF2-40B4-BE49-F238E27FC236}">
                <a16:creationId xmlns:a16="http://schemas.microsoft.com/office/drawing/2014/main" id="{668F766F-EDCF-DD63-BAF8-5AF8207E8821}"/>
              </a:ext>
            </a:extLst>
          </p:cNvPr>
          <p:cNvSpPr txBox="1">
            <a:spLocks/>
          </p:cNvSpPr>
          <p:nvPr/>
        </p:nvSpPr>
        <p:spPr>
          <a:xfrm>
            <a:off x="272376" y="2937753"/>
            <a:ext cx="6180306" cy="1880682"/>
          </a:xfrm>
          <a:prstGeom prst="rect">
            <a:avLst/>
          </a:prstGeom>
        </p:spPr>
        <p:txBody>
          <a:bodyPr vert="horz" lIns="0" tIns="45720" rIns="0" bIns="45720" numCol="1"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Courier New" panose="02070309020205020404" pitchFamily="49" charset="0"/>
              <a:buChar char="o"/>
            </a:pPr>
            <a:r>
              <a:rPr lang="zh-TW" altLang="en-US"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How to create an effective learning environment?</a:t>
            </a:r>
            <a:endParaRPr lang="zh-TW" altLang="en-US"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p>
            <a:pPr lvl="2">
              <a:buFont typeface="Wingdings" panose="05000000000000000000" pitchFamily="2" charset="2"/>
              <a:buChar char=""/>
            </a:pPr>
            <a:r>
              <a:rPr lang="zh-TW" altLang="en-US"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Keep the child’s environment tidy and </a:t>
            </a:r>
            <a:r>
              <a:rPr lang="en-US" altLang="zh-TW" sz="1800" dirty="0" err="1">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organised</a:t>
            </a:r>
            <a:endParaRPr lang="en-US" altLang="zh-TW"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p>
            <a:pPr lvl="2">
              <a:buFont typeface="Wingdings" panose="05000000000000000000" pitchFamily="2" charset="2"/>
              <a:buChar char=""/>
            </a:pPr>
            <a:r>
              <a:rPr lang="zh-TW" altLang="en-US"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Maintain a neat and </a:t>
            </a:r>
            <a:r>
              <a:rPr lang="en-US" altLang="zh-TW" sz="1800" dirty="0" err="1">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organised</a:t>
            </a:r>
            <a:r>
              <a:rPr lang="en-US" altLang="zh-TW"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environment</a:t>
            </a:r>
          </a:p>
          <a:p>
            <a:pPr lvl="2">
              <a:buFont typeface="Wingdings" panose="05000000000000000000" pitchFamily="2" charset="2"/>
              <a:buChar char=""/>
            </a:pPr>
            <a:r>
              <a:rPr lang="zh-TW" altLang="en-US"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Use appropriate way to handle your child’s procrastination</a:t>
            </a:r>
            <a:endParaRPr lang="zh-TW" altLang="en-US"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4" name="內容版面配置區 2">
            <a:extLst>
              <a:ext uri="{FF2B5EF4-FFF2-40B4-BE49-F238E27FC236}">
                <a16:creationId xmlns:a16="http://schemas.microsoft.com/office/drawing/2014/main" id="{1A3D77CD-EB6C-4732-37E6-82369A54DC5A}"/>
              </a:ext>
            </a:extLst>
          </p:cNvPr>
          <p:cNvSpPr txBox="1">
            <a:spLocks/>
          </p:cNvSpPr>
          <p:nvPr/>
        </p:nvSpPr>
        <p:spPr>
          <a:xfrm>
            <a:off x="288649" y="4559843"/>
            <a:ext cx="6180306" cy="1271080"/>
          </a:xfrm>
          <a:prstGeom prst="rect">
            <a:avLst/>
          </a:prstGeom>
        </p:spPr>
        <p:txBody>
          <a:bodyPr vert="horz" lIns="0" tIns="45720" rIns="0" bIns="45720" numCol="1"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Courier New" panose="02070309020205020404" pitchFamily="49" charset="0"/>
              <a:buChar char="o"/>
            </a:pPr>
            <a:r>
              <a:rPr lang="zh-TW" altLang="en-US"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How to support children’s learning through self-regulated learning?</a:t>
            </a:r>
          </a:p>
          <a:p>
            <a:pPr lvl="2">
              <a:buFont typeface="Wingdings" panose="05000000000000000000" pitchFamily="2" charset="2"/>
              <a:buChar char=""/>
            </a:pPr>
            <a:r>
              <a:rPr lang="en-US" sz="1800" dirty="0">
                <a:solidFill>
                  <a:schemeClr val="tx1"/>
                </a:solidFill>
                <a:latin typeface="Times New Roman" panose="02020603050405020304" pitchFamily="18" charset="0"/>
                <a:cs typeface="Times New Roman" panose="02020603050405020304" pitchFamily="18" charset="0"/>
              </a:rPr>
              <a:t>Give just the appropriate number of reminders to help children complete their homework</a:t>
            </a:r>
            <a:endParaRPr lang="zh-TW" altLang="en-US"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0" name="矩形 8">
            <a:extLst>
              <a:ext uri="{FF2B5EF4-FFF2-40B4-BE49-F238E27FC236}">
                <a16:creationId xmlns:a16="http://schemas.microsoft.com/office/drawing/2014/main" id="{7A326B75-49B8-46C3-A5E7-A682F4B745CC}"/>
              </a:ext>
            </a:extLst>
          </p:cNvPr>
          <p:cNvSpPr/>
          <p:nvPr/>
        </p:nvSpPr>
        <p:spPr>
          <a:xfrm>
            <a:off x="8794703" y="5999876"/>
            <a:ext cx="3019425" cy="2572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spcAft>
                <a:spcPts val="600"/>
              </a:spcAft>
            </a:pPr>
            <a:r>
              <a:rPr lang="en-US" altLang="zh-TW" sz="105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Image source: </a:t>
            </a:r>
            <a:r>
              <a:rPr lang="en-US" altLang="zh-HK" sz="105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 http://www.freepik.com</a:t>
            </a:r>
            <a:endParaRPr lang="zh-HK" altLang="en-US" sz="105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71766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505775A-F8FA-F057-ED1B-C7206F5FEFCC}"/>
              </a:ext>
            </a:extLst>
          </p:cNvPr>
          <p:cNvSpPr>
            <a:spLocks noGrp="1"/>
          </p:cNvSpPr>
          <p:nvPr>
            <p:ph type="title"/>
          </p:nvPr>
        </p:nvSpPr>
        <p:spPr/>
        <p:txBody>
          <a:bodyPr>
            <a:normAutofit/>
          </a:bodyPr>
          <a:lstStyle/>
          <a:p>
            <a:r>
              <a:rPr lang="en-US" altLang="zh-TW" sz="4400" b="1"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H</a:t>
            </a:r>
            <a:r>
              <a:rPr lang="en-US" sz="4400" b="1" dirty="0">
                <a:solidFill>
                  <a:srgbClr val="000000"/>
                </a:solidFill>
                <a:effectLst/>
                <a:latin typeface="Times New Roman" panose="02020603050405020304" pitchFamily="18" charset="0"/>
                <a:ea typeface="PMingLiU" panose="02020500000000000000" pitchFamily="18" charset="-120"/>
                <a:cs typeface="Times New Roman" panose="02020603050405020304" pitchFamily="18" charset="0"/>
              </a:rPr>
              <a:t>ow to create an effective learning environment?</a:t>
            </a:r>
            <a:endParaRPr lang="zh-TW" altLang="en-US" sz="4400" b="1" dirty="0">
              <a:latin typeface="微軟正黑體" panose="020B0604030504040204" pitchFamily="34" charset="-120"/>
              <a:ea typeface="微軟正黑體" panose="020B0604030504040204" pitchFamily="34" charset="-120"/>
            </a:endParaRPr>
          </a:p>
        </p:txBody>
      </p:sp>
      <p:sp>
        <p:nvSpPr>
          <p:cNvPr id="6" name="內容版面配置區 2">
            <a:extLst>
              <a:ext uri="{FF2B5EF4-FFF2-40B4-BE49-F238E27FC236}">
                <a16:creationId xmlns:a16="http://schemas.microsoft.com/office/drawing/2014/main" id="{126D192D-BAC4-4E3D-31ED-40CA841B9828}"/>
              </a:ext>
            </a:extLst>
          </p:cNvPr>
          <p:cNvSpPr>
            <a:spLocks noGrp="1"/>
          </p:cNvSpPr>
          <p:nvPr>
            <p:ph idx="1"/>
          </p:nvPr>
        </p:nvSpPr>
        <p:spPr>
          <a:xfrm>
            <a:off x="693431" y="2929183"/>
            <a:ext cx="4445603" cy="1094177"/>
          </a:xfrm>
        </p:spPr>
        <p:txBody>
          <a:bodyPr>
            <a:noAutofit/>
          </a:bodyPr>
          <a:lstStyle/>
          <a:p>
            <a:pPr>
              <a:buFont typeface="Courier New" panose="02070309020205020404" pitchFamily="49" charset="0"/>
              <a:buChar char="o"/>
            </a:pP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Why do you think this child isn’t able to focus on doing his homework?</a:t>
            </a:r>
            <a:endParaRPr lang="zh-HK" altLang="en-US" sz="2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24" name="Rectangle 3">
            <a:extLst>
              <a:ext uri="{FF2B5EF4-FFF2-40B4-BE49-F238E27FC236}">
                <a16:creationId xmlns:a16="http://schemas.microsoft.com/office/drawing/2014/main" id="{DB08E4A2-71D5-9A77-3390-FF5F1971A61A}"/>
              </a:ext>
            </a:extLst>
          </p:cNvPr>
          <p:cNvSpPr/>
          <p:nvPr/>
        </p:nvSpPr>
        <p:spPr>
          <a:xfrm>
            <a:off x="693431" y="5831376"/>
            <a:ext cx="11156123" cy="523220"/>
          </a:xfrm>
          <a:prstGeom prst="rect">
            <a:avLst/>
          </a:prstGeom>
        </p:spPr>
        <p:txBody>
          <a:bodyPr wrap="square">
            <a:spAutoFit/>
          </a:bodyPr>
          <a:lstStyle/>
          <a:p>
            <a:pPr marL="285750" indent="-285750">
              <a:buFont typeface="Arial" panose="020B0604020202020204" pitchFamily="34" charset="0"/>
              <a:buChar char="•"/>
            </a:pPr>
            <a:r>
              <a:rPr lang="en-US" altLang="zh-TW" sz="1400" dirty="0">
                <a:latin typeface="Times New Roman" panose="02020603050405020304" pitchFamily="18" charset="0"/>
                <a:cs typeface="Times New Roman" panose="02020603050405020304" pitchFamily="18" charset="0"/>
              </a:rPr>
              <a:t>Education Bureau (2022). </a:t>
            </a:r>
            <a:r>
              <a:rPr lang="en-US" altLang="zh-TW" sz="1400" i="1" dirty="0">
                <a:latin typeface="Times New Roman" panose="02020603050405020304" pitchFamily="18" charset="0"/>
                <a:cs typeface="Times New Roman" panose="02020603050405020304" pitchFamily="18" charset="0"/>
              </a:rPr>
              <a:t>Learn Smart - Be a TOP student (Primary School Students)</a:t>
            </a:r>
            <a:r>
              <a:rPr lang="en-US" altLang="zh-TW" sz="1400" dirty="0">
                <a:latin typeface="Times New Roman" panose="02020603050405020304" pitchFamily="18" charset="0"/>
                <a:cs typeface="Times New Roman" panose="02020603050405020304" pitchFamily="18" charset="0"/>
              </a:rPr>
              <a:t>. From: </a:t>
            </a:r>
            <a:r>
              <a:rPr lang="en-US" altLang="zh-TW" sz="1400" dirty="0">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https://sense.edb.gov.hk/uploads/content/adhd/8.2022/Learn%20Smart%20-%20Be%20a%20TOP%20student%20%28Primary%29_Aug%2022.pdf</a:t>
            </a:r>
            <a:r>
              <a:rPr lang="en-US" altLang="zh-TW" sz="1400" dirty="0">
                <a:latin typeface="Times New Roman" panose="02020603050405020304" pitchFamily="18" charset="0"/>
                <a:cs typeface="Times New Roman" panose="02020603050405020304" pitchFamily="18" charset="0"/>
              </a:rPr>
              <a:t>.</a:t>
            </a:r>
            <a:endParaRPr lang="en-US" sz="1400" dirty="0">
              <a:latin typeface="Times New Roman" panose="02020603050405020304" pitchFamily="18" charset="0"/>
              <a:cs typeface="Times New Roman" panose="02020603050405020304" pitchFamily="18" charset="0"/>
            </a:endParaRPr>
          </a:p>
        </p:txBody>
      </p:sp>
      <p:pic>
        <p:nvPicPr>
          <p:cNvPr id="5" name="圖片 4">
            <a:extLst>
              <a:ext uri="{FF2B5EF4-FFF2-40B4-BE49-F238E27FC236}">
                <a16:creationId xmlns:a16="http://schemas.microsoft.com/office/drawing/2014/main" id="{B92283F4-45C3-295D-D8E2-4A55138E93B9}"/>
              </a:ext>
            </a:extLst>
          </p:cNvPr>
          <p:cNvPicPr>
            <a:picLocks noChangeAspect="1"/>
          </p:cNvPicPr>
          <p:nvPr/>
        </p:nvPicPr>
        <p:blipFill>
          <a:blip r:embed="rId4"/>
          <a:stretch>
            <a:fillRect/>
          </a:stretch>
        </p:blipFill>
        <p:spPr>
          <a:xfrm>
            <a:off x="5623789" y="1904170"/>
            <a:ext cx="5908823" cy="3927206"/>
          </a:xfrm>
          <a:prstGeom prst="rect">
            <a:avLst/>
          </a:prstGeom>
        </p:spPr>
      </p:pic>
    </p:spTree>
    <p:extLst>
      <p:ext uri="{BB962C8B-B14F-4D97-AF65-F5344CB8AC3E}">
        <p14:creationId xmlns:p14="http://schemas.microsoft.com/office/powerpoint/2010/main" val="2849928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847850" y="1850520"/>
            <a:ext cx="8705850" cy="4389743"/>
          </a:xfrm>
          <a:prstGeom prst="rect">
            <a:avLst/>
          </a:prstGeom>
        </p:spPr>
      </p:pic>
      <p:pic>
        <p:nvPicPr>
          <p:cNvPr id="11" name="Picture 10">
            <a:extLst>
              <a:ext uri="{FF2B5EF4-FFF2-40B4-BE49-F238E27FC236}">
                <a16:creationId xmlns:a16="http://schemas.microsoft.com/office/drawing/2014/main" id="{6091EDAF-FE57-4734-8B2E-9305A13B8FEB}"/>
              </a:ext>
            </a:extLst>
          </p:cNvPr>
          <p:cNvPicPr>
            <a:picLocks noChangeAspect="1"/>
          </p:cNvPicPr>
          <p:nvPr/>
        </p:nvPicPr>
        <p:blipFill>
          <a:blip r:embed="rId4"/>
          <a:stretch>
            <a:fillRect/>
          </a:stretch>
        </p:blipFill>
        <p:spPr>
          <a:xfrm>
            <a:off x="1735465" y="1850521"/>
            <a:ext cx="8705849" cy="4389743"/>
          </a:xfrm>
          <a:prstGeom prst="rect">
            <a:avLst/>
          </a:prstGeom>
        </p:spPr>
      </p:pic>
      <p:sp>
        <p:nvSpPr>
          <p:cNvPr id="24" name="Rectangle 3">
            <a:extLst>
              <a:ext uri="{FF2B5EF4-FFF2-40B4-BE49-F238E27FC236}">
                <a16:creationId xmlns:a16="http://schemas.microsoft.com/office/drawing/2014/main" id="{DB08E4A2-71D5-9A77-3390-FF5F1971A61A}"/>
              </a:ext>
            </a:extLst>
          </p:cNvPr>
          <p:cNvSpPr/>
          <p:nvPr/>
        </p:nvSpPr>
        <p:spPr>
          <a:xfrm>
            <a:off x="826001" y="6334780"/>
            <a:ext cx="11173494" cy="523220"/>
          </a:xfrm>
          <a:prstGeom prst="rect">
            <a:avLst/>
          </a:prstGeom>
        </p:spPr>
        <p:txBody>
          <a:bodyPr wrap="square">
            <a:spAutoFit/>
          </a:bodyPr>
          <a:lstStyle/>
          <a:p>
            <a:pPr marL="285750" indent="-285750">
              <a:buFont typeface="Arial" panose="020B0604020202020204" pitchFamily="34" charset="0"/>
              <a:buChar char="•"/>
            </a:pPr>
            <a:r>
              <a:rPr lang="en-US" altLang="zh-TW" sz="1400" dirty="0">
                <a:latin typeface="Times New Roman" panose="02020603050405020304" pitchFamily="18" charset="0"/>
                <a:cs typeface="Times New Roman" panose="02020603050405020304" pitchFamily="18" charset="0"/>
              </a:rPr>
              <a:t>Education Bureau (2022). </a:t>
            </a:r>
            <a:r>
              <a:rPr lang="en-US" altLang="zh-TW" sz="1400" i="1" dirty="0">
                <a:latin typeface="Times New Roman" panose="02020603050405020304" pitchFamily="18" charset="0"/>
                <a:cs typeface="Times New Roman" panose="02020603050405020304" pitchFamily="18" charset="0"/>
              </a:rPr>
              <a:t>Learn Smart - Be a TOP student (Primary School Students)</a:t>
            </a:r>
            <a:r>
              <a:rPr lang="en-US" altLang="zh-TW" sz="1400" dirty="0">
                <a:latin typeface="Times New Roman" panose="02020603050405020304" pitchFamily="18" charset="0"/>
                <a:cs typeface="Times New Roman" panose="02020603050405020304" pitchFamily="18" charset="0"/>
              </a:rPr>
              <a:t>. From: </a:t>
            </a:r>
            <a:r>
              <a:rPr lang="en-US" altLang="zh-TW" sz="1400" dirty="0">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https://sense.edb.gov.hk/uploads/content/adhd/8.2022/Learn%20Smart%20-%20Be%20a%20TOP%20student%20%28Primary%29_Aug%2022.pdf</a:t>
            </a:r>
            <a:r>
              <a:rPr lang="en-US" altLang="zh-TW" sz="1400" dirty="0">
                <a:latin typeface="Times New Roman" panose="02020603050405020304" pitchFamily="18" charset="0"/>
                <a:cs typeface="Times New Roman" panose="02020603050405020304" pitchFamily="18" charset="0"/>
              </a:rPr>
              <a:t>.</a:t>
            </a:r>
            <a:endParaRPr lang="en-US" sz="1400" dirty="0">
              <a:latin typeface="Times New Roman" panose="02020603050405020304" pitchFamily="18" charset="0"/>
              <a:cs typeface="Times New Roman" panose="02020603050405020304" pitchFamily="18" charset="0"/>
            </a:endParaRPr>
          </a:p>
        </p:txBody>
      </p:sp>
      <p:sp>
        <p:nvSpPr>
          <p:cNvPr id="12" name="標題 1">
            <a:extLst>
              <a:ext uri="{FF2B5EF4-FFF2-40B4-BE49-F238E27FC236}">
                <a16:creationId xmlns:a16="http://schemas.microsoft.com/office/drawing/2014/main" id="{4505775A-F8FA-F057-ED1B-C7206F5FEFCC}"/>
              </a:ext>
            </a:extLst>
          </p:cNvPr>
          <p:cNvSpPr>
            <a:spLocks noGrp="1"/>
          </p:cNvSpPr>
          <p:nvPr>
            <p:ph type="title"/>
          </p:nvPr>
        </p:nvSpPr>
        <p:spPr>
          <a:xfrm>
            <a:off x="1127296" y="765110"/>
            <a:ext cx="10058400" cy="874960"/>
          </a:xfrm>
        </p:spPr>
        <p:txBody>
          <a:bodyPr>
            <a:normAutofit/>
          </a:bodyPr>
          <a:lstStyle/>
          <a:p>
            <a:r>
              <a:rPr lang="en-US" altLang="zh-TW" sz="4400" b="1" dirty="0">
                <a:latin typeface="Times New Roman" panose="02020603050405020304" pitchFamily="18" charset="0"/>
                <a:ea typeface="微軟正黑體" panose="020B0604030504040204" pitchFamily="34" charset="-120"/>
                <a:cs typeface="Times New Roman" panose="02020603050405020304" pitchFamily="18" charset="0"/>
              </a:rPr>
              <a:t>Clean and tidy environment</a:t>
            </a:r>
            <a:endParaRPr lang="zh-TW" altLang="en-US" sz="4400" b="1" dirty="0">
              <a:latin typeface="Times New Roman" panose="02020603050405020304" pitchFamily="18" charset="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3127253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nodeType="clickEffect">
                                  <p:stCondLst>
                                    <p:cond delay="0"/>
                                  </p:stCondLst>
                                  <p:childTnLst>
                                    <p:animEffect transition="out" filter="randombar(horizontal)">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838200" y="5831280"/>
            <a:ext cx="10419826" cy="523220"/>
          </a:xfrm>
          <a:prstGeom prst="rect">
            <a:avLst/>
          </a:prstGeom>
        </p:spPr>
        <p:txBody>
          <a:bodyPr wrap="square">
            <a:spAutoFit/>
          </a:bodyPr>
          <a:lstStyle/>
          <a:p>
            <a:pPr marL="285750" indent="-285750">
              <a:buFont typeface="Arial" panose="020B0604020202020204" pitchFamily="34" charset="0"/>
              <a:buChar char="•"/>
            </a:pPr>
            <a:r>
              <a:rPr lang="en-US" altLang="zh-TW" sz="1400" dirty="0">
                <a:latin typeface="Times New Roman" panose="02020603050405020304" pitchFamily="18" charset="0"/>
                <a:cs typeface="Times New Roman" panose="02020603050405020304" pitchFamily="18" charset="0"/>
              </a:rPr>
              <a:t>Levin, E., Bernier, J. (2011). Attention span. In S. Goldstein &amp; J. A. </a:t>
            </a:r>
            <a:r>
              <a:rPr lang="en-US" altLang="zh-TW" sz="1400" dirty="0" err="1">
                <a:latin typeface="Times New Roman" panose="02020603050405020304" pitchFamily="18" charset="0"/>
                <a:cs typeface="Times New Roman" panose="02020603050405020304" pitchFamily="18" charset="0"/>
              </a:rPr>
              <a:t>Naglieri</a:t>
            </a:r>
            <a:r>
              <a:rPr lang="en-US" altLang="zh-TW" sz="1400" dirty="0">
                <a:latin typeface="Times New Roman" panose="02020603050405020304" pitchFamily="18" charset="0"/>
                <a:cs typeface="Times New Roman" panose="02020603050405020304" pitchFamily="18" charset="0"/>
              </a:rPr>
              <a:t> (eds), </a:t>
            </a:r>
            <a:r>
              <a:rPr lang="en-US" altLang="zh-TW" sz="1400" i="1" dirty="0">
                <a:latin typeface="Times New Roman" panose="02020603050405020304" pitchFamily="18" charset="0"/>
                <a:cs typeface="Times New Roman" panose="02020603050405020304" pitchFamily="18" charset="0"/>
              </a:rPr>
              <a:t>Encyclopedia of child behavior and development</a:t>
            </a:r>
            <a:r>
              <a:rPr lang="en-US" altLang="zh-TW" sz="1400" dirty="0">
                <a:latin typeface="Times New Roman" panose="02020603050405020304" pitchFamily="18" charset="0"/>
                <a:cs typeface="Times New Roman" panose="02020603050405020304" pitchFamily="18" charset="0"/>
              </a:rPr>
              <a:t>. Springer. </a:t>
            </a:r>
            <a:endParaRPr lang="en-HK" sz="1400" dirty="0">
              <a:latin typeface="Times New Roman" panose="02020603050405020304" pitchFamily="18" charset="0"/>
              <a:cs typeface="Times New Roman" panose="02020603050405020304" pitchFamily="18" charset="0"/>
            </a:endParaRPr>
          </a:p>
        </p:txBody>
      </p:sp>
      <p:sp>
        <p:nvSpPr>
          <p:cNvPr id="11" name="標題 1">
            <a:extLst>
              <a:ext uri="{FF2B5EF4-FFF2-40B4-BE49-F238E27FC236}">
                <a16:creationId xmlns:a16="http://schemas.microsoft.com/office/drawing/2014/main" id="{4505775A-F8FA-F057-ED1B-C7206F5FEFCC}"/>
              </a:ext>
            </a:extLst>
          </p:cNvPr>
          <p:cNvSpPr>
            <a:spLocks noGrp="1"/>
          </p:cNvSpPr>
          <p:nvPr>
            <p:ph type="title"/>
          </p:nvPr>
        </p:nvSpPr>
        <p:spPr>
          <a:xfrm>
            <a:off x="1127296" y="765110"/>
            <a:ext cx="10058400" cy="874960"/>
          </a:xfrm>
        </p:spPr>
        <p:txBody>
          <a:bodyPr>
            <a:normAutofit/>
          </a:bodyPr>
          <a:lstStyle/>
          <a:p>
            <a:r>
              <a:rPr lang="en-US" altLang="zh-TW" sz="4400" b="1" dirty="0">
                <a:latin typeface="Times New Roman" panose="02020603050405020304" pitchFamily="18" charset="0"/>
                <a:ea typeface="微軟正黑體" panose="020B0604030504040204" pitchFamily="34" charset="-120"/>
                <a:cs typeface="Times New Roman" panose="02020603050405020304" pitchFamily="18" charset="0"/>
              </a:rPr>
              <a:t>Children’s attention span</a:t>
            </a:r>
            <a:endParaRPr lang="zh-TW" altLang="en-US" sz="4400" b="1" dirty="0">
              <a:latin typeface="Times New Roman" panose="02020603050405020304" pitchFamily="18" charset="0"/>
              <a:ea typeface="微軟正黑體" panose="020B0604030504040204" pitchFamily="34" charset="-120"/>
              <a:cs typeface="Times New Roman" panose="02020603050405020304" pitchFamily="18" charset="0"/>
            </a:endParaRPr>
          </a:p>
        </p:txBody>
      </p:sp>
      <p:pic>
        <p:nvPicPr>
          <p:cNvPr id="9" name="Picture 8"/>
          <p:cNvPicPr>
            <a:picLocks noChangeAspect="1"/>
          </p:cNvPicPr>
          <p:nvPr/>
        </p:nvPicPr>
        <p:blipFill>
          <a:blip r:embed="rId3"/>
          <a:stretch>
            <a:fillRect/>
          </a:stretch>
        </p:blipFill>
        <p:spPr>
          <a:xfrm>
            <a:off x="8037709" y="1852687"/>
            <a:ext cx="3960000" cy="3960000"/>
          </a:xfrm>
          <a:prstGeom prst="rect">
            <a:avLst/>
          </a:prstGeom>
        </p:spPr>
      </p:pic>
      <p:pic>
        <p:nvPicPr>
          <p:cNvPr id="12" name="Picture 11"/>
          <p:cNvPicPr>
            <a:picLocks noChangeAspect="1"/>
          </p:cNvPicPr>
          <p:nvPr/>
        </p:nvPicPr>
        <p:blipFill>
          <a:blip r:embed="rId4"/>
          <a:stretch>
            <a:fillRect/>
          </a:stretch>
        </p:blipFill>
        <p:spPr>
          <a:xfrm>
            <a:off x="98517" y="1834711"/>
            <a:ext cx="3960000" cy="3960000"/>
          </a:xfrm>
          <a:prstGeom prst="rect">
            <a:avLst/>
          </a:prstGeom>
        </p:spPr>
      </p:pic>
      <p:pic>
        <p:nvPicPr>
          <p:cNvPr id="13" name="Picture 12"/>
          <p:cNvPicPr>
            <a:picLocks noChangeAspect="1"/>
          </p:cNvPicPr>
          <p:nvPr/>
        </p:nvPicPr>
        <p:blipFill>
          <a:blip r:embed="rId5"/>
          <a:stretch>
            <a:fillRect/>
          </a:stretch>
        </p:blipFill>
        <p:spPr>
          <a:xfrm>
            <a:off x="4068113" y="1834093"/>
            <a:ext cx="3960000" cy="3960000"/>
          </a:xfrm>
          <a:prstGeom prst="rect">
            <a:avLst/>
          </a:prstGeom>
        </p:spPr>
      </p:pic>
      <p:sp>
        <p:nvSpPr>
          <p:cNvPr id="5" name="Rectangle 4">
            <a:extLst>
              <a:ext uri="{FF2B5EF4-FFF2-40B4-BE49-F238E27FC236}">
                <a16:creationId xmlns:a16="http://schemas.microsoft.com/office/drawing/2014/main" id="{F61A80B8-F6F4-5D80-4C6F-EE3A7949AF64}"/>
              </a:ext>
            </a:extLst>
          </p:cNvPr>
          <p:cNvSpPr/>
          <p:nvPr/>
        </p:nvSpPr>
        <p:spPr>
          <a:xfrm>
            <a:off x="1127295" y="4913049"/>
            <a:ext cx="1971011" cy="49345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latin typeface="Times New Roman" panose="02020603050405020304" pitchFamily="18" charset="0"/>
                <a:cs typeface="Times New Roman" panose="02020603050405020304" pitchFamily="18" charset="0"/>
              </a:rPr>
              <a:t>15-20 minutes</a:t>
            </a:r>
            <a:endParaRPr lang="en-NZ" sz="2000" b="1" dirty="0">
              <a:solidFill>
                <a:srgbClr val="FF0000"/>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5658D44A-9B87-82A2-0E27-458E0A471189}"/>
              </a:ext>
            </a:extLst>
          </p:cNvPr>
          <p:cNvSpPr/>
          <p:nvPr/>
        </p:nvSpPr>
        <p:spPr>
          <a:xfrm>
            <a:off x="5057263" y="4913048"/>
            <a:ext cx="1971011" cy="49345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latin typeface="Times New Roman" panose="02020603050405020304" pitchFamily="18" charset="0"/>
                <a:cs typeface="Times New Roman" panose="02020603050405020304" pitchFamily="18" charset="0"/>
              </a:rPr>
              <a:t>25 minutes</a:t>
            </a:r>
            <a:endParaRPr lang="en-NZ" sz="2000" b="1" dirty="0">
              <a:solidFill>
                <a:srgbClr val="FF0000"/>
              </a:solidFill>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B5AFADDF-9D29-466D-E72E-8366EAAAA136}"/>
              </a:ext>
            </a:extLst>
          </p:cNvPr>
          <p:cNvSpPr/>
          <p:nvPr/>
        </p:nvSpPr>
        <p:spPr>
          <a:xfrm>
            <a:off x="8839200" y="4913048"/>
            <a:ext cx="2552699" cy="49345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latin typeface="Times New Roman" panose="02020603050405020304" pitchFamily="18" charset="0"/>
                <a:cs typeface="Times New Roman" panose="02020603050405020304" pitchFamily="18" charset="0"/>
              </a:rPr>
              <a:t>30 minutes or more</a:t>
            </a:r>
            <a:endParaRPr lang="en-NZ" sz="2000" b="1" dirty="0">
              <a:solidFill>
                <a:srgbClr val="FF0000"/>
              </a:solidFill>
              <a:latin typeface="Times New Roman" panose="02020603050405020304" pitchFamily="18" charset="0"/>
              <a:cs typeface="Times New Roman" panose="02020603050405020304" pitchFamily="18" charset="0"/>
            </a:endParaRPr>
          </a:p>
        </p:txBody>
      </p:sp>
      <p:sp>
        <p:nvSpPr>
          <p:cNvPr id="10" name="Flowchart: Terminator 9">
            <a:extLst>
              <a:ext uri="{FF2B5EF4-FFF2-40B4-BE49-F238E27FC236}">
                <a16:creationId xmlns:a16="http://schemas.microsoft.com/office/drawing/2014/main" id="{2C225593-3AF6-4262-AC0E-AB2A3DD6BB59}"/>
              </a:ext>
            </a:extLst>
          </p:cNvPr>
          <p:cNvSpPr/>
          <p:nvPr/>
        </p:nvSpPr>
        <p:spPr>
          <a:xfrm>
            <a:off x="1258972" y="2095244"/>
            <a:ext cx="1707656" cy="493451"/>
          </a:xfrm>
          <a:prstGeom prst="flowChartTerminator">
            <a:avLst/>
          </a:prstGeom>
          <a:solidFill>
            <a:schemeClr val="tx2"/>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solidFill>
                  <a:schemeClr val="bg1"/>
                </a:solidFill>
              </a:rPr>
              <a:t>6-10 years old</a:t>
            </a:r>
          </a:p>
        </p:txBody>
      </p:sp>
      <p:sp>
        <p:nvSpPr>
          <p:cNvPr id="15" name="Flowchart: Terminator 14">
            <a:extLst>
              <a:ext uri="{FF2B5EF4-FFF2-40B4-BE49-F238E27FC236}">
                <a16:creationId xmlns:a16="http://schemas.microsoft.com/office/drawing/2014/main" id="{8E848D85-C5E3-41D9-B9AB-3FE68B111AC9}"/>
              </a:ext>
            </a:extLst>
          </p:cNvPr>
          <p:cNvSpPr/>
          <p:nvPr/>
        </p:nvSpPr>
        <p:spPr>
          <a:xfrm>
            <a:off x="5034116" y="2095244"/>
            <a:ext cx="1971010" cy="493451"/>
          </a:xfrm>
          <a:prstGeom prst="flowChartTerminator">
            <a:avLst/>
          </a:prstGeom>
          <a:solidFill>
            <a:schemeClr val="tx2"/>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solidFill>
                  <a:schemeClr val="bg1"/>
                </a:solidFill>
              </a:rPr>
              <a:t>10-12 years old</a:t>
            </a:r>
          </a:p>
        </p:txBody>
      </p:sp>
      <p:sp>
        <p:nvSpPr>
          <p:cNvPr id="16" name="Flowchart: Terminator 15">
            <a:extLst>
              <a:ext uri="{FF2B5EF4-FFF2-40B4-BE49-F238E27FC236}">
                <a16:creationId xmlns:a16="http://schemas.microsoft.com/office/drawing/2014/main" id="{AECCDB84-26C0-4C7B-8445-2D2A6F711AE9}"/>
              </a:ext>
            </a:extLst>
          </p:cNvPr>
          <p:cNvSpPr/>
          <p:nvPr/>
        </p:nvSpPr>
        <p:spPr>
          <a:xfrm>
            <a:off x="8903700" y="2167180"/>
            <a:ext cx="2228018" cy="493451"/>
          </a:xfrm>
          <a:prstGeom prst="flowChartTerminator">
            <a:avLst/>
          </a:prstGeom>
          <a:solidFill>
            <a:schemeClr val="tx2"/>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solidFill>
                  <a:schemeClr val="bg1"/>
                </a:solidFill>
              </a:rPr>
              <a:t>Above 12 years old</a:t>
            </a:r>
          </a:p>
        </p:txBody>
      </p:sp>
    </p:spTree>
    <p:extLst>
      <p:ext uri="{BB962C8B-B14F-4D97-AF65-F5344CB8AC3E}">
        <p14:creationId xmlns:p14="http://schemas.microsoft.com/office/powerpoint/2010/main" val="2129844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2">
            <a:extLst>
              <a:ext uri="{FF2B5EF4-FFF2-40B4-BE49-F238E27FC236}">
                <a16:creationId xmlns:a16="http://schemas.microsoft.com/office/drawing/2014/main" id="{E38D02DB-9836-BC9A-66AC-5521D705952F}"/>
              </a:ext>
            </a:extLst>
          </p:cNvPr>
          <p:cNvSpPr txBox="1">
            <a:spLocks/>
          </p:cNvSpPr>
          <p:nvPr/>
        </p:nvSpPr>
        <p:spPr>
          <a:xfrm>
            <a:off x="1016244" y="1944108"/>
            <a:ext cx="10038976" cy="4818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Courier New" panose="02070309020205020404" pitchFamily="49" charset="0"/>
              <a:buChar char="o"/>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Pay attention to the following when devising a timetable:</a:t>
            </a:r>
            <a:endParaRPr lang="zh-HK" altLang="en-US" sz="2000"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5" name="Rectangle 3">
            <a:extLst>
              <a:ext uri="{FF2B5EF4-FFF2-40B4-BE49-F238E27FC236}">
                <a16:creationId xmlns:a16="http://schemas.microsoft.com/office/drawing/2014/main" id="{0567D97B-10E4-956D-541A-410E0FAD9436}"/>
              </a:ext>
            </a:extLst>
          </p:cNvPr>
          <p:cNvSpPr/>
          <p:nvPr/>
        </p:nvSpPr>
        <p:spPr>
          <a:xfrm>
            <a:off x="738043" y="5831280"/>
            <a:ext cx="11165160" cy="523220"/>
          </a:xfrm>
          <a:prstGeom prst="rect">
            <a:avLst/>
          </a:prstGeom>
        </p:spPr>
        <p:txBody>
          <a:bodyPr wrap="square">
            <a:spAutoFit/>
          </a:bodyPr>
          <a:lstStyle/>
          <a:p>
            <a:pPr marL="285750" indent="-285750">
              <a:buFont typeface="Arial" panose="020B0604020202020204" pitchFamily="34" charset="0"/>
              <a:buChar char="•"/>
            </a:pPr>
            <a:r>
              <a:rPr lang="en-US" altLang="zh-TW" sz="1400" dirty="0">
                <a:latin typeface="Times New Roman" panose="02020603050405020304" pitchFamily="18" charset="0"/>
                <a:cs typeface="Times New Roman" panose="02020603050405020304" pitchFamily="18" charset="0"/>
              </a:rPr>
              <a:t>Education Bureau (2022). </a:t>
            </a:r>
            <a:r>
              <a:rPr lang="en-US" altLang="zh-TW" sz="1400" i="1" dirty="0">
                <a:latin typeface="Times New Roman" panose="02020603050405020304" pitchFamily="18" charset="0"/>
                <a:cs typeface="Times New Roman" panose="02020603050405020304" pitchFamily="18" charset="0"/>
              </a:rPr>
              <a:t>Learn Smart - Be a TOP student (Primary School Students)</a:t>
            </a:r>
            <a:r>
              <a:rPr lang="en-US" altLang="zh-TW" sz="1400" dirty="0">
                <a:latin typeface="Times New Roman" panose="02020603050405020304" pitchFamily="18" charset="0"/>
                <a:cs typeface="Times New Roman" panose="02020603050405020304" pitchFamily="18" charset="0"/>
              </a:rPr>
              <a:t>. From: </a:t>
            </a:r>
            <a:r>
              <a:rPr lang="en-US" altLang="zh-TW" sz="1400" dirty="0">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https://sense.edb.gov.hk/uploads/content/adhd/8.2022/Learn%20Smart%20-%20Be%20a%20TOP%20student%20%28Primary%29_Aug%2022.pdf</a:t>
            </a:r>
            <a:r>
              <a:rPr lang="en-US" altLang="zh-TW" sz="1400" dirty="0">
                <a:latin typeface="Times New Roman" panose="02020603050405020304" pitchFamily="18" charset="0"/>
                <a:cs typeface="Times New Roman" panose="02020603050405020304" pitchFamily="18" charset="0"/>
              </a:rPr>
              <a:t>.</a:t>
            </a:r>
            <a:endParaRPr lang="en-US" sz="1400" dirty="0">
              <a:latin typeface="Times New Roman" panose="02020603050405020304" pitchFamily="18" charset="0"/>
              <a:cs typeface="Times New Roman" panose="02020603050405020304" pitchFamily="18" charset="0"/>
            </a:endParaRPr>
          </a:p>
        </p:txBody>
      </p:sp>
      <p:sp>
        <p:nvSpPr>
          <p:cNvPr id="9" name="標題 1">
            <a:extLst>
              <a:ext uri="{FF2B5EF4-FFF2-40B4-BE49-F238E27FC236}">
                <a16:creationId xmlns:a16="http://schemas.microsoft.com/office/drawing/2014/main" id="{4505775A-F8FA-F057-ED1B-C7206F5FEFCC}"/>
              </a:ext>
            </a:extLst>
          </p:cNvPr>
          <p:cNvSpPr>
            <a:spLocks noGrp="1"/>
          </p:cNvSpPr>
          <p:nvPr>
            <p:ph type="title"/>
          </p:nvPr>
        </p:nvSpPr>
        <p:spPr>
          <a:xfrm>
            <a:off x="1127296" y="765110"/>
            <a:ext cx="10386654" cy="874960"/>
          </a:xfrm>
        </p:spPr>
        <p:txBody>
          <a:bodyPr>
            <a:noAutofit/>
          </a:bodyPr>
          <a:lstStyle/>
          <a:p>
            <a:r>
              <a:rPr lang="en-US" altLang="zh-TW" sz="4400" b="1"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Devising an effective timetable with children</a:t>
            </a:r>
            <a:endParaRPr lang="zh-TW" altLang="en-US" sz="4400" b="1"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1" name="內容版面配置區 2">
            <a:extLst>
              <a:ext uri="{FF2B5EF4-FFF2-40B4-BE49-F238E27FC236}">
                <a16:creationId xmlns:a16="http://schemas.microsoft.com/office/drawing/2014/main" id="{E38D02DB-9836-BC9A-66AC-5521D705952F}"/>
              </a:ext>
            </a:extLst>
          </p:cNvPr>
          <p:cNvSpPr txBox="1">
            <a:spLocks/>
          </p:cNvSpPr>
          <p:nvPr/>
        </p:nvSpPr>
        <p:spPr>
          <a:xfrm>
            <a:off x="1016244" y="2425960"/>
            <a:ext cx="10038976" cy="6703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2000" dirty="0">
                <a:latin typeface="Times New Roman" panose="02020603050405020304" pitchFamily="18" charset="0"/>
                <a:cs typeface="Times New Roman" panose="02020603050405020304" pitchFamily="18" charset="0"/>
              </a:rPr>
              <a:t>Include enough time for rest and leisure activities, such as looking at the street, stretching, taking a shower/bath, surfing the Internet, taking a nap, etc.</a:t>
            </a:r>
            <a:endParaRPr lang="zh-HK" altLang="en-US" sz="2000"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2" name="內容版面配置區 2">
            <a:extLst>
              <a:ext uri="{FF2B5EF4-FFF2-40B4-BE49-F238E27FC236}">
                <a16:creationId xmlns:a16="http://schemas.microsoft.com/office/drawing/2014/main" id="{E38D02DB-9836-BC9A-66AC-5521D705952F}"/>
              </a:ext>
            </a:extLst>
          </p:cNvPr>
          <p:cNvSpPr txBox="1">
            <a:spLocks/>
          </p:cNvSpPr>
          <p:nvPr/>
        </p:nvSpPr>
        <p:spPr>
          <a:xfrm>
            <a:off x="1016244" y="3209731"/>
            <a:ext cx="10038976" cy="5411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2000" dirty="0">
                <a:latin typeface="Times New Roman" panose="02020603050405020304" pitchFamily="18" charset="0"/>
                <a:cs typeface="Times New Roman" panose="02020603050405020304" pitchFamily="18" charset="0"/>
              </a:rPr>
              <a:t>Set rewards for the completion of tasks, such as eating snacks, watching movies, etc.</a:t>
            </a:r>
            <a:endParaRPr lang="zh-HK" altLang="en-US" sz="2000"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3" name="內容版面配置區 2">
            <a:extLst>
              <a:ext uri="{FF2B5EF4-FFF2-40B4-BE49-F238E27FC236}">
                <a16:creationId xmlns:a16="http://schemas.microsoft.com/office/drawing/2014/main" id="{E38D02DB-9836-BC9A-66AC-5521D705952F}"/>
              </a:ext>
            </a:extLst>
          </p:cNvPr>
          <p:cNvSpPr txBox="1">
            <a:spLocks/>
          </p:cNvSpPr>
          <p:nvPr/>
        </p:nvSpPr>
        <p:spPr>
          <a:xfrm>
            <a:off x="1016244" y="3638939"/>
            <a:ext cx="10038976" cy="548519"/>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2000" dirty="0">
                <a:latin typeface="Times New Roman" panose="02020603050405020304" pitchFamily="18" charset="0"/>
                <a:cs typeface="Times New Roman" panose="02020603050405020304" pitchFamily="18" charset="0"/>
              </a:rPr>
              <a:t>Display the timetable in a conspicuous place and mark each task with a </a:t>
            </a:r>
            <a:r>
              <a:rPr lang="en-US" sz="2000" dirty="0">
                <a:latin typeface="Times New Roman" panose="02020603050405020304" pitchFamily="18" charset="0"/>
                <a:cs typeface="Times New Roman" panose="02020603050405020304" pitchFamily="18" charset="0"/>
                <a:sym typeface="Wingdings" panose="05000000000000000000" pitchFamily="2" charset="2"/>
              </a:rPr>
              <a:t></a:t>
            </a:r>
            <a:r>
              <a:rPr lang="en-US" sz="2000" dirty="0">
                <a:latin typeface="Times New Roman" panose="02020603050405020304" pitchFamily="18" charset="0"/>
                <a:cs typeface="Times New Roman" panose="02020603050405020304" pitchFamily="18" charset="0"/>
              </a:rPr>
              <a:t> after completion</a:t>
            </a:r>
            <a:endParaRPr lang="zh-HK" altLang="en-US" sz="2000"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8" name="內容版面配置區 2">
            <a:extLst>
              <a:ext uri="{FF2B5EF4-FFF2-40B4-BE49-F238E27FC236}">
                <a16:creationId xmlns:a16="http://schemas.microsoft.com/office/drawing/2014/main" id="{B266BC29-41B3-4979-865F-E21B60908A9C}"/>
              </a:ext>
            </a:extLst>
          </p:cNvPr>
          <p:cNvSpPr txBox="1">
            <a:spLocks/>
          </p:cNvSpPr>
          <p:nvPr/>
        </p:nvSpPr>
        <p:spPr>
          <a:xfrm>
            <a:off x="1016244" y="4074865"/>
            <a:ext cx="10038976" cy="45981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2000" dirty="0">
                <a:latin typeface="Times New Roman" panose="02020603050405020304" pitchFamily="18" charset="0"/>
                <a:cs typeface="Times New Roman" panose="02020603050405020304" pitchFamily="18" charset="0"/>
              </a:rPr>
              <a:t>Let children get involved in designing timetable and express their own ideas to strengthen their sense of ownership</a:t>
            </a:r>
            <a:endParaRPr lang="zh-HK" altLang="en-US" sz="2000" dirty="0">
              <a:latin typeface="Times New Roman" panose="02020603050405020304" pitchFamily="18" charset="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214555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2" grpId="0"/>
      <p:bldP spid="13"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hlinkClick r:id="rId3"/>
            <a:extLst>
              <a:ext uri="{FF2B5EF4-FFF2-40B4-BE49-F238E27FC236}">
                <a16:creationId xmlns:a16="http://schemas.microsoft.com/office/drawing/2014/main" id="{0EAB572C-B3D4-E9AD-A929-89BFC0B32308}"/>
              </a:ext>
            </a:extLst>
          </p:cNvPr>
          <p:cNvSpPr txBox="1">
            <a:spLocks/>
          </p:cNvSpPr>
          <p:nvPr/>
        </p:nvSpPr>
        <p:spPr>
          <a:xfrm>
            <a:off x="8768053" y="5120724"/>
            <a:ext cx="2159999" cy="5473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TW" sz="2000" b="1" dirty="0">
                <a:solidFill>
                  <a:schemeClr val="dk1"/>
                </a:solidFill>
                <a:latin typeface="Times New Roman" panose="02020603050405020304" pitchFamily="18" charset="0"/>
                <a:ea typeface="Arial"/>
                <a:cs typeface="Times New Roman" panose="02020603050405020304" pitchFamily="18" charset="0"/>
                <a:sym typeface="Arial"/>
              </a:rPr>
              <a:t>Watch the video</a:t>
            </a:r>
            <a:endParaRPr lang="en-US" altLang="zh-TW" sz="2000" b="1"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7" name="標題 1">
            <a:extLst>
              <a:ext uri="{FF2B5EF4-FFF2-40B4-BE49-F238E27FC236}">
                <a16:creationId xmlns:a16="http://schemas.microsoft.com/office/drawing/2014/main" id="{4505775A-F8FA-F057-ED1B-C7206F5FEFCC}"/>
              </a:ext>
            </a:extLst>
          </p:cNvPr>
          <p:cNvSpPr>
            <a:spLocks noGrp="1"/>
          </p:cNvSpPr>
          <p:nvPr>
            <p:ph type="title"/>
          </p:nvPr>
        </p:nvSpPr>
        <p:spPr>
          <a:xfrm>
            <a:off x="1127295" y="765110"/>
            <a:ext cx="10307143" cy="874960"/>
          </a:xfrm>
        </p:spPr>
        <p:txBody>
          <a:bodyPr>
            <a:noAutofit/>
          </a:bodyPr>
          <a:lstStyle/>
          <a:p>
            <a:r>
              <a:rPr lang="en-US" altLang="zh-TW" sz="4400" b="1" dirty="0">
                <a:latin typeface="Times New Roman" panose="02020603050405020304" pitchFamily="18" charset="0"/>
                <a:ea typeface="微軟正黑體" panose="020B0604030504040204" pitchFamily="34" charset="-120"/>
                <a:cs typeface="Times New Roman" panose="02020603050405020304" pitchFamily="18" charset="0"/>
              </a:rPr>
              <a:t>What should I do if my child procrastinates?</a:t>
            </a:r>
            <a:endParaRPr lang="zh-TW" altLang="en-US" sz="4400" b="1"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3" name="文字方塊 2"/>
          <p:cNvSpPr txBox="1"/>
          <p:nvPr/>
        </p:nvSpPr>
        <p:spPr>
          <a:xfrm>
            <a:off x="9460826" y="5483433"/>
            <a:ext cx="774452" cy="369332"/>
          </a:xfrm>
          <a:prstGeom prst="rect">
            <a:avLst/>
          </a:prstGeom>
          <a:noFill/>
        </p:spPr>
        <p:txBody>
          <a:bodyPr wrap="square" rtlCol="0">
            <a:spAutoFit/>
          </a:bodyPr>
          <a:lstStyle/>
          <a:p>
            <a:r>
              <a:rPr lang="en-US" altLang="zh-HK" b="1" dirty="0">
                <a:latin typeface="Times New Roman" panose="02020603050405020304" pitchFamily="18" charset="0"/>
                <a:cs typeface="Times New Roman" panose="02020603050405020304" pitchFamily="18" charset="0"/>
              </a:rPr>
              <a:t>(</a:t>
            </a:r>
            <a:r>
              <a:rPr lang="en-US" altLang="zh-HK" b="1" u="sng" dirty="0">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Link</a:t>
            </a:r>
            <a:r>
              <a:rPr lang="en-US" altLang="zh-HK" b="1" dirty="0">
                <a:latin typeface="Times New Roman" panose="02020603050405020304" pitchFamily="18" charset="0"/>
                <a:cs typeface="Times New Roman" panose="02020603050405020304" pitchFamily="18" charset="0"/>
              </a:rPr>
              <a:t>)</a:t>
            </a:r>
            <a:endParaRPr lang="zh-HK" altLang="en-US" b="1" dirty="0">
              <a:latin typeface="Times New Roman" panose="02020603050405020304" pitchFamily="18" charset="0"/>
              <a:cs typeface="Times New Roman" panose="02020603050405020304" pitchFamily="18" charset="0"/>
            </a:endParaRPr>
          </a:p>
        </p:txBody>
      </p:sp>
      <p:sp>
        <p:nvSpPr>
          <p:cNvPr id="2" name="文字方塊 1"/>
          <p:cNvSpPr txBox="1"/>
          <p:nvPr/>
        </p:nvSpPr>
        <p:spPr>
          <a:xfrm>
            <a:off x="1127296" y="2994697"/>
            <a:ext cx="7111635" cy="769441"/>
          </a:xfrm>
          <a:prstGeom prst="rect">
            <a:avLst/>
          </a:prstGeom>
          <a:solidFill>
            <a:schemeClr val="bg2">
              <a:lumMod val="75000"/>
            </a:schemeClr>
          </a:solidFill>
        </p:spPr>
        <p:txBody>
          <a:bodyPr wrap="square" rtlCol="0">
            <a:spAutoFit/>
          </a:bodyPr>
          <a:lstStyle/>
          <a:p>
            <a:r>
              <a:rPr lang="en-US" altLang="zh-TW" sz="44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Why do I Procrastinate?</a:t>
            </a:r>
            <a:endParaRPr lang="zh-HK" altLang="en-US" sz="44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4" name="文字方塊 3"/>
          <p:cNvSpPr txBox="1"/>
          <p:nvPr/>
        </p:nvSpPr>
        <p:spPr>
          <a:xfrm>
            <a:off x="1127296" y="4314825"/>
            <a:ext cx="2583570" cy="646331"/>
          </a:xfrm>
          <a:prstGeom prst="rect">
            <a:avLst/>
          </a:prstGeom>
          <a:noFill/>
        </p:spPr>
        <p:txBody>
          <a:bodyPr wrap="square" rtlCol="0">
            <a:spAutoFit/>
          </a:bodyPr>
          <a:lstStyle/>
          <a:p>
            <a:r>
              <a:rPr lang="en-US" altLang="zh-TW" b="1" dirty="0">
                <a:latin typeface="Times New Roman" panose="02020603050405020304" pitchFamily="18" charset="0"/>
                <a:ea typeface="微軟正黑體" panose="020B0604030504040204" pitchFamily="34" charset="-120"/>
                <a:cs typeface="Times New Roman" panose="02020603050405020304" pitchFamily="18" charset="0"/>
              </a:rPr>
              <a:t>Student Health Service, Department of Health</a:t>
            </a:r>
            <a:endParaRPr lang="zh-HK" altLang="en-US" b="1" dirty="0">
              <a:latin typeface="Times New Roman" panose="02020603050405020304" pitchFamily="18" charset="0"/>
              <a:ea typeface="微軟正黑體" panose="020B0604030504040204" pitchFamily="34" charset="-120"/>
              <a:cs typeface="Times New Roman" panose="02020603050405020304" pitchFamily="18" charset="0"/>
            </a:endParaRPr>
          </a:p>
        </p:txBody>
      </p:sp>
      <p:pic>
        <p:nvPicPr>
          <p:cNvPr id="7" name="圖片 6">
            <a:extLst>
              <a:ext uri="{FF2B5EF4-FFF2-40B4-BE49-F238E27FC236}">
                <a16:creationId xmlns:a16="http://schemas.microsoft.com/office/drawing/2014/main" id="{ADB08B87-E7EC-41D3-9FF3-F0C56539039D}"/>
              </a:ext>
            </a:extLst>
          </p:cNvPr>
          <p:cNvPicPr>
            <a:picLocks noChangeAspect="1"/>
          </p:cNvPicPr>
          <p:nvPr/>
        </p:nvPicPr>
        <p:blipFill>
          <a:blip r:embed="rId5"/>
          <a:stretch>
            <a:fillRect/>
          </a:stretch>
        </p:blipFill>
        <p:spPr>
          <a:xfrm>
            <a:off x="8481136" y="2488047"/>
            <a:ext cx="2705100" cy="2705100"/>
          </a:xfrm>
          <a:prstGeom prst="rect">
            <a:avLst/>
          </a:prstGeom>
        </p:spPr>
      </p:pic>
    </p:spTree>
    <p:extLst>
      <p:ext uri="{BB962C8B-B14F-4D97-AF65-F5344CB8AC3E}">
        <p14:creationId xmlns:p14="http://schemas.microsoft.com/office/powerpoint/2010/main" val="127868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標題 1">
            <a:extLst>
              <a:ext uri="{FF2B5EF4-FFF2-40B4-BE49-F238E27FC236}">
                <a16:creationId xmlns:a16="http://schemas.microsoft.com/office/drawing/2014/main" id="{4505775A-F8FA-F057-ED1B-C7206F5FEFCC}"/>
              </a:ext>
            </a:extLst>
          </p:cNvPr>
          <p:cNvSpPr>
            <a:spLocks noGrp="1"/>
          </p:cNvSpPr>
          <p:nvPr>
            <p:ph type="title"/>
          </p:nvPr>
        </p:nvSpPr>
        <p:spPr>
          <a:xfrm>
            <a:off x="1127296" y="765110"/>
            <a:ext cx="10058400" cy="874960"/>
          </a:xfrm>
        </p:spPr>
        <p:txBody>
          <a:bodyPr>
            <a:normAutofit fontScale="90000"/>
          </a:bodyPr>
          <a:lstStyle/>
          <a:p>
            <a:r>
              <a:rPr lang="en-US" altLang="zh-TW" sz="4400" b="1" dirty="0">
                <a:latin typeface="Times New Roman" panose="02020603050405020304" pitchFamily="18" charset="0"/>
                <a:ea typeface="微軟正黑體" panose="020B0604030504040204" pitchFamily="34" charset="-120"/>
                <a:cs typeface="Times New Roman" panose="02020603050405020304" pitchFamily="18" charset="0"/>
              </a:rPr>
              <a:t>Using the appropriate ways to handle children’s procrastination</a:t>
            </a:r>
            <a:endParaRPr lang="zh-TW" altLang="en-US" sz="4400" b="1" strike="sngStrike"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726183769"/>
              </p:ext>
            </p:extLst>
          </p:nvPr>
        </p:nvGraphicFramePr>
        <p:xfrm>
          <a:off x="1015327" y="1876659"/>
          <a:ext cx="10461326" cy="3997990"/>
        </p:xfrm>
        <a:graphic>
          <a:graphicData uri="http://schemas.openxmlformats.org/drawingml/2006/table">
            <a:tbl>
              <a:tblPr firstRow="1" bandRow="1">
                <a:tableStyleId>{5C22544A-7EE6-4342-B048-85BDC9FD1C3A}</a:tableStyleId>
              </a:tblPr>
              <a:tblGrid>
                <a:gridCol w="3101246">
                  <a:extLst>
                    <a:ext uri="{9D8B030D-6E8A-4147-A177-3AD203B41FA5}">
                      <a16:colId xmlns:a16="http://schemas.microsoft.com/office/drawing/2014/main" val="975323222"/>
                    </a:ext>
                  </a:extLst>
                </a:gridCol>
                <a:gridCol w="7360080">
                  <a:extLst>
                    <a:ext uri="{9D8B030D-6E8A-4147-A177-3AD203B41FA5}">
                      <a16:colId xmlns:a16="http://schemas.microsoft.com/office/drawing/2014/main" val="4090013253"/>
                    </a:ext>
                  </a:extLst>
                </a:gridCol>
              </a:tblGrid>
              <a:tr h="372018">
                <a:tc>
                  <a:txBody>
                    <a:bodyPr/>
                    <a:lstStyle/>
                    <a:p>
                      <a:pPr algn="ctr"/>
                      <a:r>
                        <a:rPr lang="en-US" altLang="zh-TW" sz="1600" dirty="0">
                          <a:latin typeface="Times New Roman" panose="02020603050405020304" pitchFamily="18" charset="0"/>
                          <a:ea typeface="微軟正黑體" panose="020B0604030504040204" pitchFamily="34" charset="-120"/>
                          <a:cs typeface="Times New Roman" panose="02020603050405020304" pitchFamily="18" charset="0"/>
                        </a:rPr>
                        <a:t>Reason</a:t>
                      </a:r>
                      <a:endParaRPr lang="en-US" sz="1600" dirty="0">
                        <a:latin typeface="Times New Roman" panose="02020603050405020304" pitchFamily="18" charset="0"/>
                        <a:ea typeface="微軟正黑體" panose="020B0604030504040204" pitchFamily="34" charset="-120"/>
                        <a:cs typeface="Times New Roman" panose="02020603050405020304" pitchFamily="18" charset="0"/>
                      </a:endParaRPr>
                    </a:p>
                  </a:txBody>
                  <a:tcPr/>
                </a:tc>
                <a:tc>
                  <a:txBody>
                    <a:bodyPr/>
                    <a:lstStyle/>
                    <a:p>
                      <a:pPr marL="0" algn="ctr" defTabSz="914400" rtl="0" eaLnBrk="1" latinLnBrk="0" hangingPunct="1"/>
                      <a:r>
                        <a:rPr lang="en-US" altLang="zh-TW" sz="1600" b="1" kern="1200" dirty="0">
                          <a:solidFill>
                            <a:schemeClr val="lt1"/>
                          </a:solidFill>
                          <a:latin typeface="Times New Roman" panose="02020603050405020304" pitchFamily="18" charset="0"/>
                          <a:ea typeface="微軟正黑體" panose="020B0604030504040204" pitchFamily="34" charset="-120"/>
                          <a:cs typeface="Times New Roman" panose="02020603050405020304" pitchFamily="18" charset="0"/>
                        </a:rPr>
                        <a:t>Ways to handle</a:t>
                      </a:r>
                      <a:endParaRPr lang="en-US" sz="1600" b="1" kern="1200" dirty="0">
                        <a:solidFill>
                          <a:schemeClr val="lt1"/>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a:tc>
                <a:extLst>
                  <a:ext uri="{0D108BD9-81ED-4DB2-BD59-A6C34878D82A}">
                    <a16:rowId xmlns:a16="http://schemas.microsoft.com/office/drawing/2014/main" val="2938424062"/>
                  </a:ext>
                </a:extLst>
              </a:tr>
              <a:tr h="1157666">
                <a:tc>
                  <a:txBody>
                    <a:bodyPr/>
                    <a:lstStyle/>
                    <a:p>
                      <a:pPr marL="342900" indent="-342900" algn="just">
                        <a:buFont typeface="Courier New" panose="02070309020205020404" pitchFamily="49" charset="0"/>
                        <a:buChar char="o"/>
                      </a:pPr>
                      <a:r>
                        <a:rPr lang="en-US" altLang="zh-TW" sz="1600" b="1"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Perfectionism</a:t>
                      </a:r>
                    </a:p>
                    <a:p>
                      <a:pPr marL="0" indent="0" algn="just">
                        <a:buFont typeface="Courier New" panose="02070309020205020404" pitchFamily="49" charset="0"/>
                        <a:buNone/>
                      </a:pPr>
                      <a:r>
                        <a:rPr lang="en-US" altLang="zh-TW" sz="1600" b="1"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1600" b="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The child is worried that they cannot </a:t>
                      </a:r>
                      <a:r>
                        <a:rPr lang="en-US" altLang="zh-TW" sz="1600" b="0" strike="noStrike"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perform </a:t>
                      </a:r>
                      <a:r>
                        <a:rPr lang="en-US" altLang="zh-TW" sz="1600" b="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perfectly</a:t>
                      </a:r>
                      <a:endParaRPr lang="en-US" sz="1600" b="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a:tc>
                <a:tc>
                  <a:txBody>
                    <a:bodyPr/>
                    <a:lstStyle/>
                    <a:p>
                      <a:pPr marL="342900" indent="-342900" algn="just">
                        <a:buFont typeface="Arial" panose="020B0604020202020204" pitchFamily="34" charset="0"/>
                        <a:buChar char="•"/>
                      </a:pPr>
                      <a:r>
                        <a:rPr lang="en-US" sz="1600" kern="1200" dirty="0">
                          <a:solidFill>
                            <a:schemeClr val="dk1"/>
                          </a:solidFill>
                          <a:effectLst/>
                          <a:latin typeface="Times New Roman" panose="02020603050405020304" pitchFamily="18" charset="0"/>
                          <a:ea typeface="+mn-ea"/>
                          <a:cs typeface="Times New Roman" panose="02020603050405020304" pitchFamily="18" charset="0"/>
                        </a:rPr>
                        <a:t>Help your child understand that nobody is perfect, and it is because we are imperfect that we can keep improving.</a:t>
                      </a:r>
                      <a:endParaRPr lang="en-US" altLang="zh-TW" sz="16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algn="just">
                        <a:buFont typeface="Arial" panose="020B0604020202020204" pitchFamily="34" charset="0"/>
                        <a:buChar char="•"/>
                      </a:pPr>
                      <a:r>
                        <a:rPr lang="en-US" sz="1600" kern="1200" dirty="0">
                          <a:solidFill>
                            <a:schemeClr val="dk1"/>
                          </a:solidFill>
                          <a:effectLst/>
                          <a:latin typeface="Times New Roman" panose="02020603050405020304" pitchFamily="18" charset="0"/>
                          <a:ea typeface="+mn-ea"/>
                          <a:cs typeface="Times New Roman" panose="02020603050405020304" pitchFamily="18" charset="0"/>
                        </a:rPr>
                        <a:t>Praise the process more instead of just focusing on the result. For example, you can praise your child for using an appropriate strategy and </a:t>
                      </a:r>
                      <a:r>
                        <a:rPr lang="en-US" sz="1600" strike="noStrike" kern="1200" dirty="0">
                          <a:solidFill>
                            <a:schemeClr val="tx1"/>
                          </a:solidFill>
                          <a:effectLst/>
                          <a:latin typeface="Times New Roman" panose="02020603050405020304" pitchFamily="18" charset="0"/>
                          <a:ea typeface="+mn-ea"/>
                          <a:cs typeface="Times New Roman" panose="02020603050405020304" pitchFamily="18" charset="0"/>
                        </a:rPr>
                        <a:t>being hardworking</a:t>
                      </a:r>
                      <a:r>
                        <a:rPr lang="en-US" sz="1600" kern="1200" dirty="0">
                          <a:solidFill>
                            <a:schemeClr val="tx1"/>
                          </a:solidFill>
                          <a:effectLst/>
                          <a:latin typeface="Times New Roman" panose="02020603050405020304" pitchFamily="18" charset="0"/>
                          <a:ea typeface="+mn-ea"/>
                          <a:cs typeface="Times New Roman" panose="02020603050405020304" pitchFamily="18" charset="0"/>
                        </a:rPr>
                        <a:t>.</a:t>
                      </a:r>
                      <a:endParaRPr lang="en-US" sz="16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a:tc>
                <a:extLst>
                  <a:ext uri="{0D108BD9-81ED-4DB2-BD59-A6C34878D82A}">
                    <a16:rowId xmlns:a16="http://schemas.microsoft.com/office/drawing/2014/main" val="2419858461"/>
                  </a:ext>
                </a:extLst>
              </a:tr>
              <a:tr h="1157666">
                <a:tc>
                  <a:txBody>
                    <a:bodyPr/>
                    <a:lstStyle/>
                    <a:p>
                      <a:pPr marL="285750" indent="-285750" algn="just">
                        <a:buFont typeface="Courier New" panose="02070309020205020404" pitchFamily="49" charset="0"/>
                        <a:buChar char="o"/>
                      </a:pPr>
                      <a:r>
                        <a:rPr lang="en-US" sz="1600" b="1" strike="noStrike" kern="1200" dirty="0">
                          <a:solidFill>
                            <a:schemeClr val="tx1"/>
                          </a:solidFill>
                          <a:effectLst/>
                          <a:latin typeface="Times New Roman" panose="02020603050405020304" pitchFamily="18" charset="0"/>
                          <a:ea typeface="+mn-ea"/>
                          <a:cs typeface="Times New Roman" panose="02020603050405020304" pitchFamily="18" charset="0"/>
                        </a:rPr>
                        <a:t>Feeling difficult</a:t>
                      </a:r>
                      <a:endParaRPr lang="en-US" altLang="zh-TW" sz="1600" b="1" strike="noStrike"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p>
                      <a:pPr marL="0" indent="0" algn="just">
                        <a:buFont typeface="Courier New" panose="02070309020205020404" pitchFamily="49" charset="0"/>
                        <a:buNone/>
                      </a:pPr>
                      <a:r>
                        <a:rPr lang="en-US" altLang="zh-TW" sz="1600" b="1"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sz="1600" kern="1200" dirty="0">
                          <a:solidFill>
                            <a:schemeClr val="tx1"/>
                          </a:solidFill>
                          <a:effectLst/>
                          <a:latin typeface="Times New Roman" panose="02020603050405020304" pitchFamily="18" charset="0"/>
                          <a:ea typeface="+mn-ea"/>
                          <a:cs typeface="Times New Roman" panose="02020603050405020304" pitchFamily="18" charset="0"/>
                        </a:rPr>
                        <a:t>The child is finding it difficult to do homework or</a:t>
                      </a:r>
                      <a:r>
                        <a:rPr lang="en-US" sz="1600" kern="1200" baseline="0" dirty="0">
                          <a:solidFill>
                            <a:schemeClr val="tx1"/>
                          </a:solidFill>
                          <a:effectLst/>
                          <a:latin typeface="Times New Roman" panose="02020603050405020304" pitchFamily="18" charset="0"/>
                          <a:ea typeface="+mn-ea"/>
                          <a:cs typeface="Times New Roman" panose="02020603050405020304" pitchFamily="18" charset="0"/>
                        </a:rPr>
                        <a:t> revision</a:t>
                      </a:r>
                      <a:endParaRPr lang="en-US" sz="16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a:tc>
                <a:tc>
                  <a:txBody>
                    <a:bodyPr/>
                    <a:lstStyle/>
                    <a:p>
                      <a:pPr marL="342900" indent="-342900" algn="just">
                        <a:buFont typeface="Arial" panose="020B0604020202020204" pitchFamily="34" charset="0"/>
                        <a:buChar char="•"/>
                      </a:pPr>
                      <a:r>
                        <a:rPr lang="en-US" sz="1600" kern="1200" dirty="0">
                          <a:solidFill>
                            <a:schemeClr val="dk1"/>
                          </a:solidFill>
                          <a:effectLst/>
                          <a:latin typeface="Times New Roman" panose="02020603050405020304" pitchFamily="18" charset="0"/>
                          <a:ea typeface="+mn-ea"/>
                          <a:cs typeface="Times New Roman" panose="02020603050405020304" pitchFamily="18" charset="0"/>
                        </a:rPr>
                        <a:t>Teach your child to try first, and do what he/she can before seeking help from parents, teachers or classmates to complete whatever is left.</a:t>
                      </a:r>
                      <a:endParaRPr lang="en-US" altLang="zh-TW" sz="16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algn="just">
                        <a:buFont typeface="Arial" panose="020B0604020202020204" pitchFamily="34" charset="0"/>
                        <a:buChar char="•"/>
                      </a:pPr>
                      <a:r>
                        <a:rPr lang="en-US" sz="1600" kern="1200" dirty="0">
                          <a:solidFill>
                            <a:schemeClr val="dk1"/>
                          </a:solidFill>
                          <a:effectLst/>
                          <a:latin typeface="Times New Roman" panose="02020603050405020304" pitchFamily="18" charset="0"/>
                          <a:ea typeface="+mn-ea"/>
                          <a:cs typeface="Times New Roman" panose="02020603050405020304" pitchFamily="18" charset="0"/>
                        </a:rPr>
                        <a:t>Break down difficult tasks into parts and complete them separately.</a:t>
                      </a:r>
                      <a:endParaRPr lang="zh-TW" altLang="en-US" sz="16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algn="just">
                        <a:buFont typeface="Arial" panose="020B0604020202020204" pitchFamily="34" charset="0"/>
                        <a:buChar char="•"/>
                      </a:pPr>
                      <a:r>
                        <a:rPr lang="en-US" sz="1600" kern="1200" dirty="0">
                          <a:solidFill>
                            <a:schemeClr val="dk1"/>
                          </a:solidFill>
                          <a:effectLst/>
                          <a:latin typeface="Times New Roman" panose="02020603050405020304" pitchFamily="18" charset="0"/>
                          <a:ea typeface="+mn-ea"/>
                          <a:cs typeface="Times New Roman" panose="02020603050405020304" pitchFamily="18" charset="0"/>
                        </a:rPr>
                        <a:t>Do easier or less time-consuming homework first.</a:t>
                      </a:r>
                      <a:endParaRPr lang="en-US" sz="1600" dirty="0">
                        <a:latin typeface="Times New Roman" panose="02020603050405020304" pitchFamily="18" charset="0"/>
                        <a:ea typeface="微軟正黑體" panose="020B0604030504040204" pitchFamily="34" charset="-120"/>
                        <a:cs typeface="Times New Roman" panose="02020603050405020304" pitchFamily="18" charset="0"/>
                      </a:endParaRPr>
                    </a:p>
                  </a:txBody>
                  <a:tcPr/>
                </a:tc>
                <a:extLst>
                  <a:ext uri="{0D108BD9-81ED-4DB2-BD59-A6C34878D82A}">
                    <a16:rowId xmlns:a16="http://schemas.microsoft.com/office/drawing/2014/main" val="2246465519"/>
                  </a:ext>
                </a:extLst>
              </a:tr>
              <a:tr h="1157666">
                <a:tc>
                  <a:txBody>
                    <a:bodyPr/>
                    <a:lstStyle/>
                    <a:p>
                      <a:pPr marL="285750" indent="-285750" algn="just">
                        <a:buFont typeface="Courier New" panose="02070309020205020404" pitchFamily="49" charset="0"/>
                        <a:buChar char="o"/>
                      </a:pPr>
                      <a:r>
                        <a:rPr lang="en-US" sz="1600" b="1" strike="noStrike" kern="1200" dirty="0">
                          <a:solidFill>
                            <a:schemeClr val="tx1"/>
                          </a:solidFill>
                          <a:effectLst/>
                          <a:latin typeface="Times New Roman" panose="02020603050405020304" pitchFamily="18" charset="0"/>
                          <a:ea typeface="+mn-ea"/>
                          <a:cs typeface="Times New Roman" panose="02020603050405020304" pitchFamily="18" charset="0"/>
                        </a:rPr>
                        <a:t>Being </a:t>
                      </a:r>
                      <a:r>
                        <a:rPr lang="en-US" sz="1600" b="1" kern="1200" dirty="0">
                          <a:solidFill>
                            <a:schemeClr val="tx1"/>
                          </a:solidFill>
                          <a:effectLst/>
                          <a:latin typeface="Times New Roman" panose="02020603050405020304" pitchFamily="18" charset="0"/>
                          <a:ea typeface="+mn-ea"/>
                          <a:cs typeface="Times New Roman" panose="02020603050405020304" pitchFamily="18" charset="0"/>
                        </a:rPr>
                        <a:t>easily distracted</a:t>
                      </a:r>
                      <a:endParaRPr lang="en-US" altLang="zh-TW" sz="1600" b="1"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p>
                      <a:pPr marL="0" indent="0" algn="just">
                        <a:buFont typeface="Courier New" panose="02070309020205020404" pitchFamily="49" charset="0"/>
                        <a:buNone/>
                      </a:pPr>
                      <a:r>
                        <a:rPr lang="en-US" altLang="zh-TW" sz="1600" b="1" dirty="0">
                          <a:latin typeface="Times New Roman" panose="02020603050405020304" pitchFamily="18" charset="0"/>
                          <a:ea typeface="微軟正黑體" panose="020B0604030504040204" pitchFamily="34" charset="-120"/>
                          <a:cs typeface="Times New Roman" panose="02020603050405020304" pitchFamily="18" charset="0"/>
                        </a:rPr>
                        <a:t>     </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The child is easily distracted by their mobile phone, computer or other things when doing homework or studying</a:t>
                      </a:r>
                      <a:endParaRPr lang="en-US" sz="1600" dirty="0">
                        <a:latin typeface="Times New Roman" panose="02020603050405020304" pitchFamily="18" charset="0"/>
                        <a:ea typeface="微軟正黑體" panose="020B0604030504040204" pitchFamily="34" charset="-120"/>
                        <a:cs typeface="Times New Roman" panose="02020603050405020304" pitchFamily="18" charset="0"/>
                      </a:endParaRPr>
                    </a:p>
                  </a:txBody>
                  <a:tcPr/>
                </a:tc>
                <a:tc>
                  <a:txBody>
                    <a:bodyPr/>
                    <a:lstStyle/>
                    <a:p>
                      <a:pPr marL="342900" indent="-342900" algn="just">
                        <a:buFont typeface="Arial" panose="020B0604020202020204" pitchFamily="34" charset="0"/>
                        <a:buChar char="•"/>
                      </a:pPr>
                      <a:r>
                        <a:rPr lang="en-US" sz="1600" kern="1200" dirty="0">
                          <a:solidFill>
                            <a:schemeClr val="dk1"/>
                          </a:solidFill>
                          <a:effectLst/>
                          <a:latin typeface="Times New Roman" panose="02020603050405020304" pitchFamily="18" charset="0"/>
                          <a:ea typeface="+mn-ea"/>
                          <a:cs typeface="Times New Roman" panose="02020603050405020304" pitchFamily="18" charset="0"/>
                        </a:rPr>
                        <a:t>Prepare in advance and put away </a:t>
                      </a:r>
                      <a:r>
                        <a:rPr lang="en-US" sz="1600" kern="1200" dirty="0">
                          <a:solidFill>
                            <a:schemeClr val="tx1"/>
                          </a:solidFill>
                          <a:effectLst/>
                          <a:latin typeface="Times New Roman" panose="02020603050405020304" pitchFamily="18" charset="0"/>
                          <a:ea typeface="+mn-ea"/>
                          <a:cs typeface="Times New Roman" panose="02020603050405020304" pitchFamily="18" charset="0"/>
                        </a:rPr>
                        <a:t>the items that </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might distract your child, such as mobile phones, computers, etc.</a:t>
                      </a:r>
                    </a:p>
                    <a:p>
                      <a:pPr marL="342900" indent="-342900" algn="just" defTabSz="914400" rtl="0" eaLnBrk="1" latinLnBrk="0" hangingPunct="1">
                        <a:buFont typeface="Arial" panose="020B0604020202020204" pitchFamily="34" charset="0"/>
                        <a:buChar char="•"/>
                      </a:pPr>
                      <a:r>
                        <a:rPr lang="en-US" sz="1600" kern="1200" dirty="0">
                          <a:solidFill>
                            <a:schemeClr val="dk1"/>
                          </a:solidFill>
                          <a:effectLst/>
                          <a:latin typeface="Times New Roman" panose="02020603050405020304" pitchFamily="18" charset="0"/>
                          <a:ea typeface="+mn-ea"/>
                          <a:cs typeface="Times New Roman" panose="02020603050405020304" pitchFamily="18" charset="0"/>
                        </a:rPr>
                        <a:t>Plan what they can do when you are distracted and unable to concentrate in advance. For example, they can stretch for one minute, tell themselves to focus on the task at hand for another 15 minutes, etc.</a:t>
                      </a:r>
                      <a:endParaRPr lang="en-US" altLang="zh-TW" sz="1600" kern="1200" dirty="0">
                        <a:solidFill>
                          <a:schemeClr val="dk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767369991"/>
                  </a:ext>
                </a:extLst>
              </a:tr>
            </a:tbl>
          </a:graphicData>
        </a:graphic>
      </p:graphicFrame>
    </p:spTree>
    <p:extLst>
      <p:ext uri="{BB962C8B-B14F-4D97-AF65-F5344CB8AC3E}">
        <p14:creationId xmlns:p14="http://schemas.microsoft.com/office/powerpoint/2010/main" val="846324423"/>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5804</TotalTime>
  <Words>2884</Words>
  <Application>Microsoft Office PowerPoint</Application>
  <PresentationFormat>寬螢幕</PresentationFormat>
  <Paragraphs>273</Paragraphs>
  <Slides>33</Slides>
  <Notes>33</Notes>
  <HiddenSlides>0</HiddenSlides>
  <MMClips>0</MMClips>
  <ScaleCrop>false</ScaleCrop>
  <HeadingPairs>
    <vt:vector size="6" baseType="variant">
      <vt:variant>
        <vt:lpstr>使用字型</vt:lpstr>
      </vt:variant>
      <vt:variant>
        <vt:i4>18</vt:i4>
      </vt:variant>
      <vt:variant>
        <vt:lpstr>佈景主題</vt:lpstr>
      </vt:variant>
      <vt:variant>
        <vt:i4>1</vt:i4>
      </vt:variant>
      <vt:variant>
        <vt:lpstr>投影片標題</vt:lpstr>
      </vt:variant>
      <vt:variant>
        <vt:i4>33</vt:i4>
      </vt:variant>
    </vt:vector>
  </HeadingPairs>
  <TitlesOfParts>
    <vt:vector size="52" baseType="lpstr">
      <vt:lpstr>DengXian</vt:lpstr>
      <vt:lpstr>Yu Gothic Medium</vt:lpstr>
      <vt:lpstr>MingLiU</vt:lpstr>
      <vt:lpstr>微軟正黑體</vt:lpstr>
      <vt:lpstr>微軟正黑體</vt:lpstr>
      <vt:lpstr>PMingLiU</vt:lpstr>
      <vt:lpstr>PMingLiU</vt:lpstr>
      <vt:lpstr>標楷體</vt:lpstr>
      <vt:lpstr>Arial</vt:lpstr>
      <vt:lpstr>Arial Black</vt:lpstr>
      <vt:lpstr>Calibri</vt:lpstr>
      <vt:lpstr>Calibri Light</vt:lpstr>
      <vt:lpstr>Century Gothic</vt:lpstr>
      <vt:lpstr>Courier New</vt:lpstr>
      <vt:lpstr>Symbol</vt:lpstr>
      <vt:lpstr>Times New Roman</vt:lpstr>
      <vt:lpstr>Webdings</vt:lpstr>
      <vt:lpstr>Wingdings</vt:lpstr>
      <vt:lpstr>Retrospect</vt:lpstr>
      <vt:lpstr>PowerPoint 簡報</vt:lpstr>
      <vt:lpstr>Outline</vt:lpstr>
      <vt:lpstr>The role of parents in supporting children’s learning at home</vt:lpstr>
      <vt:lpstr>How to create an effective learning environment?</vt:lpstr>
      <vt:lpstr>Clean and tidy environment</vt:lpstr>
      <vt:lpstr>Children’s attention span</vt:lpstr>
      <vt:lpstr>Devising an effective timetable with children</vt:lpstr>
      <vt:lpstr>What should I do if my child procrastinates?</vt:lpstr>
      <vt:lpstr>Using the appropriate ways to handle children’s procrastination</vt:lpstr>
      <vt:lpstr>How to support children’s learning through self-regulated learning?</vt:lpstr>
      <vt:lpstr>How to support children’s learning through self-regulated learning?</vt:lpstr>
      <vt:lpstr>How to support children to do homework and revisions effectively?</vt:lpstr>
      <vt:lpstr>PowerPoint 簡報</vt:lpstr>
      <vt:lpstr>PowerPoint 簡報</vt:lpstr>
      <vt:lpstr>PowerPoint 簡報</vt:lpstr>
      <vt:lpstr>PowerPoint 簡報</vt:lpstr>
      <vt:lpstr>PowerPoint 簡報</vt:lpstr>
      <vt:lpstr>PowerPoint 簡報</vt:lpstr>
      <vt:lpstr>2) Providing structures and assistance in classifying data</vt:lpstr>
      <vt:lpstr>2a) Classification</vt:lpstr>
      <vt:lpstr>2b) Visual organisers</vt:lpstr>
      <vt:lpstr>PowerPoint 簡報</vt:lpstr>
      <vt:lpstr>PowerPoint 簡報</vt:lpstr>
      <vt:lpstr>PowerPoint 簡報</vt:lpstr>
      <vt:lpstr>PowerPoint 簡報</vt:lpstr>
      <vt:lpstr>PowerPoint 簡報</vt:lpstr>
      <vt:lpstr>PowerPoint 簡報</vt:lpstr>
      <vt:lpstr>4) Planning and implementing goals : WOOP framework</vt:lpstr>
      <vt:lpstr>Step 1: Wish</vt:lpstr>
      <vt:lpstr>Step 2: Outcomes</vt:lpstr>
      <vt:lpstr>Step 3: Obstacles</vt:lpstr>
      <vt:lpstr>Step 4: Plan</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Masterlingua</dc:creator>
  <cp:lastModifiedBy>HSC&amp;PEd</cp:lastModifiedBy>
  <cp:revision>146</cp:revision>
  <cp:lastPrinted>2024-01-25T07:11:03Z</cp:lastPrinted>
  <dcterms:created xsi:type="dcterms:W3CDTF">2024-01-16T02:40:04Z</dcterms:created>
  <dcterms:modified xsi:type="dcterms:W3CDTF">2024-11-20T08:11:52Z</dcterms:modified>
</cp:coreProperties>
</file>