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</p:sldMasterIdLst>
  <p:notesMasterIdLst>
    <p:notesMasterId r:id="rId16"/>
  </p:notesMasterIdLst>
  <p:handoutMasterIdLst>
    <p:handoutMasterId r:id="rId17"/>
  </p:handoutMasterIdLst>
  <p:sldIdLst>
    <p:sldId id="256" r:id="rId8"/>
    <p:sldId id="264" r:id="rId9"/>
    <p:sldId id="265" r:id="rId10"/>
    <p:sldId id="259" r:id="rId11"/>
    <p:sldId id="258" r:id="rId12"/>
    <p:sldId id="260" r:id="rId13"/>
    <p:sldId id="257" r:id="rId14"/>
    <p:sldId id="261" r:id="rId1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98" autoAdjust="0"/>
  </p:normalViewPr>
  <p:slideViewPr>
    <p:cSldViewPr snapToGrid="0">
      <p:cViewPr varScale="1">
        <p:scale>
          <a:sx n="104" d="100"/>
          <a:sy n="104" d="100"/>
        </p:scale>
        <p:origin x="14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21/7/2022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59765" y="3122671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78</Words>
  <Application>Microsoft Office PowerPoint</Application>
  <PresentationFormat>寬螢幕</PresentationFormat>
  <Paragraphs>20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7</vt:i4>
      </vt:variant>
      <vt:variant>
        <vt:lpstr>投影片標題</vt:lpstr>
      </vt:variant>
      <vt:variant>
        <vt:i4>8</vt:i4>
      </vt:variant>
    </vt:vector>
  </HeadingPairs>
  <TitlesOfParts>
    <vt:vector size="21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PowerPoint 簡報</vt:lpstr>
      <vt:lpstr>PowerPoint 簡報</vt:lpstr>
      <vt:lpstr>PowerPoint 簡報</vt:lpstr>
      <vt:lpstr>我今天要感恩的是 ……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LEE, Wing-ho Isaac</cp:lastModifiedBy>
  <cp:revision>62</cp:revision>
  <dcterms:created xsi:type="dcterms:W3CDTF">2019-07-24T02:11:37Z</dcterms:created>
  <dcterms:modified xsi:type="dcterms:W3CDTF">2022-07-21T06:08:45Z</dcterms:modified>
</cp:coreProperties>
</file>