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40" r:id="rId1"/>
  </p:sldMasterIdLst>
  <p:notesMasterIdLst>
    <p:notesMasterId r:id="rId12"/>
  </p:notesMasterIdLst>
  <p:sldIdLst>
    <p:sldId id="294" r:id="rId2"/>
    <p:sldId id="280" r:id="rId3"/>
    <p:sldId id="277" r:id="rId4"/>
    <p:sldId id="278" r:id="rId5"/>
    <p:sldId id="284" r:id="rId6"/>
    <p:sldId id="291" r:id="rId7"/>
    <p:sldId id="283" r:id="rId8"/>
    <p:sldId id="289" r:id="rId9"/>
    <p:sldId id="286" r:id="rId10"/>
    <p:sldId id="287"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54" autoAdjust="0"/>
    <p:restoredTop sz="95214" autoAdjust="0"/>
  </p:normalViewPr>
  <p:slideViewPr>
    <p:cSldViewPr snapToGrid="0" snapToObjects="1">
      <p:cViewPr varScale="1">
        <p:scale>
          <a:sx n="96" d="100"/>
          <a:sy n="96" d="100"/>
        </p:scale>
        <p:origin x="252" y="90"/>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1C14B3-EEE8-6549-8482-C4C3FCA537FF}" type="datetimeFigureOut">
              <a:rPr lang="en-US" smtClean="0"/>
              <a:t>9/20/2021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6F946C-F05D-8D4C-8ADF-A9512DCC40CB}" type="slidenum">
              <a:rPr lang="en-US" smtClean="0"/>
              <a:t>‹#›</a:t>
            </a:fld>
            <a:endParaRPr lang="en-US"/>
          </a:p>
        </p:txBody>
      </p:sp>
    </p:spTree>
    <p:extLst>
      <p:ext uri="{BB962C8B-B14F-4D97-AF65-F5344CB8AC3E}">
        <p14:creationId xmlns:p14="http://schemas.microsoft.com/office/powerpoint/2010/main" val="37735986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dirty="0"/>
          </a:p>
        </p:txBody>
      </p:sp>
      <p:sp>
        <p:nvSpPr>
          <p:cNvPr id="4" name="投影片編號版面配置區 3"/>
          <p:cNvSpPr>
            <a:spLocks noGrp="1"/>
          </p:cNvSpPr>
          <p:nvPr>
            <p:ph type="sldNum" sz="quarter" idx="10"/>
          </p:nvPr>
        </p:nvSpPr>
        <p:spPr/>
        <p:txBody>
          <a:bodyPr/>
          <a:lstStyle/>
          <a:p>
            <a:fld id="{A56F946C-F05D-8D4C-8ADF-A9512DCC40CB}" type="slidenum">
              <a:rPr lang="en-US" smtClean="0"/>
              <a:t>8</a:t>
            </a:fld>
            <a:endParaRPr lang="en-US"/>
          </a:p>
        </p:txBody>
      </p:sp>
    </p:spTree>
    <p:extLst>
      <p:ext uri="{BB962C8B-B14F-4D97-AF65-F5344CB8AC3E}">
        <p14:creationId xmlns:p14="http://schemas.microsoft.com/office/powerpoint/2010/main" val="11954191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736A0-9F24-45BF-B389-F6478DB45CE3}"/>
              </a:ext>
            </a:extLst>
          </p:cNvPr>
          <p:cNvSpPr>
            <a:spLocks noGrp="1"/>
          </p:cNvSpPr>
          <p:nvPr>
            <p:ph type="ctrTitle"/>
          </p:nvPr>
        </p:nvSpPr>
        <p:spPr>
          <a:xfrm>
            <a:off x="1524000" y="1028700"/>
            <a:ext cx="9144000" cy="2481263"/>
          </a:xfrm>
        </p:spPr>
        <p:txBody>
          <a:bodyPr anchor="b">
            <a:normAutofit/>
          </a:bodyPr>
          <a:lstStyle>
            <a:lvl1pPr algn="ctr">
              <a:lnSpc>
                <a:spcPct val="100000"/>
              </a:lnSpc>
              <a:defRPr sz="4000" spc="750" baseline="0">
                <a:solidFill>
                  <a:schemeClr val="tx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13D85EF-076F-4C35-862A-BAFF685DD6B5}"/>
              </a:ext>
            </a:extLst>
          </p:cNvPr>
          <p:cNvSpPr>
            <a:spLocks noGrp="1"/>
          </p:cNvSpPr>
          <p:nvPr>
            <p:ph type="subTitle" idx="1"/>
          </p:nvPr>
        </p:nvSpPr>
        <p:spPr>
          <a:xfrm>
            <a:off x="1524000" y="3824376"/>
            <a:ext cx="9144000" cy="1433423"/>
          </a:xfrm>
        </p:spPr>
        <p:txBody>
          <a:bodyPr>
            <a:normAutofit/>
          </a:bodyPr>
          <a:lstStyle>
            <a:lvl1pPr marL="0" indent="0" algn="ctr">
              <a:lnSpc>
                <a:spcPct val="150000"/>
              </a:lnSpc>
              <a:buNone/>
              <a:defRPr sz="1600" b="1" cap="all" spc="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CAE221EC-BF54-4DDD-8900-F2027CDAD35C}"/>
              </a:ext>
            </a:extLst>
          </p:cNvPr>
          <p:cNvSpPr>
            <a:spLocks noGrp="1"/>
          </p:cNvSpPr>
          <p:nvPr>
            <p:ph type="dt" sz="half" idx="10"/>
          </p:nvPr>
        </p:nvSpPr>
        <p:spPr/>
        <p:txBody>
          <a:bodyPr/>
          <a:lstStyle/>
          <a:p>
            <a:fld id="{D4A213A3-10E9-421F-81BE-56E0786AB515}" type="datetime2">
              <a:rPr lang="en-US" smtClean="0"/>
              <a:t>Monday, September 20, 2021</a:t>
            </a:fld>
            <a:endParaRPr lang="en-US"/>
          </a:p>
        </p:txBody>
      </p:sp>
      <p:sp>
        <p:nvSpPr>
          <p:cNvPr id="5" name="Footer Placeholder 4">
            <a:extLst>
              <a:ext uri="{FF2B5EF4-FFF2-40B4-BE49-F238E27FC236}">
                <a16:creationId xmlns:a16="http://schemas.microsoft.com/office/drawing/2014/main" id="{7CD5AB69-7069-48FB-8925-F2BA84129A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29C32A-F7A5-4E3B-A28F-09C82341EB22}"/>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29972355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A997B-D473-47DE-8B7B-22AB6F31E4E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5526035-4B81-4537-A22D-92C2E0DBB61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C2A44D-F637-4017-BAA2-77756A386D98}"/>
              </a:ext>
            </a:extLst>
          </p:cNvPr>
          <p:cNvSpPr>
            <a:spLocks noGrp="1"/>
          </p:cNvSpPr>
          <p:nvPr>
            <p:ph type="dt" sz="half" idx="10"/>
          </p:nvPr>
        </p:nvSpPr>
        <p:spPr/>
        <p:txBody>
          <a:bodyPr/>
          <a:lstStyle/>
          <a:p>
            <a:fld id="{3D5DABC0-2199-478F-BA77-33A651B6CB89}" type="datetime2">
              <a:rPr lang="en-US" smtClean="0"/>
              <a:t>Monday, September 20, 2021</a:t>
            </a:fld>
            <a:endParaRPr lang="en-US"/>
          </a:p>
        </p:txBody>
      </p:sp>
      <p:sp>
        <p:nvSpPr>
          <p:cNvPr id="5" name="Footer Placeholder 4">
            <a:extLst>
              <a:ext uri="{FF2B5EF4-FFF2-40B4-BE49-F238E27FC236}">
                <a16:creationId xmlns:a16="http://schemas.microsoft.com/office/drawing/2014/main" id="{EEC1DCE6-ED7D-417C-ABD4-41D61570FF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AAF19A-FDAE-446A-A6B6-128F7F96A966}"/>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2236913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C96D838-45E9-4D61-AA4E-92A32B579FDA}"/>
              </a:ext>
            </a:extLst>
          </p:cNvPr>
          <p:cNvSpPr>
            <a:spLocks noGrp="1"/>
          </p:cNvSpPr>
          <p:nvPr>
            <p:ph type="title" orient="vert"/>
          </p:nvPr>
        </p:nvSpPr>
        <p:spPr>
          <a:xfrm>
            <a:off x="8724900" y="457199"/>
            <a:ext cx="2628900" cy="5719763"/>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2C3183D0-4392-4364-8A2D-C47A2AF7A87D}"/>
              </a:ext>
            </a:extLst>
          </p:cNvPr>
          <p:cNvSpPr>
            <a:spLocks noGrp="1"/>
          </p:cNvSpPr>
          <p:nvPr>
            <p:ph type="body" orient="vert" idx="1"/>
          </p:nvPr>
        </p:nvSpPr>
        <p:spPr>
          <a:xfrm>
            <a:off x="838200" y="457199"/>
            <a:ext cx="7734300" cy="5719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4A36C9-28D5-4820-84F1-E4B9F4E50FA9}"/>
              </a:ext>
            </a:extLst>
          </p:cNvPr>
          <p:cNvSpPr>
            <a:spLocks noGrp="1"/>
          </p:cNvSpPr>
          <p:nvPr>
            <p:ph type="dt" sz="half" idx="10"/>
          </p:nvPr>
        </p:nvSpPr>
        <p:spPr/>
        <p:txBody>
          <a:bodyPr/>
          <a:lstStyle/>
          <a:p>
            <a:fld id="{D72230C6-DF61-47F4-B8C5-1B70E884BF06}" type="datetime2">
              <a:rPr lang="en-US" smtClean="0"/>
              <a:t>Monday, September 20, 2021</a:t>
            </a:fld>
            <a:endParaRPr lang="en-US"/>
          </a:p>
        </p:txBody>
      </p:sp>
      <p:sp>
        <p:nvSpPr>
          <p:cNvPr id="5" name="Footer Placeholder 4">
            <a:extLst>
              <a:ext uri="{FF2B5EF4-FFF2-40B4-BE49-F238E27FC236}">
                <a16:creationId xmlns:a16="http://schemas.microsoft.com/office/drawing/2014/main" id="{8997EDC8-558D-4646-86D9-A5424CF2A2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0B7537-E67A-411A-BBA4-061521D3D881}"/>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1735712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E99D7-1EE5-4262-9359-A0E2B733116C}"/>
              </a:ext>
            </a:extLst>
          </p:cNvPr>
          <p:cNvSpPr>
            <a:spLocks noGrp="1"/>
          </p:cNvSpPr>
          <p:nvPr>
            <p:ph type="title"/>
          </p:nvPr>
        </p:nvSpPr>
        <p:spPr>
          <a:xfrm>
            <a:off x="1371600" y="793080"/>
            <a:ext cx="10240903" cy="1233488"/>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B3DA1C5-272A-45C2-A11A-E7769A27D32F}"/>
              </a:ext>
            </a:extLst>
          </p:cNvPr>
          <p:cNvSpPr>
            <a:spLocks noGrp="1"/>
          </p:cNvSpPr>
          <p:nvPr>
            <p:ph idx="1"/>
          </p:nvPr>
        </p:nvSpPr>
        <p:spPr>
          <a:xfrm>
            <a:off x="1371600" y="2114939"/>
            <a:ext cx="10240903" cy="395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D63DA15-1EAB-4524-9BB7-8A7DA82A20AD}"/>
              </a:ext>
            </a:extLst>
          </p:cNvPr>
          <p:cNvSpPr>
            <a:spLocks noGrp="1"/>
          </p:cNvSpPr>
          <p:nvPr>
            <p:ph type="dt" sz="half" idx="10"/>
          </p:nvPr>
        </p:nvSpPr>
        <p:spPr/>
        <p:txBody>
          <a:bodyPr/>
          <a:lstStyle/>
          <a:p>
            <a:fld id="{6B12B50C-7EEE-46CD-BAF7-BBC4026D959A}" type="datetime2">
              <a:rPr lang="en-US" smtClean="0"/>
              <a:t>Monday, September 20, 2021</a:t>
            </a:fld>
            <a:endParaRPr lang="en-US"/>
          </a:p>
        </p:txBody>
      </p:sp>
      <p:sp>
        <p:nvSpPr>
          <p:cNvPr id="5" name="Footer Placeholder 4">
            <a:extLst>
              <a:ext uri="{FF2B5EF4-FFF2-40B4-BE49-F238E27FC236}">
                <a16:creationId xmlns:a16="http://schemas.microsoft.com/office/drawing/2014/main" id="{A1EB93B9-7818-489D-AFFB-B6EAD27FF1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528D36-894E-4FCB-B8BB-84DE89949B23}"/>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3326106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964F1-5687-421F-B3DF-BA3C8DADC0E6}"/>
              </a:ext>
            </a:extLst>
          </p:cNvPr>
          <p:cNvSpPr>
            <a:spLocks noGrp="1"/>
          </p:cNvSpPr>
          <p:nvPr>
            <p:ph type="title"/>
          </p:nvPr>
        </p:nvSpPr>
        <p:spPr>
          <a:xfrm>
            <a:off x="1380930" y="1709738"/>
            <a:ext cx="9966519" cy="2852737"/>
          </a:xfrm>
        </p:spPr>
        <p:txBody>
          <a:bodyPr anchor="b">
            <a:normAutofit/>
          </a:bodyPr>
          <a:lstStyle>
            <a:lvl1pPr>
              <a:defRPr sz="4400" spc="75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DDBB876-5FD9-4964-BD37-6F05DAEBE325}"/>
              </a:ext>
            </a:extLst>
          </p:cNvPr>
          <p:cNvSpPr>
            <a:spLocks noGrp="1"/>
          </p:cNvSpPr>
          <p:nvPr>
            <p:ph type="body" idx="1" hasCustomPrompt="1"/>
          </p:nvPr>
        </p:nvSpPr>
        <p:spPr>
          <a:xfrm>
            <a:off x="1380930" y="4976327"/>
            <a:ext cx="9966520" cy="1113323"/>
          </a:xfrm>
        </p:spPr>
        <p:txBody>
          <a:bodyPr>
            <a:normAutofit/>
          </a:bodyPr>
          <a:lstStyle>
            <a:lvl1pPr marL="0" indent="0">
              <a:buNone/>
              <a:defRPr sz="1200" spc="6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875EA80A-FCDD-4009-9A1F-8B54817869DC}"/>
              </a:ext>
            </a:extLst>
          </p:cNvPr>
          <p:cNvSpPr>
            <a:spLocks noGrp="1"/>
          </p:cNvSpPr>
          <p:nvPr>
            <p:ph type="dt" sz="half" idx="10"/>
          </p:nvPr>
        </p:nvSpPr>
        <p:spPr/>
        <p:txBody>
          <a:bodyPr/>
          <a:lstStyle/>
          <a:p>
            <a:fld id="{8D4211C4-AE09-4254-A5E3-6DA9B099C971}" type="datetime2">
              <a:rPr lang="en-US" smtClean="0"/>
              <a:t>Monday, September 20, 2021</a:t>
            </a:fld>
            <a:endParaRPr lang="en-US"/>
          </a:p>
        </p:txBody>
      </p:sp>
      <p:sp>
        <p:nvSpPr>
          <p:cNvPr id="5" name="Footer Placeholder 4">
            <a:extLst>
              <a:ext uri="{FF2B5EF4-FFF2-40B4-BE49-F238E27FC236}">
                <a16:creationId xmlns:a16="http://schemas.microsoft.com/office/drawing/2014/main" id="{EA4A3422-56D9-4942-BC63-831AED91F1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D4B42A-AC2C-4FD8-AD0D-BECDD3846D3A}"/>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1693523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FDAF1-8359-4A0F-91B3-03E77C670543}"/>
              </a:ext>
            </a:extLst>
          </p:cNvPr>
          <p:cNvSpPr>
            <a:spLocks noGrp="1"/>
          </p:cNvSpPr>
          <p:nvPr>
            <p:ph type="title"/>
          </p:nvPr>
        </p:nvSpPr>
        <p:spPr>
          <a:xfrm>
            <a:off x="1044054" y="457200"/>
            <a:ext cx="10309745" cy="1233488"/>
          </a:xfrm>
        </p:spPr>
        <p:txBody>
          <a:bodyPr>
            <a:normAutofit/>
          </a:bodyPr>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921E3D3-6B33-4CA0-B06B-A8BB05CAB3C4}"/>
              </a:ext>
            </a:extLst>
          </p:cNvPr>
          <p:cNvSpPr>
            <a:spLocks noGrp="1"/>
          </p:cNvSpPr>
          <p:nvPr>
            <p:ph sz="half" idx="1"/>
          </p:nvPr>
        </p:nvSpPr>
        <p:spPr>
          <a:xfrm>
            <a:off x="1044054" y="1996141"/>
            <a:ext cx="4975746" cy="41808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629C334-815D-47FD-A9B5-E871E28641C9}"/>
              </a:ext>
            </a:extLst>
          </p:cNvPr>
          <p:cNvSpPr>
            <a:spLocks noGrp="1"/>
          </p:cNvSpPr>
          <p:nvPr>
            <p:ph sz="half" idx="2"/>
          </p:nvPr>
        </p:nvSpPr>
        <p:spPr>
          <a:xfrm>
            <a:off x="6172200" y="1996141"/>
            <a:ext cx="5181600" cy="41808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797975F2-7A90-4820-B90F-D28E31A35EB8}"/>
              </a:ext>
            </a:extLst>
          </p:cNvPr>
          <p:cNvSpPr>
            <a:spLocks noGrp="1"/>
          </p:cNvSpPr>
          <p:nvPr>
            <p:ph type="dt" sz="half" idx="10"/>
          </p:nvPr>
        </p:nvSpPr>
        <p:spPr/>
        <p:txBody>
          <a:bodyPr/>
          <a:lstStyle/>
          <a:p>
            <a:fld id="{681742C3-E082-4760-93B2-E209268DD00C}" type="datetime2">
              <a:rPr lang="en-US" smtClean="0"/>
              <a:t>Monday, September 20, 2021</a:t>
            </a:fld>
            <a:endParaRPr lang="en-US"/>
          </a:p>
        </p:txBody>
      </p:sp>
      <p:sp>
        <p:nvSpPr>
          <p:cNvPr id="6" name="Footer Placeholder 5">
            <a:extLst>
              <a:ext uri="{FF2B5EF4-FFF2-40B4-BE49-F238E27FC236}">
                <a16:creationId xmlns:a16="http://schemas.microsoft.com/office/drawing/2014/main" id="{823CFAD5-8AF8-4610-8324-85AA062E27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808CC8-C46E-4A10-8A83-7A251067EA68}"/>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1520302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E82B8-F9D9-4F53-A4A6-F12EB5F12846}"/>
              </a:ext>
            </a:extLst>
          </p:cNvPr>
          <p:cNvSpPr>
            <a:spLocks noGrp="1"/>
          </p:cNvSpPr>
          <p:nvPr>
            <p:ph type="title"/>
          </p:nvPr>
        </p:nvSpPr>
        <p:spPr>
          <a:xfrm>
            <a:off x="1368490" y="457200"/>
            <a:ext cx="9986898" cy="1233488"/>
          </a:xfrm>
        </p:spPr>
        <p:txBody>
          <a:bodyPr>
            <a:normAutofit/>
          </a:bodyPr>
          <a:lstStyle>
            <a:lvl1pPr>
              <a:defRPr sz="2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1F070CA-85E9-47C7-8564-FFA1AE34B9E5}"/>
              </a:ext>
            </a:extLst>
          </p:cNvPr>
          <p:cNvSpPr>
            <a:spLocks noGrp="1"/>
          </p:cNvSpPr>
          <p:nvPr>
            <p:ph type="body" idx="1"/>
          </p:nvPr>
        </p:nvSpPr>
        <p:spPr>
          <a:xfrm>
            <a:off x="1368490" y="1681163"/>
            <a:ext cx="462908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938D4B1-41B3-4BF5-9076-A16984A81FF1}"/>
              </a:ext>
            </a:extLst>
          </p:cNvPr>
          <p:cNvSpPr>
            <a:spLocks noGrp="1"/>
          </p:cNvSpPr>
          <p:nvPr>
            <p:ph sz="half" idx="2"/>
          </p:nvPr>
        </p:nvSpPr>
        <p:spPr>
          <a:xfrm>
            <a:off x="1368490" y="2505075"/>
            <a:ext cx="4629085"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E6A38DC-A016-4CFD-AC19-F24A9E062022}"/>
              </a:ext>
            </a:extLst>
          </p:cNvPr>
          <p:cNvSpPr>
            <a:spLocks noGrp="1"/>
          </p:cNvSpPr>
          <p:nvPr>
            <p:ph type="body" sz="quarter" idx="3"/>
          </p:nvPr>
        </p:nvSpPr>
        <p:spPr>
          <a:xfrm>
            <a:off x="6344816" y="1681163"/>
            <a:ext cx="501057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F930FA-8C00-42AB-B2D1-FE4E4BDB3C6E}"/>
              </a:ext>
            </a:extLst>
          </p:cNvPr>
          <p:cNvSpPr>
            <a:spLocks noGrp="1"/>
          </p:cNvSpPr>
          <p:nvPr>
            <p:ph sz="quarter" idx="4"/>
          </p:nvPr>
        </p:nvSpPr>
        <p:spPr>
          <a:xfrm>
            <a:off x="6344814" y="2505075"/>
            <a:ext cx="5010573"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E18B698E-FAE5-4F2C-AE0E-4FD281E8F30E}"/>
              </a:ext>
            </a:extLst>
          </p:cNvPr>
          <p:cNvSpPr>
            <a:spLocks noGrp="1"/>
          </p:cNvSpPr>
          <p:nvPr>
            <p:ph type="dt" sz="half" idx="10"/>
          </p:nvPr>
        </p:nvSpPr>
        <p:spPr/>
        <p:txBody>
          <a:bodyPr/>
          <a:lstStyle/>
          <a:p>
            <a:fld id="{3B6FC950-F824-48B9-B984-CAEE265865E5}" type="datetime2">
              <a:rPr lang="en-US" smtClean="0"/>
              <a:t>Monday, September 20, 2021</a:t>
            </a:fld>
            <a:endParaRPr lang="en-US"/>
          </a:p>
        </p:txBody>
      </p:sp>
      <p:sp>
        <p:nvSpPr>
          <p:cNvPr id="8" name="Footer Placeholder 7">
            <a:extLst>
              <a:ext uri="{FF2B5EF4-FFF2-40B4-BE49-F238E27FC236}">
                <a16:creationId xmlns:a16="http://schemas.microsoft.com/office/drawing/2014/main" id="{B5C4BB6C-CAA4-4EA8-8EA1-65ADE056F25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5BB6A12-0532-47CA-B070-232141CC1064}"/>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41903427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08FA1-831E-4AD6-B0D1-BA85E67A5032}"/>
              </a:ext>
            </a:extLst>
          </p:cNvPr>
          <p:cNvSpPr>
            <a:spLocks noGrp="1"/>
          </p:cNvSpPr>
          <p:nvPr>
            <p:ph type="title"/>
          </p:nvPr>
        </p:nvSpPr>
        <p:spPr>
          <a:xfrm>
            <a:off x="1371599" y="457200"/>
            <a:ext cx="9982199" cy="1233488"/>
          </a:xfrm>
        </p:spPr>
        <p:txBody>
          <a:bodyPr>
            <a:normAutofit/>
          </a:bodyPr>
          <a:lstStyle>
            <a:lvl1pPr>
              <a:defRPr sz="32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ACE94142-C469-4B0E-8C01-C64BA28F52D2}"/>
              </a:ext>
            </a:extLst>
          </p:cNvPr>
          <p:cNvSpPr>
            <a:spLocks noGrp="1"/>
          </p:cNvSpPr>
          <p:nvPr>
            <p:ph type="dt" sz="half" idx="10"/>
          </p:nvPr>
        </p:nvSpPr>
        <p:spPr/>
        <p:txBody>
          <a:bodyPr/>
          <a:lstStyle/>
          <a:p>
            <a:fld id="{BC8E3A0F-68E7-4D17-BB84-ED1BA4F6AC6B}" type="datetime2">
              <a:rPr lang="en-US" smtClean="0"/>
              <a:t>Monday, September 20, 2021</a:t>
            </a:fld>
            <a:endParaRPr lang="en-US"/>
          </a:p>
        </p:txBody>
      </p:sp>
      <p:sp>
        <p:nvSpPr>
          <p:cNvPr id="4" name="Footer Placeholder 3">
            <a:extLst>
              <a:ext uri="{FF2B5EF4-FFF2-40B4-BE49-F238E27FC236}">
                <a16:creationId xmlns:a16="http://schemas.microsoft.com/office/drawing/2014/main" id="{02AAFCE6-5C7E-438F-8D4A-21E15568144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2ACFD88-63EA-427F-978C-B7844D1A5E32}"/>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2405119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82A4F0-76A5-4852-982B-32B3B685732E}"/>
              </a:ext>
            </a:extLst>
          </p:cNvPr>
          <p:cNvSpPr>
            <a:spLocks noGrp="1"/>
          </p:cNvSpPr>
          <p:nvPr>
            <p:ph type="dt" sz="half" idx="10"/>
          </p:nvPr>
        </p:nvSpPr>
        <p:spPr/>
        <p:txBody>
          <a:bodyPr/>
          <a:lstStyle/>
          <a:p>
            <a:fld id="{EDB7BC4F-EDA1-4BA2-BFF3-FE5B31CCB58B}" type="datetime2">
              <a:rPr lang="en-US" smtClean="0"/>
              <a:t>Monday, September 20, 2021</a:t>
            </a:fld>
            <a:endParaRPr lang="en-US"/>
          </a:p>
        </p:txBody>
      </p:sp>
      <p:sp>
        <p:nvSpPr>
          <p:cNvPr id="3" name="Footer Placeholder 2">
            <a:extLst>
              <a:ext uri="{FF2B5EF4-FFF2-40B4-BE49-F238E27FC236}">
                <a16:creationId xmlns:a16="http://schemas.microsoft.com/office/drawing/2014/main" id="{8750CFAE-4BEB-4272-A2E6-FDD9D6A0329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43B71B7-74B7-4CF1-8FE0-F4863CD7D97C}"/>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936942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432BE-C4E5-4F12-AB53-EBEF2B76B251}"/>
              </a:ext>
            </a:extLst>
          </p:cNvPr>
          <p:cNvSpPr>
            <a:spLocks noGrp="1"/>
          </p:cNvSpPr>
          <p:nvPr>
            <p:ph type="title"/>
          </p:nvPr>
        </p:nvSpPr>
        <p:spPr>
          <a:xfrm>
            <a:off x="1318755" y="457200"/>
            <a:ext cx="3932237" cy="1921434"/>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FAE7F57-4ABF-4BA4-A892-38857A02F60D}"/>
              </a:ext>
            </a:extLst>
          </p:cNvPr>
          <p:cNvSpPr>
            <a:spLocks noGrp="1"/>
          </p:cNvSpPr>
          <p:nvPr>
            <p:ph idx="1"/>
          </p:nvPr>
        </p:nvSpPr>
        <p:spPr>
          <a:xfrm>
            <a:off x="5648130" y="987425"/>
            <a:ext cx="5707257" cy="4873625"/>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32E444-E5BD-443F-AB83-84D7CE0AB768}"/>
              </a:ext>
            </a:extLst>
          </p:cNvPr>
          <p:cNvSpPr>
            <a:spLocks noGrp="1"/>
          </p:cNvSpPr>
          <p:nvPr>
            <p:ph type="body" sz="half" idx="2"/>
          </p:nvPr>
        </p:nvSpPr>
        <p:spPr>
          <a:xfrm>
            <a:off x="1318755" y="2799184"/>
            <a:ext cx="3932237" cy="306980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1998A4-FD2F-4126-99C5-E2063AE02482}"/>
              </a:ext>
            </a:extLst>
          </p:cNvPr>
          <p:cNvSpPr>
            <a:spLocks noGrp="1"/>
          </p:cNvSpPr>
          <p:nvPr>
            <p:ph type="dt" sz="half" idx="10"/>
          </p:nvPr>
        </p:nvSpPr>
        <p:spPr/>
        <p:txBody>
          <a:bodyPr/>
          <a:lstStyle/>
          <a:p>
            <a:fld id="{3AAE694C-1394-4838-A564-7380835C2E77}" type="datetime2">
              <a:rPr lang="en-US" smtClean="0"/>
              <a:t>Monday, September 20, 2021</a:t>
            </a:fld>
            <a:endParaRPr lang="en-US"/>
          </a:p>
        </p:txBody>
      </p:sp>
      <p:sp>
        <p:nvSpPr>
          <p:cNvPr id="6" name="Footer Placeholder 5">
            <a:extLst>
              <a:ext uri="{FF2B5EF4-FFF2-40B4-BE49-F238E27FC236}">
                <a16:creationId xmlns:a16="http://schemas.microsoft.com/office/drawing/2014/main" id="{E96457D3-F808-4DB2-9C9C-B185E71F26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31BC9B-21D1-4D2D-B02E-C887A02CA373}"/>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21206842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43EC2-2D8C-4E8D-8CC7-9676480146E2}"/>
              </a:ext>
            </a:extLst>
          </p:cNvPr>
          <p:cNvSpPr>
            <a:spLocks noGrp="1"/>
          </p:cNvSpPr>
          <p:nvPr>
            <p:ph type="title"/>
          </p:nvPr>
        </p:nvSpPr>
        <p:spPr>
          <a:xfrm>
            <a:off x="1378966" y="681135"/>
            <a:ext cx="3932237" cy="1600200"/>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6566AF89-5FBD-43DD-958D-A5C608AE2E2C}"/>
              </a:ext>
            </a:extLst>
          </p:cNvPr>
          <p:cNvSpPr>
            <a:spLocks noGrp="1"/>
          </p:cNvSpPr>
          <p:nvPr>
            <p:ph type="pic" idx="1"/>
          </p:nvPr>
        </p:nvSpPr>
        <p:spPr>
          <a:xfrm>
            <a:off x="5834742" y="858417"/>
            <a:ext cx="5520645" cy="500263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F770A545-2CE6-48C4-A725-EF68A3F1BFCB}"/>
              </a:ext>
            </a:extLst>
          </p:cNvPr>
          <p:cNvSpPr>
            <a:spLocks noGrp="1"/>
          </p:cNvSpPr>
          <p:nvPr>
            <p:ph type="body" sz="half" idx="2"/>
          </p:nvPr>
        </p:nvSpPr>
        <p:spPr>
          <a:xfrm>
            <a:off x="1378966" y="2281335"/>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4466B2-6FE6-4352-BBF9-84BCD946C28B}"/>
              </a:ext>
            </a:extLst>
          </p:cNvPr>
          <p:cNvSpPr>
            <a:spLocks noGrp="1"/>
          </p:cNvSpPr>
          <p:nvPr>
            <p:ph type="dt" sz="half" idx="10"/>
          </p:nvPr>
        </p:nvSpPr>
        <p:spPr/>
        <p:txBody>
          <a:bodyPr/>
          <a:lstStyle/>
          <a:p>
            <a:fld id="{CAB84B19-1A00-4EDB-8425-E1827A377364}" type="datetime2">
              <a:rPr lang="en-US" smtClean="0"/>
              <a:t>Monday, September 20, 2021</a:t>
            </a:fld>
            <a:endParaRPr lang="en-US"/>
          </a:p>
        </p:txBody>
      </p:sp>
      <p:sp>
        <p:nvSpPr>
          <p:cNvPr id="6" name="Footer Placeholder 5">
            <a:extLst>
              <a:ext uri="{FF2B5EF4-FFF2-40B4-BE49-F238E27FC236}">
                <a16:creationId xmlns:a16="http://schemas.microsoft.com/office/drawing/2014/main" id="{398991BC-29A5-4182-BD83-9D99D28894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C1C78F-6633-4604-8832-8E9D2DC768BB}"/>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4081769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D4C0BBB-0042-4603-A226-6117F3FD5B3C}"/>
              </a:ext>
            </a:extLst>
          </p:cNvPr>
          <p:cNvSpPr/>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C44F520-2598-460E-9F91-B02F60830CA2}"/>
              </a:ext>
            </a:extLst>
          </p:cNvPr>
          <p:cNvSpPr/>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AD478F2F-4F04-4604-9005-BF0CB1142512}"/>
              </a:ext>
            </a:extLst>
          </p:cNvPr>
          <p:cNvSpPr>
            <a:spLocks noGrp="1"/>
          </p:cNvSpPr>
          <p:nvPr>
            <p:ph type="title"/>
          </p:nvPr>
        </p:nvSpPr>
        <p:spPr>
          <a:xfrm>
            <a:off x="1371600" y="361666"/>
            <a:ext cx="9810376" cy="1659404"/>
          </a:xfrm>
          <a:prstGeom prst="rect">
            <a:avLst/>
          </a:prstGeom>
        </p:spPr>
        <p:txBody>
          <a:bodyPr vert="horz" lIns="0" tIns="0" rIns="0" bIns="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54A17D2-52AF-4B40-80A8-3E0DB855F297}"/>
              </a:ext>
            </a:extLst>
          </p:cNvPr>
          <p:cNvSpPr>
            <a:spLocks noGrp="1"/>
          </p:cNvSpPr>
          <p:nvPr>
            <p:ph type="body" idx="1"/>
          </p:nvPr>
        </p:nvSpPr>
        <p:spPr>
          <a:xfrm>
            <a:off x="1371600" y="2286000"/>
            <a:ext cx="9810376" cy="3857811"/>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F592E0AA-D5B3-4BCF-BA69-209D9B335A06}"/>
              </a:ext>
            </a:extLst>
          </p:cNvPr>
          <p:cNvSpPr>
            <a:spLocks noGrp="1"/>
          </p:cNvSpPr>
          <p:nvPr>
            <p:ph type="dt" sz="half" idx="2"/>
          </p:nvPr>
        </p:nvSpPr>
        <p:spPr>
          <a:xfrm>
            <a:off x="7910111" y="6409170"/>
            <a:ext cx="3702392" cy="448830"/>
          </a:xfrm>
          <a:prstGeom prst="rect">
            <a:avLst/>
          </a:prstGeom>
        </p:spPr>
        <p:txBody>
          <a:bodyPr vert="horz" lIns="91440" tIns="45720" rIns="91440" bIns="45720" rtlCol="0" anchor="ctr"/>
          <a:lstStyle>
            <a:lvl1pPr algn="r">
              <a:defRPr sz="800" cap="all" spc="300" baseline="0">
                <a:solidFill>
                  <a:schemeClr val="bg1"/>
                </a:solidFill>
              </a:defRPr>
            </a:lvl1pPr>
          </a:lstStyle>
          <a:p>
            <a:fld id="{10076A27-8146-4F75-9851-A83577C6FD8A}" type="datetime2">
              <a:rPr lang="en-US" smtClean="0"/>
              <a:t>Monday, September 20, 2021</a:t>
            </a:fld>
            <a:endParaRPr lang="en-US"/>
          </a:p>
        </p:txBody>
      </p:sp>
      <p:sp>
        <p:nvSpPr>
          <p:cNvPr id="5" name="Footer Placeholder 4">
            <a:extLst>
              <a:ext uri="{FF2B5EF4-FFF2-40B4-BE49-F238E27FC236}">
                <a16:creationId xmlns:a16="http://schemas.microsoft.com/office/drawing/2014/main" id="{5F10A637-D86F-4FA1-985D-2D82456511B1}"/>
              </a:ext>
            </a:extLst>
          </p:cNvPr>
          <p:cNvSpPr>
            <a:spLocks noGrp="1"/>
          </p:cNvSpPr>
          <p:nvPr>
            <p:ph type="ftr" sz="quarter" idx="3"/>
          </p:nvPr>
        </p:nvSpPr>
        <p:spPr>
          <a:xfrm rot="5400000">
            <a:off x="-1828801" y="1912217"/>
            <a:ext cx="4114800" cy="457200"/>
          </a:xfrm>
          <a:prstGeom prst="rect">
            <a:avLst/>
          </a:prstGeom>
        </p:spPr>
        <p:txBody>
          <a:bodyPr vert="horz" lIns="91440" tIns="45720" rIns="91440" bIns="45720" rtlCol="0" anchor="ctr"/>
          <a:lstStyle>
            <a:lvl1pPr algn="l">
              <a:defRPr sz="800" b="1">
                <a:solidFill>
                  <a:schemeClr val="tx1"/>
                </a:solidFill>
                <a:latin typeface="+mj-lt"/>
              </a:defRPr>
            </a:lvl1pPr>
          </a:lstStyle>
          <a:p>
            <a:endParaRPr lang="en-US"/>
          </a:p>
        </p:txBody>
      </p:sp>
      <p:sp>
        <p:nvSpPr>
          <p:cNvPr id="6" name="Slide Number Placeholder 5">
            <a:extLst>
              <a:ext uri="{FF2B5EF4-FFF2-40B4-BE49-F238E27FC236}">
                <a16:creationId xmlns:a16="http://schemas.microsoft.com/office/drawing/2014/main" id="{80F2FA4D-A931-46BA-B767-29A6FD5AAD2A}"/>
              </a:ext>
            </a:extLst>
          </p:cNvPr>
          <p:cNvSpPr>
            <a:spLocks noGrp="1"/>
          </p:cNvSpPr>
          <p:nvPr>
            <p:ph type="sldNum" sz="quarter" idx="4"/>
          </p:nvPr>
        </p:nvSpPr>
        <p:spPr>
          <a:xfrm>
            <a:off x="11669678" y="6408742"/>
            <a:ext cx="438652" cy="448830"/>
          </a:xfrm>
          <a:prstGeom prst="rect">
            <a:avLst/>
          </a:prstGeom>
        </p:spPr>
        <p:txBody>
          <a:bodyPr vert="horz" lIns="91440" tIns="45720" rIns="91440" bIns="45720" rtlCol="0" anchor="ctr"/>
          <a:lstStyle>
            <a:lvl1pPr algn="r">
              <a:defRPr sz="800">
                <a:solidFill>
                  <a:schemeClr val="bg1"/>
                </a:solidFill>
              </a:defRPr>
            </a:lvl1pPr>
          </a:lstStyle>
          <a:p>
            <a:fld id="{B9EAB3BA-07EE-4B64-A177-47C30D775877}" type="slidenum">
              <a:rPr lang="en-US" smtClean="0"/>
              <a:t>‹#›</a:t>
            </a:fld>
            <a:endParaRPr lang="en-US"/>
          </a:p>
        </p:txBody>
      </p:sp>
    </p:spTree>
    <p:extLst>
      <p:ext uri="{BB962C8B-B14F-4D97-AF65-F5344CB8AC3E}">
        <p14:creationId xmlns:p14="http://schemas.microsoft.com/office/powerpoint/2010/main" val="2361467105"/>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9" r:id="rId6"/>
    <p:sldLayoutId id="2147483834" r:id="rId7"/>
    <p:sldLayoutId id="2147483835" r:id="rId8"/>
    <p:sldLayoutId id="2147483836" r:id="rId9"/>
    <p:sldLayoutId id="2147483838" r:id="rId10"/>
    <p:sldLayoutId id="2147483837" r:id="rId11"/>
  </p:sldLayoutIdLst>
  <p:hf sldNum="0" hdr="0" ftr="0" dt="0"/>
  <p:txStyles>
    <p:titleStyle>
      <a:lvl1pPr algn="l" defTabSz="914400" rtl="0" eaLnBrk="1" latinLnBrk="0" hangingPunct="1">
        <a:lnSpc>
          <a:spcPct val="100000"/>
        </a:lnSpc>
        <a:spcBef>
          <a:spcPct val="0"/>
        </a:spcBef>
        <a:buNone/>
        <a:defRPr sz="3600" b="1" i="0" kern="1200" cap="all" spc="70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D4C0BBB-0042-4603-A226-6117F3FD5B3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C44F520-2598-460E-9F91-B02F60830CA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207CE0ED-670A-44ED-9267-236A77A5139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7055566-9B78-4577-BB88-C1E139BA119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 y="1"/>
            <a:ext cx="12192003" cy="6858000"/>
          </a:xfrm>
          <a:prstGeom prst="rect">
            <a:avLst/>
          </a:prstGeom>
          <a:gradFill>
            <a:gsLst>
              <a:gs pos="0">
                <a:schemeClr val="accent6"/>
              </a:gs>
              <a:gs pos="100000">
                <a:schemeClr val="accent5">
                  <a:alpha val="83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9456B12-3135-4942-BC5C-B111CAEFE6F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57200" y="-2"/>
            <a:ext cx="11733692" cy="6869065"/>
          </a:xfrm>
          <a:prstGeom prst="rect">
            <a:avLst/>
          </a:prstGeom>
          <a:gradFill>
            <a:gsLst>
              <a:gs pos="0">
                <a:schemeClr val="accent2">
                  <a:lumMod val="60000"/>
                  <a:lumOff val="40000"/>
                  <a:alpha val="48000"/>
                </a:schemeClr>
              </a:gs>
              <a:gs pos="99000">
                <a:schemeClr val="accent2">
                  <a:alpha val="57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4EA8068-5C49-4225-8B62-3E3C30BF7C4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0886" cy="6880604"/>
          </a:xfrm>
          <a:prstGeom prst="rect">
            <a:avLst/>
          </a:prstGeom>
          <a:gradFill>
            <a:gsLst>
              <a:gs pos="0">
                <a:schemeClr val="accent2">
                  <a:lumMod val="60000"/>
                  <a:lumOff val="40000"/>
                  <a:alpha val="19000"/>
                </a:schemeClr>
              </a:gs>
              <a:gs pos="99000">
                <a:schemeClr val="accent2">
                  <a:alpha val="21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0EE5648-70CA-4800-81EE-40F5CD1A38B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895039" y="-2895044"/>
            <a:ext cx="6400799" cy="12190885"/>
          </a:xfrm>
          <a:prstGeom prst="rect">
            <a:avLst/>
          </a:prstGeom>
          <a:gradFill>
            <a:gsLst>
              <a:gs pos="8000">
                <a:schemeClr val="accent5">
                  <a:alpha val="38000"/>
                </a:schemeClr>
              </a:gs>
              <a:gs pos="100000">
                <a:schemeClr val="accent6">
                  <a:lumMod val="75000"/>
                  <a:alpha val="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20F04E-4AF8-EA43-81B4-6A5E25983C08}"/>
              </a:ext>
            </a:extLst>
          </p:cNvPr>
          <p:cNvSpPr>
            <a:spLocks noGrp="1"/>
          </p:cNvSpPr>
          <p:nvPr>
            <p:ph type="title"/>
          </p:nvPr>
        </p:nvSpPr>
        <p:spPr>
          <a:xfrm>
            <a:off x="4645742" y="2224846"/>
            <a:ext cx="6391124" cy="3102528"/>
          </a:xfrm>
        </p:spPr>
        <p:txBody>
          <a:bodyPr vert="horz" lIns="0" tIns="0" rIns="0" bIns="0" rtlCol="0" anchor="b">
            <a:normAutofit/>
          </a:bodyPr>
          <a:lstStyle/>
          <a:p>
            <a:r>
              <a:rPr lang="ja-JP" altLang="en-US" sz="6000" spc="0" dirty="0">
                <a:solidFill>
                  <a:schemeClr val="bg1"/>
                </a:solidFill>
              </a:rPr>
              <a:t>資料搜集</a:t>
            </a:r>
            <a:r>
              <a:rPr lang="zh-TW" altLang="en-US" sz="6000" spc="0" dirty="0">
                <a:solidFill>
                  <a:schemeClr val="bg1"/>
                </a:solidFill>
              </a:rPr>
              <a:t>與創意</a:t>
            </a:r>
            <a:endParaRPr lang="en-US" sz="6000" spc="0" dirty="0">
              <a:solidFill>
                <a:schemeClr val="bg1"/>
              </a:solidFill>
            </a:endParaRPr>
          </a:p>
        </p:txBody>
      </p:sp>
      <p:sp>
        <p:nvSpPr>
          <p:cNvPr id="3" name="Title 1">
            <a:extLst>
              <a:ext uri="{FF2B5EF4-FFF2-40B4-BE49-F238E27FC236}">
                <a16:creationId xmlns:a16="http://schemas.microsoft.com/office/drawing/2014/main" id="{3ED0A625-5B0E-5D4F-8C52-09B81AA5A587}"/>
              </a:ext>
            </a:extLst>
          </p:cNvPr>
          <p:cNvSpPr txBox="1">
            <a:spLocks/>
          </p:cNvSpPr>
          <p:nvPr/>
        </p:nvSpPr>
        <p:spPr>
          <a:xfrm>
            <a:off x="4645742" y="1151422"/>
            <a:ext cx="6498525" cy="1079663"/>
          </a:xfrm>
          <a:prstGeom prst="rect">
            <a:avLst/>
          </a:prstGeom>
        </p:spPr>
        <p:txBody>
          <a:bodyPr vert="horz" lIns="0" tIns="0" rIns="0" bIns="0" rtlCol="0" anchor="ctr">
            <a:normAutofit/>
          </a:bodyPr>
          <a:lstStyle>
            <a:lvl1pPr algn="l" defTabSz="914400" rtl="0" eaLnBrk="1" latinLnBrk="0" hangingPunct="1">
              <a:lnSpc>
                <a:spcPct val="100000"/>
              </a:lnSpc>
              <a:spcBef>
                <a:spcPct val="0"/>
              </a:spcBef>
              <a:buNone/>
              <a:defRPr sz="3600" b="1" i="0" kern="1200" cap="all" spc="700" baseline="0">
                <a:solidFill>
                  <a:schemeClr val="tx1"/>
                </a:solidFill>
                <a:latin typeface="+mj-lt"/>
                <a:ea typeface="+mj-ea"/>
                <a:cs typeface="+mj-cs"/>
              </a:defRPr>
            </a:lvl1pPr>
          </a:lstStyle>
          <a:p>
            <a:pPr>
              <a:lnSpc>
                <a:spcPct val="150000"/>
              </a:lnSpc>
              <a:spcBef>
                <a:spcPts val="1000"/>
              </a:spcBef>
            </a:pPr>
            <a:r>
              <a:rPr lang="zh-TW" altLang="en-US" sz="2400" spc="600" dirty="0" smtClean="0">
                <a:solidFill>
                  <a:schemeClr val="bg1"/>
                </a:solidFill>
                <a:latin typeface="+mn-lt"/>
                <a:ea typeface="+mn-ea"/>
                <a:cs typeface="+mn-cs"/>
              </a:rPr>
              <a:t>第三章</a:t>
            </a:r>
            <a:endParaRPr lang="en-US" sz="2400" spc="600" dirty="0">
              <a:solidFill>
                <a:schemeClr val="bg1"/>
              </a:solidFill>
              <a:latin typeface="+mn-lt"/>
              <a:ea typeface="+mn-ea"/>
              <a:cs typeface="+mn-cs"/>
            </a:endParaRPr>
          </a:p>
        </p:txBody>
      </p:sp>
      <p:sp>
        <p:nvSpPr>
          <p:cNvPr id="30" name="Rectangle 21">
            <a:extLst>
              <a:ext uri="{FF2B5EF4-FFF2-40B4-BE49-F238E27FC236}">
                <a16:creationId xmlns:a16="http://schemas.microsoft.com/office/drawing/2014/main" id="{5C865637-A524-441B-A1B6-6D38BF9B17C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09708" y="1420764"/>
            <a:ext cx="6857999" cy="4038605"/>
          </a:xfrm>
          <a:prstGeom prst="rect">
            <a:avLst/>
          </a:prstGeom>
          <a:gradFill>
            <a:gsLst>
              <a:gs pos="0">
                <a:schemeClr val="accent5">
                  <a:alpha val="0"/>
                </a:schemeClr>
              </a:gs>
              <a:gs pos="99000">
                <a:schemeClr val="accent4">
                  <a:lumMod val="60000"/>
                  <a:lumOff val="40000"/>
                  <a:alpha val="60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23">
            <a:extLst>
              <a:ext uri="{FF2B5EF4-FFF2-40B4-BE49-F238E27FC236}">
                <a16:creationId xmlns:a16="http://schemas.microsoft.com/office/drawing/2014/main" id="{7559A662-54F5-47C0-8F66-AEA2B861C01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168948">
            <a:off x="1535724" y="1053996"/>
            <a:ext cx="5005754" cy="5005754"/>
          </a:xfrm>
          <a:prstGeom prst="ellipse">
            <a:avLst/>
          </a:prstGeom>
          <a:gradFill>
            <a:gsLst>
              <a:gs pos="31000">
                <a:schemeClr val="accent6">
                  <a:alpha val="0"/>
                </a:schemeClr>
              </a:gs>
              <a:gs pos="85000">
                <a:schemeClr val="accent6">
                  <a:lumMod val="60000"/>
                  <a:lumOff val="40000"/>
                  <a:alpha val="2100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346233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E3CBB9B1-7B7D-4BA1-A1AF-572168B3953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44D278-7522-7944-82A9-222EB36274A6}"/>
              </a:ext>
            </a:extLst>
          </p:cNvPr>
          <p:cNvSpPr>
            <a:spLocks noGrp="1"/>
          </p:cNvSpPr>
          <p:nvPr>
            <p:ph type="title"/>
          </p:nvPr>
        </p:nvSpPr>
        <p:spPr>
          <a:xfrm>
            <a:off x="8643193" y="457201"/>
            <a:ext cx="3091607" cy="1727643"/>
          </a:xfrm>
        </p:spPr>
        <p:txBody>
          <a:bodyPr anchor="b">
            <a:normAutofit/>
          </a:bodyPr>
          <a:lstStyle/>
          <a:p>
            <a:r>
              <a:rPr lang="en-HK" sz="2800" spc="0" dirty="0"/>
              <a:t>06.</a:t>
            </a:r>
            <a:r>
              <a:rPr lang="en-HK" sz="2800" dirty="0"/>
              <a:t/>
            </a:r>
            <a:br>
              <a:rPr lang="en-HK" sz="2800" dirty="0"/>
            </a:br>
            <a:r>
              <a:rPr lang="zh-TW" altLang="en-US" sz="2800" spc="0" dirty="0"/>
              <a:t>旅遊</a:t>
            </a:r>
            <a:endParaRPr lang="en-US" sz="2800" spc="0" dirty="0"/>
          </a:p>
        </p:txBody>
      </p:sp>
      <p:pic>
        <p:nvPicPr>
          <p:cNvPr id="4" name="Picture 3">
            <a:extLst>
              <a:ext uri="{FF2B5EF4-FFF2-40B4-BE49-F238E27FC236}">
                <a16:creationId xmlns:a16="http://schemas.microsoft.com/office/drawing/2014/main" id="{E8BA3758-355A-7E48-BDBE-B41EEEAEB33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0" y="431"/>
            <a:ext cx="8115280" cy="6408311"/>
          </a:xfrm>
          <a:prstGeom prst="rect">
            <a:avLst/>
          </a:prstGeom>
        </p:spPr>
      </p:pic>
      <p:sp>
        <p:nvSpPr>
          <p:cNvPr id="3" name="Content Placeholder 2">
            <a:extLst>
              <a:ext uri="{FF2B5EF4-FFF2-40B4-BE49-F238E27FC236}">
                <a16:creationId xmlns:a16="http://schemas.microsoft.com/office/drawing/2014/main" id="{AFA3CA69-64F1-9042-8484-565063A2D360}"/>
              </a:ext>
            </a:extLst>
          </p:cNvPr>
          <p:cNvSpPr>
            <a:spLocks noGrp="1"/>
          </p:cNvSpPr>
          <p:nvPr>
            <p:ph idx="1"/>
          </p:nvPr>
        </p:nvSpPr>
        <p:spPr>
          <a:xfrm>
            <a:off x="8643193" y="2530549"/>
            <a:ext cx="2942813" cy="3428124"/>
          </a:xfrm>
        </p:spPr>
        <p:txBody>
          <a:bodyPr>
            <a:normAutofit/>
          </a:bodyPr>
          <a:lstStyle/>
          <a:p>
            <a:pPr marL="0" indent="0">
              <a:buNone/>
            </a:pPr>
            <a:r>
              <a:rPr lang="zh-HK" altLang="en-US" dirty="0"/>
              <a:t>能</a:t>
            </a:r>
            <a:r>
              <a:rPr lang="zh-HK" altLang="en-US" dirty="0" smtClean="0"/>
              <a:t>到</a:t>
            </a:r>
            <a:r>
              <a:rPr lang="zh-TW" altLang="en-US" dirty="0"/>
              <a:t>各地旅行為設計師提供了</a:t>
            </a:r>
            <a:r>
              <a:rPr lang="zh-HK" altLang="en-US" dirty="0"/>
              <a:t>從</a:t>
            </a:r>
            <a:r>
              <a:rPr lang="zh-TW" altLang="en-US" dirty="0"/>
              <a:t>其他文化和國家</a:t>
            </a:r>
            <a:r>
              <a:rPr lang="zh-HK" altLang="en-US" dirty="0"/>
              <a:t>探索及發掘</a:t>
            </a:r>
            <a:r>
              <a:rPr lang="zh-TW" altLang="en-US" dirty="0"/>
              <a:t>靈感的機會，這些靈感可以轉化為當代時</a:t>
            </a:r>
            <a:r>
              <a:rPr lang="zh-HK" altLang="en-US" dirty="0"/>
              <a:t>裝</a:t>
            </a:r>
            <a:r>
              <a:rPr lang="zh-TW" altLang="en-US" dirty="0"/>
              <a:t>設計</a:t>
            </a:r>
            <a:r>
              <a:rPr lang="zh-HK" altLang="en-US" dirty="0"/>
              <a:t>意念</a:t>
            </a:r>
            <a:r>
              <a:rPr lang="zh-TW" altLang="en-US" dirty="0"/>
              <a:t>。</a:t>
            </a:r>
            <a:endParaRPr lang="en-US" dirty="0"/>
          </a:p>
          <a:p>
            <a:pPr marL="0" indent="0">
              <a:buNone/>
            </a:pPr>
            <a:endParaRPr lang="en-US" sz="1800" dirty="0"/>
          </a:p>
        </p:txBody>
      </p:sp>
      <p:sp>
        <p:nvSpPr>
          <p:cNvPr id="23" name="Rectangle 22">
            <a:extLst>
              <a:ext uri="{FF2B5EF4-FFF2-40B4-BE49-F238E27FC236}">
                <a16:creationId xmlns:a16="http://schemas.microsoft.com/office/drawing/2014/main" id="{907741FC-B544-4A6E-B831-6789D042333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49257"/>
          </a:xfrm>
          <a:prstGeom prst="rect">
            <a:avLst/>
          </a:prstGeom>
          <a:gradFill>
            <a:gsLst>
              <a:gs pos="34000">
                <a:schemeClr val="accent4">
                  <a:alpha val="73000"/>
                </a:schemeClr>
              </a:gs>
              <a:gs pos="100000">
                <a:schemeClr val="accent5">
                  <a:alpha val="89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3F0BE7ED-7814-4273-B18A-F26CC038038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8314"/>
            <a:ext cx="8115300" cy="449258"/>
          </a:xfrm>
          <a:prstGeom prst="rect">
            <a:avLst/>
          </a:prstGeom>
          <a:gradFill>
            <a:gsLst>
              <a:gs pos="22000">
                <a:schemeClr val="accent5">
                  <a:lumMod val="60000"/>
                  <a:lumOff val="40000"/>
                  <a:alpha val="55000"/>
                </a:schemeClr>
              </a:gs>
              <a:gs pos="99000">
                <a:schemeClr val="accent2"/>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132B0A5-FF0E-2A4B-842A-48FC05B0641C}"/>
              </a:ext>
            </a:extLst>
          </p:cNvPr>
          <p:cNvSpPr/>
          <p:nvPr/>
        </p:nvSpPr>
        <p:spPr>
          <a:xfrm>
            <a:off x="0" y="6192444"/>
            <a:ext cx="5015717" cy="215444"/>
          </a:xfrm>
          <a:prstGeom prst="rect">
            <a:avLst/>
          </a:prstGeom>
        </p:spPr>
        <p:txBody>
          <a:bodyPr wrap="square">
            <a:spAutoFit/>
          </a:bodyPr>
          <a:lstStyle/>
          <a:p>
            <a:pPr>
              <a:spcAft>
                <a:spcPts val="600"/>
              </a:spcAft>
            </a:pPr>
            <a:r>
              <a:rPr lang="zh-TW" altLang="en-US" sz="800" i="1" dirty="0">
                <a:solidFill>
                  <a:schemeClr val="bg1"/>
                </a:solidFill>
              </a:rPr>
              <a:t>免版稅圖片來自</a:t>
            </a:r>
            <a:r>
              <a:rPr lang="en-US" altLang="zh-TW" sz="800" i="1" dirty="0">
                <a:solidFill>
                  <a:schemeClr val="bg1"/>
                </a:solidFill>
              </a:rPr>
              <a:t> </a:t>
            </a:r>
            <a:r>
              <a:rPr lang="en-HK" sz="800" i="1" dirty="0" err="1">
                <a:solidFill>
                  <a:schemeClr val="bg1"/>
                </a:solidFill>
              </a:rPr>
              <a:t>Pexels</a:t>
            </a:r>
            <a:endParaRPr lang="en-HK" sz="800" i="1" baseline="30000" dirty="0">
              <a:solidFill>
                <a:schemeClr val="bg1"/>
              </a:solidFill>
            </a:endParaRPr>
          </a:p>
        </p:txBody>
      </p:sp>
    </p:spTree>
    <p:extLst>
      <p:ext uri="{BB962C8B-B14F-4D97-AF65-F5344CB8AC3E}">
        <p14:creationId xmlns:p14="http://schemas.microsoft.com/office/powerpoint/2010/main" val="23552796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D4C0BBB-0042-4603-A226-6117F3FD5B3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C44F520-2598-460E-9F91-B02F60830CA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45EA7F1D-6737-4609-94CE-0E7C0CED7F9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A0FCA68-3497-4CB3-8C25-B6AE87EFE0C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0"/>
            <a:ext cx="12191999" cy="6858000"/>
          </a:xfrm>
          <a:prstGeom prst="rect">
            <a:avLst/>
          </a:prstGeom>
          <a:gradFill>
            <a:gsLst>
              <a:gs pos="0">
                <a:schemeClr val="accent4">
                  <a:alpha val="61000"/>
                </a:schemeClr>
              </a:gs>
              <a:gs pos="100000">
                <a:schemeClr val="accent2"/>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AA3DC6B-18DE-4588-B321-8101DED5413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80357" y="0"/>
            <a:ext cx="11711642" cy="6857998"/>
          </a:xfrm>
          <a:prstGeom prst="rect">
            <a:avLst/>
          </a:prstGeom>
          <a:gradFill>
            <a:gsLst>
              <a:gs pos="6000">
                <a:schemeClr val="accent6">
                  <a:lumMod val="75000"/>
                  <a:alpha val="93000"/>
                </a:schemeClr>
              </a:gs>
              <a:gs pos="100000">
                <a:schemeClr val="accent2">
                  <a:lumMod val="60000"/>
                  <a:lumOff val="40000"/>
                  <a:alpha val="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AA34BCD-93B4-45FF-9448-87F7C431175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038600" y="1494"/>
            <a:ext cx="8153399" cy="6399306"/>
          </a:xfrm>
          <a:prstGeom prst="rect">
            <a:avLst/>
          </a:prstGeom>
          <a:gradFill>
            <a:gsLst>
              <a:gs pos="22000">
                <a:schemeClr val="accent2">
                  <a:alpha val="68000"/>
                </a:schemeClr>
              </a:gs>
              <a:gs pos="99000">
                <a:schemeClr val="accent5">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BF7F8F0-28A9-4A24-96A8-E5E423FBF9B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988591">
            <a:off x="7897613" y="684022"/>
            <a:ext cx="5330585" cy="5218721"/>
          </a:xfrm>
          <a:custGeom>
            <a:avLst/>
            <a:gdLst>
              <a:gd name="connsiteX0" fmla="*/ 4721855 w 5330585"/>
              <a:gd name="connsiteY0" fmla="*/ 4361426 h 5218721"/>
              <a:gd name="connsiteX1" fmla="*/ 3457542 w 5330585"/>
              <a:gd name="connsiteY1" fmla="*/ 5211667 h 5218721"/>
              <a:gd name="connsiteX2" fmla="*/ 3430109 w 5330585"/>
              <a:gd name="connsiteY2" fmla="*/ 5218721 h 5218721"/>
              <a:gd name="connsiteX3" fmla="*/ 0 w 5330585"/>
              <a:gd name="connsiteY3" fmla="*/ 2647363 h 5218721"/>
              <a:gd name="connsiteX4" fmla="*/ 12834 w 5330585"/>
              <a:gd name="connsiteY4" fmla="*/ 2393199 h 5218721"/>
              <a:gd name="connsiteX5" fmla="*/ 2664828 w 5330585"/>
              <a:gd name="connsiteY5" fmla="*/ 0 h 5218721"/>
              <a:gd name="connsiteX6" fmla="*/ 5330585 w 5330585"/>
              <a:gd name="connsiteY6" fmla="*/ 2665757 h 5218721"/>
              <a:gd name="connsiteX7" fmla="*/ 4721855 w 5330585"/>
              <a:gd name="connsiteY7" fmla="*/ 4361426 h 5218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30585" h="5218721">
                <a:moveTo>
                  <a:pt x="4721855" y="4361426"/>
                </a:moveTo>
                <a:cubicBezTo>
                  <a:pt x="4395896" y="4756397"/>
                  <a:pt x="3958379" y="5055891"/>
                  <a:pt x="3457542" y="5211667"/>
                </a:cubicBezTo>
                <a:lnTo>
                  <a:pt x="3430109" y="5218721"/>
                </a:lnTo>
                <a:lnTo>
                  <a:pt x="0" y="2647363"/>
                </a:lnTo>
                <a:lnTo>
                  <a:pt x="12834" y="2393199"/>
                </a:lnTo>
                <a:cubicBezTo>
                  <a:pt x="149347" y="1048975"/>
                  <a:pt x="1284587" y="0"/>
                  <a:pt x="2664828" y="0"/>
                </a:cubicBezTo>
                <a:cubicBezTo>
                  <a:pt x="4137085" y="0"/>
                  <a:pt x="5330585" y="1193500"/>
                  <a:pt x="5330585" y="2665757"/>
                </a:cubicBezTo>
                <a:cubicBezTo>
                  <a:pt x="5330585" y="3309870"/>
                  <a:pt x="5102142" y="3900626"/>
                  <a:pt x="4721855" y="4361426"/>
                </a:cubicBezTo>
                <a:close/>
              </a:path>
            </a:pathLst>
          </a:custGeom>
          <a:gradFill>
            <a:gsLst>
              <a:gs pos="16000">
                <a:schemeClr val="accent6">
                  <a:alpha val="0"/>
                </a:schemeClr>
              </a:gs>
              <a:gs pos="85000">
                <a:schemeClr val="accent6">
                  <a:lumMod val="60000"/>
                  <a:lumOff val="40000"/>
                  <a:alpha val="2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ADEE5410-5DAB-442C-8E7B-CDAB35E75B0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3"/>
            <a:ext cx="12191999" cy="4399229"/>
          </a:xfrm>
          <a:prstGeom prst="rect">
            <a:avLst/>
          </a:prstGeom>
          <a:gradFill>
            <a:gsLst>
              <a:gs pos="22000">
                <a:schemeClr val="accent2">
                  <a:alpha val="49000"/>
                </a:schemeClr>
              </a:gs>
              <a:gs pos="99000">
                <a:schemeClr val="accent5">
                  <a:alpha val="6200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20F04E-4AF8-EA43-81B4-6A5E25983C08}"/>
              </a:ext>
            </a:extLst>
          </p:cNvPr>
          <p:cNvSpPr>
            <a:spLocks noGrp="1"/>
          </p:cNvSpPr>
          <p:nvPr>
            <p:ph type="title"/>
          </p:nvPr>
        </p:nvSpPr>
        <p:spPr>
          <a:xfrm>
            <a:off x="2250282" y="1584183"/>
            <a:ext cx="9194096" cy="2431226"/>
          </a:xfrm>
        </p:spPr>
        <p:txBody>
          <a:bodyPr vert="horz" lIns="0" tIns="0" rIns="0" bIns="0" rtlCol="0" anchor="t">
            <a:normAutofit/>
          </a:bodyPr>
          <a:lstStyle/>
          <a:p>
            <a:pPr algn="r"/>
            <a:r>
              <a:rPr lang="zh-TW" altLang="en-US" sz="4400" spc="750">
                <a:solidFill>
                  <a:schemeClr val="bg1"/>
                </a:solidFill>
              </a:rPr>
              <a:t>時裝設計靈感的信息來源</a:t>
            </a:r>
            <a:endParaRPr lang="en-US" sz="4400" spc="750">
              <a:solidFill>
                <a:schemeClr val="bg1"/>
              </a:solidFill>
            </a:endParaRPr>
          </a:p>
        </p:txBody>
      </p:sp>
    </p:spTree>
    <p:extLst>
      <p:ext uri="{BB962C8B-B14F-4D97-AF65-F5344CB8AC3E}">
        <p14:creationId xmlns:p14="http://schemas.microsoft.com/office/powerpoint/2010/main" val="41501081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E3CBB9B1-7B7D-4BA1-A1AF-572168B3953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684FD25-B771-3A42-A178-A560B9B9C56B}"/>
              </a:ext>
            </a:extLst>
          </p:cNvPr>
          <p:cNvSpPr>
            <a:spLocks noGrp="1"/>
          </p:cNvSpPr>
          <p:nvPr>
            <p:ph type="title"/>
          </p:nvPr>
        </p:nvSpPr>
        <p:spPr>
          <a:xfrm>
            <a:off x="8643193" y="457201"/>
            <a:ext cx="3091607" cy="1727643"/>
          </a:xfrm>
        </p:spPr>
        <p:txBody>
          <a:bodyPr anchor="b">
            <a:normAutofit/>
          </a:bodyPr>
          <a:lstStyle/>
          <a:p>
            <a:r>
              <a:rPr lang="en-HK" sz="2800" spc="0" dirty="0"/>
              <a:t>01.</a:t>
            </a:r>
            <a:r>
              <a:rPr lang="en-HK" sz="2800" dirty="0"/>
              <a:t/>
            </a:r>
            <a:br>
              <a:rPr lang="en-HK" sz="2800" dirty="0"/>
            </a:br>
            <a:r>
              <a:rPr lang="zh-TW" altLang="en-US" sz="2800" spc="0" dirty="0"/>
              <a:t>網上時尚資源</a:t>
            </a:r>
            <a:endParaRPr lang="en-US" sz="2800" spc="0" dirty="0"/>
          </a:p>
        </p:txBody>
      </p:sp>
      <p:pic>
        <p:nvPicPr>
          <p:cNvPr id="5" name="Picture 4">
            <a:extLst>
              <a:ext uri="{FF2B5EF4-FFF2-40B4-BE49-F238E27FC236}">
                <a16:creationId xmlns:a16="http://schemas.microsoft.com/office/drawing/2014/main" id="{FDCD4684-7DDD-8C4F-8652-B8B018D1471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1"/>
          <a:stretch/>
        </p:blipFill>
        <p:spPr>
          <a:xfrm>
            <a:off x="20" y="431"/>
            <a:ext cx="8115280" cy="6408311"/>
          </a:xfrm>
          <a:prstGeom prst="rect">
            <a:avLst/>
          </a:prstGeom>
        </p:spPr>
      </p:pic>
      <p:sp>
        <p:nvSpPr>
          <p:cNvPr id="3" name="Content Placeholder 2">
            <a:extLst>
              <a:ext uri="{FF2B5EF4-FFF2-40B4-BE49-F238E27FC236}">
                <a16:creationId xmlns:a16="http://schemas.microsoft.com/office/drawing/2014/main" id="{1C76F952-3916-684A-818D-62C154076844}"/>
              </a:ext>
            </a:extLst>
          </p:cNvPr>
          <p:cNvSpPr>
            <a:spLocks noGrp="1"/>
          </p:cNvSpPr>
          <p:nvPr>
            <p:ph idx="1"/>
          </p:nvPr>
        </p:nvSpPr>
        <p:spPr>
          <a:xfrm>
            <a:off x="8643193" y="2530549"/>
            <a:ext cx="2942813" cy="3428124"/>
          </a:xfrm>
        </p:spPr>
        <p:txBody>
          <a:bodyPr>
            <a:normAutofit/>
          </a:bodyPr>
          <a:lstStyle/>
          <a:p>
            <a:pPr marL="0" indent="0">
              <a:buNone/>
            </a:pPr>
            <a:r>
              <a:rPr lang="ja-JP" altLang="en-US" sz="1800" dirty="0"/>
              <a:t>收集信息最簡單，最方便的方法，並且通常是使用搜索引擎查找靈感的最快方法。 </a:t>
            </a:r>
            <a:endParaRPr lang="en-US" altLang="ja-JP" sz="1800" dirty="0"/>
          </a:p>
          <a:p>
            <a:pPr marL="0" indent="0">
              <a:buNone/>
            </a:pPr>
            <a:r>
              <a:rPr lang="en-US" altLang="ja-JP" sz="1800" dirty="0"/>
              <a:t>(</a:t>
            </a:r>
            <a:r>
              <a:rPr lang="ja-JP" altLang="en-US" sz="1800" dirty="0"/>
              <a:t>例如</a:t>
            </a:r>
            <a:r>
              <a:rPr lang="en-US" altLang="ja-JP" sz="1800" dirty="0"/>
              <a:t>: </a:t>
            </a:r>
            <a:r>
              <a:rPr lang="ja-JP" altLang="en-US" sz="1800" dirty="0"/>
              <a:t>潮流趨勢預測網站</a:t>
            </a:r>
            <a:r>
              <a:rPr lang="ja-JP" altLang="en-US" sz="1800" dirty="0" smtClean="0"/>
              <a:t>、社交</a:t>
            </a:r>
            <a:r>
              <a:rPr lang="ja-JP" altLang="en-US" sz="1800" dirty="0"/>
              <a:t>媒體、時尚博客</a:t>
            </a:r>
            <a:r>
              <a:rPr lang="en-US" altLang="ja-JP" sz="1800" dirty="0"/>
              <a:t>)</a:t>
            </a:r>
            <a:endParaRPr lang="en-HK" sz="1200" dirty="0"/>
          </a:p>
        </p:txBody>
      </p:sp>
      <p:sp>
        <p:nvSpPr>
          <p:cNvPr id="34" name="Rectangle 33">
            <a:extLst>
              <a:ext uri="{FF2B5EF4-FFF2-40B4-BE49-F238E27FC236}">
                <a16:creationId xmlns:a16="http://schemas.microsoft.com/office/drawing/2014/main" id="{907741FC-B544-4A6E-B831-6789D042333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49257"/>
          </a:xfrm>
          <a:prstGeom prst="rect">
            <a:avLst/>
          </a:prstGeom>
          <a:gradFill>
            <a:gsLst>
              <a:gs pos="34000">
                <a:schemeClr val="accent4">
                  <a:alpha val="73000"/>
                </a:schemeClr>
              </a:gs>
              <a:gs pos="100000">
                <a:schemeClr val="accent5">
                  <a:alpha val="89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3F0BE7ED-7814-4273-B18A-F26CC038038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8314"/>
            <a:ext cx="8115300" cy="449258"/>
          </a:xfrm>
          <a:prstGeom prst="rect">
            <a:avLst/>
          </a:prstGeom>
          <a:gradFill>
            <a:gsLst>
              <a:gs pos="22000">
                <a:schemeClr val="accent5">
                  <a:lumMod val="60000"/>
                  <a:lumOff val="40000"/>
                  <a:alpha val="55000"/>
                </a:schemeClr>
              </a:gs>
              <a:gs pos="99000">
                <a:schemeClr val="accent2"/>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8812C3-80E8-044F-B492-0D7B8EF0EFC4}"/>
              </a:ext>
            </a:extLst>
          </p:cNvPr>
          <p:cNvSpPr/>
          <p:nvPr/>
        </p:nvSpPr>
        <p:spPr>
          <a:xfrm>
            <a:off x="0" y="6192444"/>
            <a:ext cx="5015717" cy="215444"/>
          </a:xfrm>
          <a:prstGeom prst="rect">
            <a:avLst/>
          </a:prstGeom>
        </p:spPr>
        <p:txBody>
          <a:bodyPr wrap="square">
            <a:spAutoFit/>
          </a:bodyPr>
          <a:lstStyle/>
          <a:p>
            <a:pPr>
              <a:spcAft>
                <a:spcPts val="600"/>
              </a:spcAft>
            </a:pPr>
            <a:r>
              <a:rPr lang="zh-TW" altLang="en-US" sz="800" i="1" dirty="0">
                <a:solidFill>
                  <a:schemeClr val="bg1"/>
                </a:solidFill>
              </a:rPr>
              <a:t>免版稅圖片來自</a:t>
            </a:r>
            <a:r>
              <a:rPr lang="en-US" altLang="zh-TW" sz="800" i="1" dirty="0">
                <a:solidFill>
                  <a:schemeClr val="bg1"/>
                </a:solidFill>
              </a:rPr>
              <a:t> </a:t>
            </a:r>
            <a:r>
              <a:rPr lang="en-HK" sz="800" i="1" dirty="0" err="1">
                <a:solidFill>
                  <a:schemeClr val="bg1"/>
                </a:solidFill>
              </a:rPr>
              <a:t>Pexels</a:t>
            </a:r>
            <a:endParaRPr lang="en-HK" sz="800" i="1" baseline="30000" dirty="0">
              <a:solidFill>
                <a:schemeClr val="bg1"/>
              </a:solidFill>
            </a:endParaRPr>
          </a:p>
        </p:txBody>
      </p:sp>
    </p:spTree>
    <p:extLst>
      <p:ext uri="{BB962C8B-B14F-4D97-AF65-F5344CB8AC3E}">
        <p14:creationId xmlns:p14="http://schemas.microsoft.com/office/powerpoint/2010/main" val="12149472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93DAF4AA-9270-40B5-B73C-B11B9A92F0B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B612C5-6812-E546-A974-41D78537ABCA}"/>
              </a:ext>
            </a:extLst>
          </p:cNvPr>
          <p:cNvSpPr>
            <a:spLocks noGrp="1"/>
          </p:cNvSpPr>
          <p:nvPr>
            <p:ph type="title"/>
          </p:nvPr>
        </p:nvSpPr>
        <p:spPr>
          <a:xfrm>
            <a:off x="745657" y="-634939"/>
            <a:ext cx="5327375" cy="1560022"/>
          </a:xfrm>
        </p:spPr>
        <p:txBody>
          <a:bodyPr anchor="b">
            <a:normAutofit/>
          </a:bodyPr>
          <a:lstStyle/>
          <a:p>
            <a:r>
              <a:rPr lang="en-HK" i="1" dirty="0"/>
              <a:t>PINTEREST</a:t>
            </a:r>
            <a:endParaRPr lang="en-US" dirty="0"/>
          </a:p>
        </p:txBody>
      </p:sp>
      <p:sp>
        <p:nvSpPr>
          <p:cNvPr id="3" name="Content Placeholder 2">
            <a:extLst>
              <a:ext uri="{FF2B5EF4-FFF2-40B4-BE49-F238E27FC236}">
                <a16:creationId xmlns:a16="http://schemas.microsoft.com/office/drawing/2014/main" id="{98ABDB8F-386E-E349-AD45-C673880AA1C6}"/>
              </a:ext>
            </a:extLst>
          </p:cNvPr>
          <p:cNvSpPr>
            <a:spLocks noGrp="1"/>
          </p:cNvSpPr>
          <p:nvPr>
            <p:ph idx="1"/>
          </p:nvPr>
        </p:nvSpPr>
        <p:spPr>
          <a:xfrm>
            <a:off x="745657" y="1072837"/>
            <a:ext cx="6743705" cy="3601436"/>
          </a:xfrm>
        </p:spPr>
        <p:txBody>
          <a:bodyPr>
            <a:normAutofit/>
          </a:bodyPr>
          <a:lstStyle/>
          <a:p>
            <a:pPr marL="0" indent="0">
              <a:buNone/>
            </a:pPr>
            <a:r>
              <a:rPr lang="en-HK" sz="1600" dirty="0"/>
              <a:t>Pinterest </a:t>
            </a:r>
            <a:r>
              <a:rPr lang="ja-JP" altLang="en-US" sz="1600"/>
              <a:t>是美國的一種圖像共享和社交媒體服務，旨在通過使用圖像以及小規模的</a:t>
            </a:r>
            <a:r>
              <a:rPr lang="en-HK" sz="1600" dirty="0"/>
              <a:t>GIF</a:t>
            </a:r>
            <a:r>
              <a:rPr lang="ja-JP" altLang="en-US" sz="1600"/>
              <a:t>和視頻（以小鍵盤的形式）在互聯網上保存和發現信息。</a:t>
            </a:r>
            <a:endParaRPr lang="en-US" sz="1100" dirty="0"/>
          </a:p>
        </p:txBody>
      </p:sp>
      <p:sp>
        <p:nvSpPr>
          <p:cNvPr id="20" name="Rectangle 19">
            <a:extLst>
              <a:ext uri="{FF2B5EF4-FFF2-40B4-BE49-F238E27FC236}">
                <a16:creationId xmlns:a16="http://schemas.microsoft.com/office/drawing/2014/main" id="{31D5E60A-D6B1-4F21-A993-313958AF0C0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15300" y="-4"/>
            <a:ext cx="4076699" cy="6858003"/>
          </a:xfrm>
          <a:prstGeom prst="rect">
            <a:avLst/>
          </a:prstGeom>
          <a:gradFill>
            <a:gsLst>
              <a:gs pos="8000">
                <a:schemeClr val="accent6"/>
              </a:gs>
              <a:gs pos="100000">
                <a:schemeClr val="accent5">
                  <a:alpha val="90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5B7BB16B-E108-4C64-97D5-7AC67CC5E2C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724863" y="1390436"/>
            <a:ext cx="6857572" cy="4076700"/>
          </a:xfrm>
          <a:prstGeom prst="rect">
            <a:avLst/>
          </a:prstGeom>
          <a:gradFill>
            <a:gsLst>
              <a:gs pos="0">
                <a:schemeClr val="accent4">
                  <a:alpha val="13000"/>
                </a:schemeClr>
              </a:gs>
              <a:gs pos="99000">
                <a:schemeClr val="accent2">
                  <a:alpha val="52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A5F6A003-4671-4F7B-A12E-2946D61E435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785110" y="1451112"/>
            <a:ext cx="6858001" cy="3955771"/>
          </a:xfrm>
          <a:prstGeom prst="rect">
            <a:avLst/>
          </a:prstGeom>
          <a:gradFill>
            <a:gsLst>
              <a:gs pos="0">
                <a:schemeClr val="accent6">
                  <a:alpha val="0"/>
                </a:schemeClr>
              </a:gs>
              <a:gs pos="72000">
                <a:schemeClr val="tx2">
                  <a:lumMod val="75000"/>
                  <a:lumOff val="25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itle 1">
            <a:extLst>
              <a:ext uri="{FF2B5EF4-FFF2-40B4-BE49-F238E27FC236}">
                <a16:creationId xmlns:a16="http://schemas.microsoft.com/office/drawing/2014/main" id="{416E534E-CA11-B243-AE91-7E4E1BAE3A5B}"/>
              </a:ext>
            </a:extLst>
          </p:cNvPr>
          <p:cNvSpPr txBox="1">
            <a:spLocks/>
          </p:cNvSpPr>
          <p:nvPr/>
        </p:nvSpPr>
        <p:spPr>
          <a:xfrm>
            <a:off x="745657" y="1296494"/>
            <a:ext cx="5327375" cy="1560022"/>
          </a:xfrm>
          <a:prstGeom prst="rect">
            <a:avLst/>
          </a:prstGeom>
        </p:spPr>
        <p:txBody>
          <a:bodyPr vert="horz" lIns="0" tIns="0" rIns="0" bIns="0" rtlCol="0" anchor="b">
            <a:normAutofit/>
          </a:bodyPr>
          <a:lstStyle>
            <a:lvl1pPr algn="l" defTabSz="914400" rtl="0" eaLnBrk="1" latinLnBrk="0" hangingPunct="1">
              <a:lnSpc>
                <a:spcPct val="100000"/>
              </a:lnSpc>
              <a:spcBef>
                <a:spcPct val="0"/>
              </a:spcBef>
              <a:buNone/>
              <a:defRPr sz="3600" b="1" i="0" kern="1200" cap="all" spc="700" baseline="0">
                <a:solidFill>
                  <a:schemeClr val="tx1"/>
                </a:solidFill>
                <a:latin typeface="+mj-lt"/>
                <a:ea typeface="+mj-ea"/>
                <a:cs typeface="+mj-cs"/>
              </a:defRPr>
            </a:lvl1pPr>
          </a:lstStyle>
          <a:p>
            <a:r>
              <a:rPr lang="en-HK" i="1"/>
              <a:t>WGSN</a:t>
            </a:r>
            <a:endParaRPr lang="en-US" dirty="0"/>
          </a:p>
        </p:txBody>
      </p:sp>
      <p:sp>
        <p:nvSpPr>
          <p:cNvPr id="17" name="Content Placeholder 2">
            <a:extLst>
              <a:ext uri="{FF2B5EF4-FFF2-40B4-BE49-F238E27FC236}">
                <a16:creationId xmlns:a16="http://schemas.microsoft.com/office/drawing/2014/main" id="{21ED784D-BD65-8B4D-8034-68CAA7E6DB33}"/>
              </a:ext>
            </a:extLst>
          </p:cNvPr>
          <p:cNvSpPr txBox="1">
            <a:spLocks/>
          </p:cNvSpPr>
          <p:nvPr/>
        </p:nvSpPr>
        <p:spPr>
          <a:xfrm>
            <a:off x="745656" y="2969179"/>
            <a:ext cx="6743705" cy="3601436"/>
          </a:xfrm>
          <a:prstGeom prst="rect">
            <a:avLst/>
          </a:prstGeom>
        </p:spPr>
        <p:txBody>
          <a:bodyPr vert="horz" lIns="0" tIns="0" rIns="0" bIns="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TW" sz="1600" dirty="0"/>
              <a:t>WGSN </a:t>
            </a:r>
            <a:r>
              <a:rPr lang="zh-TW" altLang="en-US" sz="1600" dirty="0"/>
              <a:t>是消費者和設計趨勢的全球權威機構，可幫助世界各地的品牌在合適的時間為明天的消費者創建合適的產品。 </a:t>
            </a:r>
            <a:r>
              <a:rPr lang="en-US" altLang="zh-TW" sz="1600" dirty="0"/>
              <a:t>WGSN</a:t>
            </a:r>
            <a:r>
              <a:rPr lang="zh-TW" altLang="en-US" sz="1600" dirty="0"/>
              <a:t>的服務涵蓋了消費者洞察力</a:t>
            </a:r>
            <a:r>
              <a:rPr lang="ja-JP" altLang="en-US" sz="1600"/>
              <a:t>、</a:t>
            </a:r>
            <a:r>
              <a:rPr lang="zh-TW" altLang="en-US" sz="1600" dirty="0"/>
              <a:t>時尚</a:t>
            </a:r>
            <a:r>
              <a:rPr lang="ja-JP" altLang="en-US" sz="1600"/>
              <a:t>、</a:t>
            </a:r>
            <a:r>
              <a:rPr lang="zh-TW" altLang="en-US" sz="1600" dirty="0"/>
              <a:t>美容</a:t>
            </a:r>
            <a:r>
              <a:rPr lang="ja-JP" altLang="en-US" sz="1600"/>
              <a:t>、</a:t>
            </a:r>
            <a:r>
              <a:rPr lang="zh-TW" altLang="en-US" sz="1600" dirty="0"/>
              <a:t>內飾</a:t>
            </a:r>
            <a:r>
              <a:rPr lang="ja-JP" altLang="en-US" sz="1600"/>
              <a:t>、</a:t>
            </a:r>
            <a:r>
              <a:rPr lang="zh-TW" altLang="en-US" sz="1600" dirty="0"/>
              <a:t>生活方式</a:t>
            </a:r>
            <a:r>
              <a:rPr lang="ja-JP" altLang="en-US" sz="1600"/>
              <a:t>、</a:t>
            </a:r>
            <a:r>
              <a:rPr lang="zh-TW" altLang="en-US" sz="1600" dirty="0"/>
              <a:t>食品和飲料預測</a:t>
            </a:r>
            <a:r>
              <a:rPr lang="ja-JP" altLang="en-US" sz="1600"/>
              <a:t>、</a:t>
            </a:r>
            <a:r>
              <a:rPr lang="zh-TW" altLang="en-US" sz="1600" dirty="0"/>
              <a:t>數據分析和專家諮詢。</a:t>
            </a:r>
            <a:endParaRPr lang="en-US" sz="1600" dirty="0"/>
          </a:p>
        </p:txBody>
      </p:sp>
      <p:sp>
        <p:nvSpPr>
          <p:cNvPr id="19" name="Title 1">
            <a:extLst>
              <a:ext uri="{FF2B5EF4-FFF2-40B4-BE49-F238E27FC236}">
                <a16:creationId xmlns:a16="http://schemas.microsoft.com/office/drawing/2014/main" id="{7425A11C-C520-7748-9443-F2F54C561264}"/>
              </a:ext>
            </a:extLst>
          </p:cNvPr>
          <p:cNvSpPr txBox="1">
            <a:spLocks/>
          </p:cNvSpPr>
          <p:nvPr/>
        </p:nvSpPr>
        <p:spPr>
          <a:xfrm>
            <a:off x="745653" y="3537116"/>
            <a:ext cx="5327375" cy="1560022"/>
          </a:xfrm>
          <a:prstGeom prst="rect">
            <a:avLst/>
          </a:prstGeom>
        </p:spPr>
        <p:txBody>
          <a:bodyPr vert="horz" lIns="0" tIns="0" rIns="0" bIns="0" rtlCol="0" anchor="b">
            <a:normAutofit/>
          </a:bodyPr>
          <a:lstStyle>
            <a:lvl1pPr algn="l" defTabSz="914400" rtl="0" eaLnBrk="1" latinLnBrk="0" hangingPunct="1">
              <a:lnSpc>
                <a:spcPct val="100000"/>
              </a:lnSpc>
              <a:spcBef>
                <a:spcPct val="0"/>
              </a:spcBef>
              <a:buNone/>
              <a:defRPr sz="3600" b="1" i="0" kern="1200" cap="all" spc="700" baseline="0">
                <a:solidFill>
                  <a:schemeClr val="tx1"/>
                </a:solidFill>
                <a:latin typeface="+mj-lt"/>
                <a:ea typeface="+mj-ea"/>
                <a:cs typeface="+mj-cs"/>
              </a:defRPr>
            </a:lvl1pPr>
          </a:lstStyle>
          <a:p>
            <a:r>
              <a:rPr lang="en-HK" i="1" dirty="0"/>
              <a:t>Vogue Runway</a:t>
            </a:r>
            <a:endParaRPr lang="en-US" dirty="0"/>
          </a:p>
        </p:txBody>
      </p:sp>
      <p:sp>
        <p:nvSpPr>
          <p:cNvPr id="21" name="Content Placeholder 2">
            <a:extLst>
              <a:ext uri="{FF2B5EF4-FFF2-40B4-BE49-F238E27FC236}">
                <a16:creationId xmlns:a16="http://schemas.microsoft.com/office/drawing/2014/main" id="{E87BAE71-20A1-1D40-ACB7-8A07D6838183}"/>
              </a:ext>
            </a:extLst>
          </p:cNvPr>
          <p:cNvSpPr txBox="1">
            <a:spLocks/>
          </p:cNvSpPr>
          <p:nvPr/>
        </p:nvSpPr>
        <p:spPr>
          <a:xfrm>
            <a:off x="745655" y="5244892"/>
            <a:ext cx="6864631" cy="1148740"/>
          </a:xfrm>
          <a:prstGeom prst="rect">
            <a:avLst/>
          </a:prstGeom>
        </p:spPr>
        <p:txBody>
          <a:bodyPr vert="horz" lIns="0" tIns="0" rIns="0" bIns="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TW" altLang="en-US" sz="1600" dirty="0" smtClean="0"/>
              <a:t>在模特兒走上時裝表演舞台</a:t>
            </a:r>
            <a:r>
              <a:rPr lang="zh-TW" altLang="en-US" sz="1600" dirty="0"/>
              <a:t>後的幾分鐘之內，</a:t>
            </a:r>
            <a:r>
              <a:rPr lang="en-US" altLang="zh-TW" sz="1600" dirty="0"/>
              <a:t>Vogue Runway </a:t>
            </a:r>
            <a:r>
              <a:rPr lang="zh-TW" altLang="en-US" sz="1600" dirty="0"/>
              <a:t>便</a:t>
            </a:r>
            <a:r>
              <a:rPr lang="zh-TW" altLang="en-US" sz="1600" dirty="0" smtClean="0"/>
              <a:t>可以提供從</a:t>
            </a:r>
            <a:r>
              <a:rPr lang="zh-TW" altLang="en-US" sz="1600" dirty="0"/>
              <a:t>全球時尚</a:t>
            </a:r>
            <a:r>
              <a:rPr lang="zh-TW" altLang="en-US" sz="1600" dirty="0" smtClean="0"/>
              <a:t>媒體獲得全球時裝表演的瀏覽權。</a:t>
            </a:r>
            <a:r>
              <a:rPr lang="zh-TW" altLang="en-US" sz="1600" dirty="0"/>
              <a:t>它包括來自全球的最新成衣，高級成衣，度假勝地，季節和男裝系列</a:t>
            </a:r>
            <a:r>
              <a:rPr lang="en-US" altLang="zh-TW" sz="1600" dirty="0"/>
              <a:t> - </a:t>
            </a:r>
            <a:r>
              <a:rPr lang="zh-TW" altLang="en-US" sz="1600" dirty="0"/>
              <a:t>包括紐約</a:t>
            </a:r>
            <a:r>
              <a:rPr lang="ja-JP" altLang="en-US" sz="1600" dirty="0"/>
              <a:t>、</a:t>
            </a:r>
            <a:r>
              <a:rPr lang="zh-TW" altLang="en-US" sz="1600" dirty="0"/>
              <a:t>倫敦</a:t>
            </a:r>
            <a:r>
              <a:rPr lang="ja-JP" altLang="en-US" sz="1600" dirty="0"/>
              <a:t>、</a:t>
            </a:r>
            <a:r>
              <a:rPr lang="zh-TW" altLang="en-US" sz="1600" dirty="0"/>
              <a:t>米蘭</a:t>
            </a:r>
            <a:r>
              <a:rPr lang="ja-JP" altLang="en-US" sz="1600" dirty="0"/>
              <a:t>、</a:t>
            </a:r>
            <a:r>
              <a:rPr lang="zh-TW" altLang="en-US" sz="1600" dirty="0"/>
              <a:t>巴黎等。</a:t>
            </a:r>
            <a:endParaRPr lang="en-US" sz="1600" dirty="0"/>
          </a:p>
        </p:txBody>
      </p:sp>
      <p:pic>
        <p:nvPicPr>
          <p:cNvPr id="8" name="Picture 7" descr="A close up of a logo&#10;&#10;Description automatically generated">
            <a:extLst>
              <a:ext uri="{FF2B5EF4-FFF2-40B4-BE49-F238E27FC236}">
                <a16:creationId xmlns:a16="http://schemas.microsoft.com/office/drawing/2014/main" id="{3D68A5DE-82F1-3245-8F68-D24DF151FED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451630" y="320409"/>
            <a:ext cx="1080000" cy="1094305"/>
          </a:xfrm>
          <a:prstGeom prst="rect">
            <a:avLst/>
          </a:prstGeom>
        </p:spPr>
      </p:pic>
      <p:pic>
        <p:nvPicPr>
          <p:cNvPr id="10" name="Picture 9" descr="A close up of a logo&#10;&#10;Description automatically generated">
            <a:extLst>
              <a:ext uri="{FF2B5EF4-FFF2-40B4-BE49-F238E27FC236}">
                <a16:creationId xmlns:a16="http://schemas.microsoft.com/office/drawing/2014/main" id="{1F844A29-0F24-B94D-A7F7-87F770B4ABB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58829" y="2348786"/>
            <a:ext cx="1072800" cy="1080000"/>
          </a:xfrm>
          <a:prstGeom prst="rect">
            <a:avLst/>
          </a:prstGeom>
        </p:spPr>
      </p:pic>
      <p:pic>
        <p:nvPicPr>
          <p:cNvPr id="12" name="Picture 11" descr="A close up of a logo&#10;&#10;Description automatically generated">
            <a:extLst>
              <a:ext uri="{FF2B5EF4-FFF2-40B4-BE49-F238E27FC236}">
                <a16:creationId xmlns:a16="http://schemas.microsoft.com/office/drawing/2014/main" id="{9EAD2B1D-F5AF-274F-83D2-B6C63306C60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58829" y="4549755"/>
            <a:ext cx="1086923" cy="1080000"/>
          </a:xfrm>
          <a:prstGeom prst="rect">
            <a:avLst/>
          </a:prstGeom>
        </p:spPr>
      </p:pic>
    </p:spTree>
    <p:extLst>
      <p:ext uri="{BB962C8B-B14F-4D97-AF65-F5344CB8AC3E}">
        <p14:creationId xmlns:p14="http://schemas.microsoft.com/office/powerpoint/2010/main" val="12403752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E3CBB9B1-7B7D-4BA1-A1AF-572168B3953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684FD25-B771-3A42-A178-A560B9B9C56B}"/>
              </a:ext>
            </a:extLst>
          </p:cNvPr>
          <p:cNvSpPr>
            <a:spLocks noGrp="1"/>
          </p:cNvSpPr>
          <p:nvPr>
            <p:ph type="title"/>
          </p:nvPr>
        </p:nvSpPr>
        <p:spPr>
          <a:xfrm>
            <a:off x="8643193" y="457201"/>
            <a:ext cx="3091607" cy="1727643"/>
          </a:xfrm>
        </p:spPr>
        <p:txBody>
          <a:bodyPr anchor="b">
            <a:normAutofit/>
          </a:bodyPr>
          <a:lstStyle/>
          <a:p>
            <a:pPr>
              <a:lnSpc>
                <a:spcPct val="90000"/>
              </a:lnSpc>
            </a:pPr>
            <a:r>
              <a:rPr lang="en-HK" sz="2800" spc="0" dirty="0"/>
              <a:t>02. </a:t>
            </a:r>
            <a:r>
              <a:rPr lang="en-HK" sz="2800" dirty="0"/>
              <a:t/>
            </a:r>
            <a:br>
              <a:rPr lang="en-HK" sz="2800" dirty="0"/>
            </a:br>
            <a:r>
              <a:rPr lang="zh-TW" altLang="en-US" sz="2800" spc="0" dirty="0"/>
              <a:t>雜誌和在線雜誌</a:t>
            </a:r>
            <a:endParaRPr lang="en-US" sz="2800" spc="0" dirty="0"/>
          </a:p>
        </p:txBody>
      </p:sp>
      <p:pic>
        <p:nvPicPr>
          <p:cNvPr id="4" name="Picture 3">
            <a:extLst>
              <a:ext uri="{FF2B5EF4-FFF2-40B4-BE49-F238E27FC236}">
                <a16:creationId xmlns:a16="http://schemas.microsoft.com/office/drawing/2014/main" id="{E20113C8-AD92-6547-A11A-A67F3CF3C3A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1"/>
          <a:stretch/>
        </p:blipFill>
        <p:spPr>
          <a:xfrm>
            <a:off x="20" y="431"/>
            <a:ext cx="8115280" cy="6408311"/>
          </a:xfrm>
          <a:prstGeom prst="rect">
            <a:avLst/>
          </a:prstGeom>
        </p:spPr>
      </p:pic>
      <p:sp>
        <p:nvSpPr>
          <p:cNvPr id="3" name="Content Placeholder 2">
            <a:extLst>
              <a:ext uri="{FF2B5EF4-FFF2-40B4-BE49-F238E27FC236}">
                <a16:creationId xmlns:a16="http://schemas.microsoft.com/office/drawing/2014/main" id="{1C76F952-3916-684A-818D-62C154076844}"/>
              </a:ext>
            </a:extLst>
          </p:cNvPr>
          <p:cNvSpPr>
            <a:spLocks noGrp="1"/>
          </p:cNvSpPr>
          <p:nvPr>
            <p:ph idx="1"/>
          </p:nvPr>
        </p:nvSpPr>
        <p:spPr>
          <a:xfrm>
            <a:off x="8643193" y="2530549"/>
            <a:ext cx="2942813" cy="3428124"/>
          </a:xfrm>
        </p:spPr>
        <p:txBody>
          <a:bodyPr>
            <a:normAutofit/>
          </a:bodyPr>
          <a:lstStyle/>
          <a:p>
            <a:pPr marL="0" indent="0">
              <a:buNone/>
            </a:pPr>
            <a:r>
              <a:rPr lang="ja-JP" altLang="en-US" sz="1800" dirty="0"/>
              <a:t>時尚博客和在線雜誌是當前時尚媒體行業中一個巨大的增長領域，它使人們能夠回</a:t>
            </a:r>
            <a:r>
              <a:rPr lang="ja-JP" altLang="en-US" sz="1800" dirty="0" smtClean="0"/>
              <a:t>顧和</a:t>
            </a:r>
            <a:r>
              <a:rPr lang="zh-TW" altLang="en-US" sz="1800" dirty="0" smtClean="0"/>
              <a:t>追</a:t>
            </a:r>
            <a:r>
              <a:rPr lang="ja-JP" altLang="en-US" sz="1800" dirty="0" smtClean="0"/>
              <a:t>踪</a:t>
            </a:r>
            <a:r>
              <a:rPr lang="ja-JP" altLang="en-US" sz="1800" dirty="0"/>
              <a:t>世界各地的潮流趨勢。 </a:t>
            </a:r>
            <a:endParaRPr lang="en-US" altLang="ja-JP" sz="1800" dirty="0"/>
          </a:p>
          <a:p>
            <a:pPr marL="0" indent="0">
              <a:buNone/>
            </a:pPr>
            <a:r>
              <a:rPr lang="en-US" altLang="ja-JP" sz="1800" dirty="0"/>
              <a:t>(</a:t>
            </a:r>
            <a:r>
              <a:rPr lang="ja-JP" altLang="en-US" sz="1800" dirty="0"/>
              <a:t>例如</a:t>
            </a:r>
            <a:r>
              <a:rPr lang="en-US" altLang="ja-JP" sz="1800" dirty="0"/>
              <a:t>: </a:t>
            </a:r>
            <a:r>
              <a:rPr lang="ja-JP" altLang="en-US" sz="1800" dirty="0"/>
              <a:t>潮流趨勢預測書籍、時尚雜誌</a:t>
            </a:r>
            <a:r>
              <a:rPr lang="en-US" altLang="ja-JP" sz="1800" dirty="0"/>
              <a:t>)</a:t>
            </a:r>
            <a:endParaRPr lang="en-HK" sz="1800" dirty="0"/>
          </a:p>
          <a:p>
            <a:pPr marL="0" indent="0">
              <a:buNone/>
            </a:pPr>
            <a:endParaRPr lang="en-US" sz="1800" dirty="0"/>
          </a:p>
        </p:txBody>
      </p:sp>
      <p:sp>
        <p:nvSpPr>
          <p:cNvPr id="29" name="Rectangle 28">
            <a:extLst>
              <a:ext uri="{FF2B5EF4-FFF2-40B4-BE49-F238E27FC236}">
                <a16:creationId xmlns:a16="http://schemas.microsoft.com/office/drawing/2014/main" id="{907741FC-B544-4A6E-B831-6789D042333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49257"/>
          </a:xfrm>
          <a:prstGeom prst="rect">
            <a:avLst/>
          </a:prstGeom>
          <a:gradFill>
            <a:gsLst>
              <a:gs pos="34000">
                <a:schemeClr val="accent4">
                  <a:alpha val="73000"/>
                </a:schemeClr>
              </a:gs>
              <a:gs pos="100000">
                <a:schemeClr val="accent5">
                  <a:alpha val="89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3F0BE7ED-7814-4273-B18A-F26CC038038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8314"/>
            <a:ext cx="8115300" cy="449258"/>
          </a:xfrm>
          <a:prstGeom prst="rect">
            <a:avLst/>
          </a:prstGeom>
          <a:gradFill>
            <a:gsLst>
              <a:gs pos="22000">
                <a:schemeClr val="accent5">
                  <a:lumMod val="60000"/>
                  <a:lumOff val="40000"/>
                  <a:alpha val="55000"/>
                </a:schemeClr>
              </a:gs>
              <a:gs pos="99000">
                <a:schemeClr val="accent2"/>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ECE1119-F730-C642-93B7-50DB83BCA011}"/>
              </a:ext>
            </a:extLst>
          </p:cNvPr>
          <p:cNvSpPr/>
          <p:nvPr/>
        </p:nvSpPr>
        <p:spPr>
          <a:xfrm>
            <a:off x="0" y="6192444"/>
            <a:ext cx="5015717" cy="215444"/>
          </a:xfrm>
          <a:prstGeom prst="rect">
            <a:avLst/>
          </a:prstGeom>
        </p:spPr>
        <p:txBody>
          <a:bodyPr wrap="square">
            <a:spAutoFit/>
          </a:bodyPr>
          <a:lstStyle/>
          <a:p>
            <a:pPr>
              <a:spcAft>
                <a:spcPts val="600"/>
              </a:spcAft>
            </a:pPr>
            <a:r>
              <a:rPr lang="zh-TW" altLang="en-US" sz="800" i="1" dirty="0">
                <a:solidFill>
                  <a:schemeClr val="bg1"/>
                </a:solidFill>
              </a:rPr>
              <a:t>免版稅圖片來自</a:t>
            </a:r>
            <a:r>
              <a:rPr lang="en-US" altLang="zh-TW" sz="800" i="1" dirty="0">
                <a:solidFill>
                  <a:schemeClr val="bg1"/>
                </a:solidFill>
              </a:rPr>
              <a:t> </a:t>
            </a:r>
            <a:r>
              <a:rPr lang="en-HK" sz="800" i="1" dirty="0" err="1">
                <a:solidFill>
                  <a:schemeClr val="bg1"/>
                </a:solidFill>
              </a:rPr>
              <a:t>Pexels</a:t>
            </a:r>
            <a:endParaRPr lang="en-HK" sz="800" i="1" baseline="30000" dirty="0">
              <a:solidFill>
                <a:schemeClr val="bg1"/>
              </a:solidFill>
            </a:endParaRPr>
          </a:p>
        </p:txBody>
      </p:sp>
    </p:spTree>
    <p:extLst>
      <p:ext uri="{BB962C8B-B14F-4D97-AF65-F5344CB8AC3E}">
        <p14:creationId xmlns:p14="http://schemas.microsoft.com/office/powerpoint/2010/main" val="17357023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0DAE16DC-24DF-4957-88AE-404BBE4E6DC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9BE9CC48-8F55-4830-A549-78BEE8EF85E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9136"/>
            <a:ext cx="6096000" cy="6867136"/>
          </a:xfrm>
          <a:prstGeom prst="rect">
            <a:avLst/>
          </a:prstGeom>
          <a:gradFill>
            <a:gsLst>
              <a:gs pos="8000">
                <a:schemeClr val="accent6"/>
              </a:gs>
              <a:gs pos="100000">
                <a:schemeClr val="accent5">
                  <a:alpha val="89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94343ECA-CAAC-4723-88DF-CAFF1E3668E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7200" y="17416"/>
            <a:ext cx="5638800" cy="6840584"/>
          </a:xfrm>
          <a:prstGeom prst="rect">
            <a:avLst/>
          </a:prstGeom>
          <a:gradFill>
            <a:gsLst>
              <a:gs pos="24000">
                <a:schemeClr val="accent5">
                  <a:lumMod val="60000"/>
                  <a:lumOff val="40000"/>
                  <a:alpha val="0"/>
                </a:schemeClr>
              </a:gs>
              <a:gs pos="99000">
                <a:schemeClr val="accent2">
                  <a:alpha val="8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38DAD46-AF62-4150-B04A-2C43CC32F33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63202" y="154064"/>
            <a:ext cx="6422401" cy="6096002"/>
          </a:xfrm>
          <a:prstGeom prst="rect">
            <a:avLst/>
          </a:prstGeom>
          <a:gradFill>
            <a:gsLst>
              <a:gs pos="2000">
                <a:schemeClr val="accent5">
                  <a:alpha val="28000"/>
                </a:schemeClr>
              </a:gs>
              <a:gs pos="78000">
                <a:schemeClr val="accent4">
                  <a:alpha val="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7938667-559E-4312-AE99-7A213F45351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4907757">
            <a:off x="-619013" y="1524958"/>
            <a:ext cx="4648282" cy="4433301"/>
          </a:xfrm>
          <a:custGeom>
            <a:avLst/>
            <a:gdLst>
              <a:gd name="connsiteX0" fmla="*/ 4465639 w 4648282"/>
              <a:gd name="connsiteY0" fmla="*/ 3013821 h 4433301"/>
              <a:gd name="connsiteX1" fmla="*/ 2324141 w 4648282"/>
              <a:gd name="connsiteY1" fmla="*/ 4433301 h 4433301"/>
              <a:gd name="connsiteX2" fmla="*/ 0 w 4648282"/>
              <a:gd name="connsiteY2" fmla="*/ 2109160 h 4433301"/>
              <a:gd name="connsiteX3" fmla="*/ 1216317 w 4648282"/>
              <a:gd name="connsiteY3" fmla="*/ 65530 h 4433301"/>
              <a:gd name="connsiteX4" fmla="*/ 1352350 w 4648282"/>
              <a:gd name="connsiteY4" fmla="*/ 0 h 4433301"/>
              <a:gd name="connsiteX5" fmla="*/ 4475994 w 4648282"/>
              <a:gd name="connsiteY5" fmla="*/ 1232791 h 4433301"/>
              <a:gd name="connsiteX6" fmla="*/ 4543793 w 4648282"/>
              <a:gd name="connsiteY6" fmla="*/ 1418031 h 4433301"/>
              <a:gd name="connsiteX7" fmla="*/ 4648282 w 4648282"/>
              <a:gd name="connsiteY7" fmla="*/ 2109160 h 4433301"/>
              <a:gd name="connsiteX8" fmla="*/ 4465639 w 4648282"/>
              <a:gd name="connsiteY8" fmla="*/ 3013821 h 4433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48282" h="4433301">
                <a:moveTo>
                  <a:pt x="4465639" y="3013821"/>
                </a:moveTo>
                <a:cubicBezTo>
                  <a:pt x="4112816" y="3847990"/>
                  <a:pt x="3286832" y="4433301"/>
                  <a:pt x="2324141" y="4433301"/>
                </a:cubicBezTo>
                <a:cubicBezTo>
                  <a:pt x="1040553" y="4433301"/>
                  <a:pt x="0" y="3392748"/>
                  <a:pt x="0" y="2109160"/>
                </a:cubicBezTo>
                <a:cubicBezTo>
                  <a:pt x="0" y="1226693"/>
                  <a:pt x="491824" y="459098"/>
                  <a:pt x="1216317" y="65530"/>
                </a:cubicBezTo>
                <a:lnTo>
                  <a:pt x="1352350" y="0"/>
                </a:lnTo>
                <a:lnTo>
                  <a:pt x="4475994" y="1232791"/>
                </a:lnTo>
                <a:lnTo>
                  <a:pt x="4543793" y="1418031"/>
                </a:lnTo>
                <a:cubicBezTo>
                  <a:pt x="4611700" y="1636359"/>
                  <a:pt x="4648282" y="1868487"/>
                  <a:pt x="4648282" y="2109160"/>
                </a:cubicBezTo>
                <a:cubicBezTo>
                  <a:pt x="4648282" y="2430057"/>
                  <a:pt x="4583247" y="2735764"/>
                  <a:pt x="4465639" y="3013821"/>
                </a:cubicBezTo>
                <a:close/>
              </a:path>
            </a:pathLst>
          </a:custGeom>
          <a:gradFill>
            <a:gsLst>
              <a:gs pos="31000">
                <a:schemeClr val="accent6">
                  <a:alpha val="10000"/>
                </a:schemeClr>
              </a:gs>
              <a:gs pos="85000">
                <a:schemeClr val="accent6">
                  <a:lumMod val="60000"/>
                  <a:lumOff val="40000"/>
                  <a:alpha val="21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Rectangle 31">
            <a:extLst>
              <a:ext uri="{FF2B5EF4-FFF2-40B4-BE49-F238E27FC236}">
                <a16:creationId xmlns:a16="http://schemas.microsoft.com/office/drawing/2014/main" id="{6F551441-973C-4D62-A067-55315F7747A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517670" y="1253114"/>
            <a:ext cx="6840582" cy="4316082"/>
          </a:xfrm>
          <a:prstGeom prst="rect">
            <a:avLst/>
          </a:prstGeom>
          <a:gradFill>
            <a:gsLst>
              <a:gs pos="44000">
                <a:schemeClr val="tx2">
                  <a:lumMod val="75000"/>
                  <a:lumOff val="25000"/>
                  <a:alpha val="11000"/>
                </a:schemeClr>
              </a:gs>
              <a:gs pos="99000">
                <a:schemeClr val="accent2">
                  <a:alpha val="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BB612C5-6812-E546-A974-41D78537ABCA}"/>
              </a:ext>
            </a:extLst>
          </p:cNvPr>
          <p:cNvSpPr>
            <a:spLocks noGrp="1"/>
          </p:cNvSpPr>
          <p:nvPr>
            <p:ph type="title"/>
          </p:nvPr>
        </p:nvSpPr>
        <p:spPr>
          <a:xfrm>
            <a:off x="914400" y="758997"/>
            <a:ext cx="3550024" cy="5381177"/>
          </a:xfrm>
        </p:spPr>
        <p:txBody>
          <a:bodyPr anchor="ctr">
            <a:normAutofit/>
          </a:bodyPr>
          <a:lstStyle/>
          <a:p>
            <a:r>
              <a:rPr lang="zh-TW" altLang="en-US" spc="0" dirty="0">
                <a:solidFill>
                  <a:schemeClr val="bg1"/>
                </a:solidFill>
              </a:rPr>
              <a:t>著名的時尚雜誌</a:t>
            </a:r>
            <a:r>
              <a:rPr lang="en-US" altLang="zh-TW" spc="0" dirty="0">
                <a:solidFill>
                  <a:schemeClr val="bg1"/>
                </a:solidFill>
              </a:rPr>
              <a:t>:</a:t>
            </a:r>
            <a:endParaRPr lang="en-US" spc="0" dirty="0">
              <a:solidFill>
                <a:schemeClr val="bg1"/>
              </a:solidFill>
            </a:endParaRPr>
          </a:p>
        </p:txBody>
      </p:sp>
      <p:sp>
        <p:nvSpPr>
          <p:cNvPr id="3" name="Content Placeholder 2">
            <a:extLst>
              <a:ext uri="{FF2B5EF4-FFF2-40B4-BE49-F238E27FC236}">
                <a16:creationId xmlns:a16="http://schemas.microsoft.com/office/drawing/2014/main" id="{98ABDB8F-386E-E349-AD45-C673880AA1C6}"/>
              </a:ext>
            </a:extLst>
          </p:cNvPr>
          <p:cNvSpPr>
            <a:spLocks noGrp="1"/>
          </p:cNvSpPr>
          <p:nvPr>
            <p:ph idx="1"/>
          </p:nvPr>
        </p:nvSpPr>
        <p:spPr>
          <a:xfrm>
            <a:off x="6681637" y="1356884"/>
            <a:ext cx="4676173" cy="2137015"/>
          </a:xfrm>
        </p:spPr>
        <p:txBody>
          <a:bodyPr anchor="ctr">
            <a:normAutofit/>
          </a:bodyPr>
          <a:lstStyle/>
          <a:p>
            <a:pPr marL="0" indent="0">
              <a:buNone/>
            </a:pPr>
            <a:r>
              <a:rPr lang="en-US" dirty="0" smtClean="0"/>
              <a:t> </a:t>
            </a:r>
            <a:r>
              <a:rPr lang="en-US" dirty="0"/>
              <a:t>Harper's Bazaar </a:t>
            </a:r>
            <a:r>
              <a:rPr lang="zh-TW" altLang="en-US" dirty="0"/>
              <a:t>是美國女性月刊時尚雜誌，並且認為自己是</a:t>
            </a:r>
            <a:r>
              <a:rPr lang="zh-HK" altLang="en-US" dirty="0"/>
              <a:t>為</a:t>
            </a:r>
            <a:r>
              <a:rPr lang="en-US" dirty="0"/>
              <a:t>“</a:t>
            </a:r>
            <a:r>
              <a:rPr lang="zh-TW" altLang="en-US" dirty="0"/>
              <a:t>第一批購買最好的</a:t>
            </a:r>
            <a:r>
              <a:rPr lang="zh-HK" altLang="en-US" dirty="0"/>
              <a:t>休閒服及高級時裝的</a:t>
            </a:r>
            <a:r>
              <a:rPr lang="zh-TW" altLang="en-US" dirty="0"/>
              <a:t>女</a:t>
            </a:r>
            <a:r>
              <a:rPr lang="zh-HK" altLang="en-US" dirty="0"/>
              <a:t>士</a:t>
            </a:r>
            <a:r>
              <a:rPr lang="en-US" dirty="0"/>
              <a:t>”</a:t>
            </a:r>
            <a:r>
              <a:rPr lang="zh-HK" altLang="en-US" dirty="0"/>
              <a:t>提供的</a:t>
            </a:r>
            <a:r>
              <a:rPr lang="zh-TW" altLang="en-US" dirty="0"/>
              <a:t>時尚資源。</a:t>
            </a:r>
            <a:endParaRPr lang="en-US" dirty="0"/>
          </a:p>
        </p:txBody>
      </p:sp>
      <p:sp>
        <p:nvSpPr>
          <p:cNvPr id="23" name="Content Placeholder 2">
            <a:extLst>
              <a:ext uri="{FF2B5EF4-FFF2-40B4-BE49-F238E27FC236}">
                <a16:creationId xmlns:a16="http://schemas.microsoft.com/office/drawing/2014/main" id="{F0EBBE4B-1DF1-E646-9747-1523EC69D5EF}"/>
              </a:ext>
            </a:extLst>
          </p:cNvPr>
          <p:cNvSpPr txBox="1">
            <a:spLocks/>
          </p:cNvSpPr>
          <p:nvPr/>
        </p:nvSpPr>
        <p:spPr>
          <a:xfrm>
            <a:off x="6681637" y="3202065"/>
            <a:ext cx="4676173" cy="2137015"/>
          </a:xfrm>
          <a:prstGeom prst="rect">
            <a:avLst/>
          </a:prstGeom>
        </p:spPr>
        <p:txBody>
          <a:bodyPr vert="horz" lIns="0" tIns="0" rIns="0" bIns="0" rtlCol="0" anchor="ctr">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HK" sz="1800" dirty="0"/>
              <a:t/>
            </a:r>
            <a:br>
              <a:rPr lang="en-HK" sz="1800" dirty="0"/>
            </a:br>
            <a:r>
              <a:rPr lang="en-HK" dirty="0" smtClean="0"/>
              <a:t>Vogue </a:t>
            </a:r>
            <a:r>
              <a:rPr lang="zh-TW" altLang="en-US" dirty="0"/>
              <a:t>是一本美國時尚和生活方式雜誌，涵蓋了紐約市的許多主題，包括時尚、美容、文化，生活和時裝</a:t>
            </a:r>
            <a:r>
              <a:rPr lang="zh-HK" altLang="en-US" dirty="0"/>
              <a:t>表演</a:t>
            </a:r>
            <a:r>
              <a:rPr lang="zh-TW" altLang="en-US" dirty="0"/>
              <a:t>。</a:t>
            </a:r>
            <a:endParaRPr lang="en-US" dirty="0"/>
          </a:p>
          <a:p>
            <a:pPr marL="0" indent="0">
              <a:buNone/>
            </a:pPr>
            <a:endParaRPr lang="en-HK" sz="1800" i="1" dirty="0"/>
          </a:p>
        </p:txBody>
      </p:sp>
    </p:spTree>
    <p:extLst>
      <p:ext uri="{BB962C8B-B14F-4D97-AF65-F5344CB8AC3E}">
        <p14:creationId xmlns:p14="http://schemas.microsoft.com/office/powerpoint/2010/main" val="33623839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3CBB9B1-7B7D-4BA1-A1AF-572168B3953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7AFDD31-176E-3C43-B66A-358371372CE4}"/>
              </a:ext>
            </a:extLst>
          </p:cNvPr>
          <p:cNvSpPr>
            <a:spLocks noGrp="1"/>
          </p:cNvSpPr>
          <p:nvPr>
            <p:ph type="title"/>
          </p:nvPr>
        </p:nvSpPr>
        <p:spPr>
          <a:xfrm>
            <a:off x="8643193" y="457201"/>
            <a:ext cx="3091607" cy="1727643"/>
          </a:xfrm>
        </p:spPr>
        <p:txBody>
          <a:bodyPr anchor="b">
            <a:normAutofit/>
          </a:bodyPr>
          <a:lstStyle/>
          <a:p>
            <a:r>
              <a:rPr lang="en-HK" sz="2800" spc="0" dirty="0"/>
              <a:t>03.</a:t>
            </a:r>
            <a:r>
              <a:rPr lang="en-HK" sz="2800" dirty="0"/>
              <a:t/>
            </a:r>
            <a:br>
              <a:rPr lang="en-HK" sz="2800" dirty="0"/>
            </a:br>
            <a:r>
              <a:rPr lang="zh-TW" altLang="en-US" sz="2800" spc="0" dirty="0"/>
              <a:t>圖書館</a:t>
            </a:r>
            <a:endParaRPr lang="en-US" sz="2800" spc="0" dirty="0"/>
          </a:p>
        </p:txBody>
      </p:sp>
      <p:pic>
        <p:nvPicPr>
          <p:cNvPr id="4" name="Picture 3" descr="Gallery of Hong Kong Institute of Design / CAAU - 7">
            <a:extLst>
              <a:ext uri="{FF2B5EF4-FFF2-40B4-BE49-F238E27FC236}">
                <a16:creationId xmlns:a16="http://schemas.microsoft.com/office/drawing/2014/main" id="{2F02094A-8E55-E940-B4C4-36700EB4361C}"/>
              </a:ext>
            </a:extLst>
          </p:cNvPr>
          <p:cNvPicPr/>
          <p:nvPr/>
        </p:nvPicPr>
        <p:blipFill rotWithShape="1">
          <a:blip r:embed="rId2" cstate="email">
            <a:extLst>
              <a:ext uri="{28A0092B-C50C-407E-A947-70E740481C1C}">
                <a14:useLocalDpi xmlns:a14="http://schemas.microsoft.com/office/drawing/2010/main"/>
              </a:ext>
            </a:extLst>
          </a:blip>
          <a:srcRect r="-1" b="-1"/>
          <a:stretch/>
        </p:blipFill>
        <p:spPr bwMode="auto">
          <a:xfrm>
            <a:off x="20" y="431"/>
            <a:ext cx="8115280" cy="6408311"/>
          </a:xfrm>
          <a:prstGeom prst="rect">
            <a:avLst/>
          </a:prstGeom>
          <a:noFill/>
        </p:spPr>
      </p:pic>
      <p:sp>
        <p:nvSpPr>
          <p:cNvPr id="3" name="Content Placeholder 2">
            <a:extLst>
              <a:ext uri="{FF2B5EF4-FFF2-40B4-BE49-F238E27FC236}">
                <a16:creationId xmlns:a16="http://schemas.microsoft.com/office/drawing/2014/main" id="{F77A389B-B12A-2E43-A8A8-84682429158E}"/>
              </a:ext>
            </a:extLst>
          </p:cNvPr>
          <p:cNvSpPr>
            <a:spLocks noGrp="1"/>
          </p:cNvSpPr>
          <p:nvPr>
            <p:ph idx="1"/>
          </p:nvPr>
        </p:nvSpPr>
        <p:spPr>
          <a:xfrm>
            <a:off x="8643193" y="2530549"/>
            <a:ext cx="2942813" cy="3428124"/>
          </a:xfrm>
        </p:spPr>
        <p:txBody>
          <a:bodyPr>
            <a:normAutofit/>
          </a:bodyPr>
          <a:lstStyle/>
          <a:p>
            <a:pPr marL="0" indent="0">
              <a:buNone/>
            </a:pPr>
            <a:r>
              <a:rPr lang="zh-TW" altLang="en-US" dirty="0" smtClean="0"/>
              <a:t>圖書館</a:t>
            </a:r>
            <a:r>
              <a:rPr lang="zh-HK" altLang="en-US" dirty="0"/>
              <a:t>擁有</a:t>
            </a:r>
            <a:r>
              <a:rPr lang="zh-TW" altLang="en-US" dirty="0"/>
              <a:t>可以直接提供圖像和文字參考的書籍。設計師</a:t>
            </a:r>
            <a:r>
              <a:rPr lang="zh-HK" altLang="en-US" dirty="0"/>
              <a:t>可</a:t>
            </a:r>
            <a:r>
              <a:rPr lang="zh-TW" altLang="en-US" dirty="0"/>
              <a:t>研究不同主題或領域的書籍</a:t>
            </a:r>
            <a:r>
              <a:rPr lang="zh-HK" altLang="en-US" dirty="0"/>
              <a:t>，而這些主題或領域在他們進行資料搜集前可能未曾加以考慮</a:t>
            </a:r>
            <a:r>
              <a:rPr lang="zh-TW" altLang="en-US" dirty="0"/>
              <a:t>。</a:t>
            </a:r>
            <a:endParaRPr lang="en-US" sz="1800" dirty="0"/>
          </a:p>
        </p:txBody>
      </p:sp>
      <p:sp>
        <p:nvSpPr>
          <p:cNvPr id="12" name="Rectangle 11">
            <a:extLst>
              <a:ext uri="{FF2B5EF4-FFF2-40B4-BE49-F238E27FC236}">
                <a16:creationId xmlns:a16="http://schemas.microsoft.com/office/drawing/2014/main" id="{907741FC-B544-4A6E-B831-6789D042333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49257"/>
          </a:xfrm>
          <a:prstGeom prst="rect">
            <a:avLst/>
          </a:prstGeom>
          <a:gradFill>
            <a:gsLst>
              <a:gs pos="34000">
                <a:schemeClr val="accent4">
                  <a:alpha val="73000"/>
                </a:schemeClr>
              </a:gs>
              <a:gs pos="100000">
                <a:schemeClr val="accent5">
                  <a:alpha val="89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F0BE7ED-7814-4273-B18A-F26CC038038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8314"/>
            <a:ext cx="8115300" cy="449258"/>
          </a:xfrm>
          <a:prstGeom prst="rect">
            <a:avLst/>
          </a:prstGeom>
          <a:gradFill>
            <a:gsLst>
              <a:gs pos="22000">
                <a:schemeClr val="accent5">
                  <a:lumMod val="60000"/>
                  <a:lumOff val="40000"/>
                  <a:alpha val="55000"/>
                </a:schemeClr>
              </a:gs>
              <a:gs pos="99000">
                <a:schemeClr val="accent2"/>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2">
            <a:extLst>
              <a:ext uri="{FF2B5EF4-FFF2-40B4-BE49-F238E27FC236}">
                <a16:creationId xmlns:a16="http://schemas.microsoft.com/office/drawing/2014/main" id="{CC0FF188-175C-CA48-B120-55DE4B2D12D4}"/>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8" name="Rectangle 17">
            <a:extLst>
              <a:ext uri="{FF2B5EF4-FFF2-40B4-BE49-F238E27FC236}">
                <a16:creationId xmlns:a16="http://schemas.microsoft.com/office/drawing/2014/main" id="{C3D2DDD2-BD8F-794E-BC45-E651099D69C2}"/>
              </a:ext>
            </a:extLst>
          </p:cNvPr>
          <p:cNvSpPr/>
          <p:nvPr/>
        </p:nvSpPr>
        <p:spPr>
          <a:xfrm>
            <a:off x="3099583" y="6502352"/>
            <a:ext cx="5015717" cy="261610"/>
          </a:xfrm>
          <a:prstGeom prst="rect">
            <a:avLst/>
          </a:prstGeom>
        </p:spPr>
        <p:txBody>
          <a:bodyPr wrap="square">
            <a:spAutoFit/>
          </a:bodyPr>
          <a:lstStyle/>
          <a:p>
            <a:pPr algn="r"/>
            <a:r>
              <a:rPr lang="ja-JP" altLang="en-US" sz="1100">
                <a:solidFill>
                  <a:schemeClr val="bg1"/>
                </a:solidFill>
              </a:rPr>
              <a:t>香港知專設計學院圖書館</a:t>
            </a:r>
            <a:r>
              <a:rPr lang="en-US" altLang="ja-JP" sz="1100" dirty="0">
                <a:solidFill>
                  <a:schemeClr val="bg1"/>
                </a:solidFill>
              </a:rPr>
              <a:t> </a:t>
            </a:r>
            <a:r>
              <a:rPr lang="en-HK" sz="1100" baseline="30000" dirty="0">
                <a:solidFill>
                  <a:schemeClr val="bg1"/>
                </a:solidFill>
              </a:rPr>
              <a:t>(1)</a:t>
            </a:r>
          </a:p>
        </p:txBody>
      </p:sp>
    </p:spTree>
    <p:extLst>
      <p:ext uri="{BB962C8B-B14F-4D97-AF65-F5344CB8AC3E}">
        <p14:creationId xmlns:p14="http://schemas.microsoft.com/office/powerpoint/2010/main" val="7039246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14">
            <a:extLst>
              <a:ext uri="{FF2B5EF4-FFF2-40B4-BE49-F238E27FC236}">
                <a16:creationId xmlns:a16="http://schemas.microsoft.com/office/drawing/2014/main" id="{0DAE16DC-24DF-4957-88AE-404BBE4E6DC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16">
            <a:extLst>
              <a:ext uri="{FF2B5EF4-FFF2-40B4-BE49-F238E27FC236}">
                <a16:creationId xmlns:a16="http://schemas.microsoft.com/office/drawing/2014/main" id="{9BE9CC48-8F55-4830-A549-78BEE8EF85E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9136"/>
            <a:ext cx="6096000" cy="6867136"/>
          </a:xfrm>
          <a:prstGeom prst="rect">
            <a:avLst/>
          </a:prstGeom>
          <a:gradFill>
            <a:gsLst>
              <a:gs pos="8000">
                <a:schemeClr val="accent6"/>
              </a:gs>
              <a:gs pos="100000">
                <a:schemeClr val="accent5">
                  <a:alpha val="89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18">
            <a:extLst>
              <a:ext uri="{FF2B5EF4-FFF2-40B4-BE49-F238E27FC236}">
                <a16:creationId xmlns:a16="http://schemas.microsoft.com/office/drawing/2014/main" id="{94343ECA-CAAC-4723-88DF-CAFF1E3668E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7200" y="17416"/>
            <a:ext cx="5638800" cy="6840584"/>
          </a:xfrm>
          <a:prstGeom prst="rect">
            <a:avLst/>
          </a:prstGeom>
          <a:gradFill>
            <a:gsLst>
              <a:gs pos="24000">
                <a:schemeClr val="accent5">
                  <a:lumMod val="60000"/>
                  <a:lumOff val="40000"/>
                  <a:alpha val="0"/>
                </a:schemeClr>
              </a:gs>
              <a:gs pos="99000">
                <a:schemeClr val="accent2">
                  <a:alpha val="8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0">
            <a:extLst>
              <a:ext uri="{FF2B5EF4-FFF2-40B4-BE49-F238E27FC236}">
                <a16:creationId xmlns:a16="http://schemas.microsoft.com/office/drawing/2014/main" id="{238DAD46-AF62-4150-B04A-2C43CC32F33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63202" y="154064"/>
            <a:ext cx="6422401" cy="6096002"/>
          </a:xfrm>
          <a:prstGeom prst="rect">
            <a:avLst/>
          </a:prstGeom>
          <a:gradFill>
            <a:gsLst>
              <a:gs pos="2000">
                <a:schemeClr val="accent5">
                  <a:alpha val="28000"/>
                </a:schemeClr>
              </a:gs>
              <a:gs pos="78000">
                <a:schemeClr val="accent4">
                  <a:alpha val="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38667-559E-4312-AE99-7A213F45351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4907757">
            <a:off x="-619013" y="1524958"/>
            <a:ext cx="4648282" cy="4433301"/>
          </a:xfrm>
          <a:custGeom>
            <a:avLst/>
            <a:gdLst>
              <a:gd name="connsiteX0" fmla="*/ 4465639 w 4648282"/>
              <a:gd name="connsiteY0" fmla="*/ 3013821 h 4433301"/>
              <a:gd name="connsiteX1" fmla="*/ 2324141 w 4648282"/>
              <a:gd name="connsiteY1" fmla="*/ 4433301 h 4433301"/>
              <a:gd name="connsiteX2" fmla="*/ 0 w 4648282"/>
              <a:gd name="connsiteY2" fmla="*/ 2109160 h 4433301"/>
              <a:gd name="connsiteX3" fmla="*/ 1216317 w 4648282"/>
              <a:gd name="connsiteY3" fmla="*/ 65530 h 4433301"/>
              <a:gd name="connsiteX4" fmla="*/ 1352350 w 4648282"/>
              <a:gd name="connsiteY4" fmla="*/ 0 h 4433301"/>
              <a:gd name="connsiteX5" fmla="*/ 4475994 w 4648282"/>
              <a:gd name="connsiteY5" fmla="*/ 1232791 h 4433301"/>
              <a:gd name="connsiteX6" fmla="*/ 4543793 w 4648282"/>
              <a:gd name="connsiteY6" fmla="*/ 1418031 h 4433301"/>
              <a:gd name="connsiteX7" fmla="*/ 4648282 w 4648282"/>
              <a:gd name="connsiteY7" fmla="*/ 2109160 h 4433301"/>
              <a:gd name="connsiteX8" fmla="*/ 4465639 w 4648282"/>
              <a:gd name="connsiteY8" fmla="*/ 3013821 h 4433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48282" h="4433301">
                <a:moveTo>
                  <a:pt x="4465639" y="3013821"/>
                </a:moveTo>
                <a:cubicBezTo>
                  <a:pt x="4112816" y="3847990"/>
                  <a:pt x="3286832" y="4433301"/>
                  <a:pt x="2324141" y="4433301"/>
                </a:cubicBezTo>
                <a:cubicBezTo>
                  <a:pt x="1040553" y="4433301"/>
                  <a:pt x="0" y="3392748"/>
                  <a:pt x="0" y="2109160"/>
                </a:cubicBezTo>
                <a:cubicBezTo>
                  <a:pt x="0" y="1226693"/>
                  <a:pt x="491824" y="459098"/>
                  <a:pt x="1216317" y="65530"/>
                </a:cubicBezTo>
                <a:lnTo>
                  <a:pt x="1352350" y="0"/>
                </a:lnTo>
                <a:lnTo>
                  <a:pt x="4475994" y="1232791"/>
                </a:lnTo>
                <a:lnTo>
                  <a:pt x="4543793" y="1418031"/>
                </a:lnTo>
                <a:cubicBezTo>
                  <a:pt x="4611700" y="1636359"/>
                  <a:pt x="4648282" y="1868487"/>
                  <a:pt x="4648282" y="2109160"/>
                </a:cubicBezTo>
                <a:cubicBezTo>
                  <a:pt x="4648282" y="2430057"/>
                  <a:pt x="4583247" y="2735764"/>
                  <a:pt x="4465639" y="3013821"/>
                </a:cubicBezTo>
                <a:close/>
              </a:path>
            </a:pathLst>
          </a:custGeom>
          <a:gradFill>
            <a:gsLst>
              <a:gs pos="31000">
                <a:schemeClr val="accent6">
                  <a:alpha val="10000"/>
                </a:schemeClr>
              </a:gs>
              <a:gs pos="85000">
                <a:schemeClr val="accent6">
                  <a:lumMod val="60000"/>
                  <a:lumOff val="40000"/>
                  <a:alpha val="21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Rectangle 24">
            <a:extLst>
              <a:ext uri="{FF2B5EF4-FFF2-40B4-BE49-F238E27FC236}">
                <a16:creationId xmlns:a16="http://schemas.microsoft.com/office/drawing/2014/main" id="{6F551441-973C-4D62-A067-55315F7747A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517670" y="1253114"/>
            <a:ext cx="6840582" cy="4316082"/>
          </a:xfrm>
          <a:prstGeom prst="rect">
            <a:avLst/>
          </a:prstGeom>
          <a:gradFill>
            <a:gsLst>
              <a:gs pos="44000">
                <a:schemeClr val="tx2">
                  <a:lumMod val="75000"/>
                  <a:lumOff val="25000"/>
                  <a:alpha val="11000"/>
                </a:schemeClr>
              </a:gs>
              <a:gs pos="99000">
                <a:schemeClr val="accent2">
                  <a:alpha val="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130DA3A-BF8D-1847-9FD2-D5E56C460089}"/>
              </a:ext>
            </a:extLst>
          </p:cNvPr>
          <p:cNvSpPr>
            <a:spLocks noGrp="1"/>
          </p:cNvSpPr>
          <p:nvPr>
            <p:ph type="title"/>
          </p:nvPr>
        </p:nvSpPr>
        <p:spPr>
          <a:xfrm>
            <a:off x="8083347" y="340596"/>
            <a:ext cx="3229415" cy="2171094"/>
          </a:xfrm>
        </p:spPr>
        <p:txBody>
          <a:bodyPr anchor="ctr">
            <a:normAutofit/>
          </a:bodyPr>
          <a:lstStyle/>
          <a:p>
            <a:r>
              <a:rPr lang="zh-TW" altLang="en-US" sz="2000" spc="0" dirty="0"/>
              <a:t>香港主要博物館名單：</a:t>
            </a:r>
            <a:endParaRPr lang="en-HK" sz="2000" spc="0" dirty="0"/>
          </a:p>
        </p:txBody>
      </p:sp>
      <p:pic>
        <p:nvPicPr>
          <p:cNvPr id="10" name="Picture 9" descr="5 Things To Know About Tai Kwun Centre For Heritage And Arts ...">
            <a:extLst>
              <a:ext uri="{FF2B5EF4-FFF2-40B4-BE49-F238E27FC236}">
                <a16:creationId xmlns:a16="http://schemas.microsoft.com/office/drawing/2014/main" id="{18EC76D5-6A2D-A34F-91D7-24DE94347D4C}"/>
              </a:ext>
            </a:extLst>
          </p:cNvPr>
          <p:cNvPicPr/>
          <p:nvPr/>
        </p:nvPicPr>
        <p:blipFill>
          <a:blip r:embed="rId3" cstate="email">
            <a:extLst>
              <a:ext uri="{28A0092B-C50C-407E-A947-70E740481C1C}">
                <a14:useLocalDpi xmlns:a14="http://schemas.microsoft.com/office/drawing/2010/main"/>
              </a:ext>
            </a:extLst>
          </a:blip>
          <a:stretch>
            <a:fillRect/>
          </a:stretch>
        </p:blipFill>
        <p:spPr bwMode="auto">
          <a:xfrm>
            <a:off x="4608375" y="1334449"/>
            <a:ext cx="2961410" cy="2077200"/>
          </a:xfrm>
          <a:prstGeom prst="rect">
            <a:avLst/>
          </a:prstGeom>
          <a:noFill/>
        </p:spPr>
      </p:pic>
      <p:pic>
        <p:nvPicPr>
          <p:cNvPr id="8" name="Picture 7" descr="About the Museum">
            <a:extLst>
              <a:ext uri="{FF2B5EF4-FFF2-40B4-BE49-F238E27FC236}">
                <a16:creationId xmlns:a16="http://schemas.microsoft.com/office/drawing/2014/main" id="{5F1BB8AC-E4E5-1B43-82FA-3ADD938505B0}"/>
              </a:ext>
            </a:extLst>
          </p:cNvPr>
          <p:cNvPicPr/>
          <p:nvPr/>
        </p:nvPicPr>
        <p:blipFill>
          <a:blip r:embed="rId4" cstate="email">
            <a:extLst>
              <a:ext uri="{28A0092B-C50C-407E-A947-70E740481C1C}">
                <a14:useLocalDpi xmlns:a14="http://schemas.microsoft.com/office/drawing/2010/main"/>
              </a:ext>
            </a:extLst>
          </a:blip>
          <a:stretch>
            <a:fillRect/>
          </a:stretch>
        </p:blipFill>
        <p:spPr bwMode="auto">
          <a:xfrm>
            <a:off x="4614351" y="3728211"/>
            <a:ext cx="2961410" cy="1976741"/>
          </a:xfrm>
          <a:prstGeom prst="rect">
            <a:avLst/>
          </a:prstGeom>
          <a:noFill/>
        </p:spPr>
      </p:pic>
      <p:sp>
        <p:nvSpPr>
          <p:cNvPr id="3" name="Content Placeholder 2">
            <a:extLst>
              <a:ext uri="{FF2B5EF4-FFF2-40B4-BE49-F238E27FC236}">
                <a16:creationId xmlns:a16="http://schemas.microsoft.com/office/drawing/2014/main" id="{97DFB66F-9B96-F249-9500-1213D02892D9}"/>
              </a:ext>
            </a:extLst>
          </p:cNvPr>
          <p:cNvSpPr>
            <a:spLocks noGrp="1"/>
          </p:cNvSpPr>
          <p:nvPr>
            <p:ph idx="1"/>
          </p:nvPr>
        </p:nvSpPr>
        <p:spPr>
          <a:xfrm>
            <a:off x="8089323" y="1185526"/>
            <a:ext cx="3460173" cy="5446903"/>
          </a:xfrm>
        </p:spPr>
        <p:txBody>
          <a:bodyPr anchor="ctr">
            <a:normAutofit/>
          </a:bodyPr>
          <a:lstStyle/>
          <a:p>
            <a:pPr marL="0" indent="0">
              <a:buNone/>
            </a:pPr>
            <a:r>
              <a:rPr lang="ja-JP" altLang="en-US" sz="1800" dirty="0"/>
              <a:t>香港歷史</a:t>
            </a:r>
            <a:r>
              <a:rPr lang="ja-JP" altLang="en-US" sz="1800" dirty="0" smtClean="0"/>
              <a:t>博物館</a:t>
            </a:r>
            <a:endParaRPr lang="en-HK" sz="1400" dirty="0"/>
          </a:p>
          <a:p>
            <a:pPr marL="0" indent="0">
              <a:buNone/>
            </a:pPr>
            <a:r>
              <a:rPr lang="ja-JP" altLang="en-US" sz="1800" dirty="0"/>
              <a:t>香港文化</a:t>
            </a:r>
            <a:r>
              <a:rPr lang="ja-JP" altLang="en-US" sz="1800" dirty="0" smtClean="0"/>
              <a:t>博物館</a:t>
            </a:r>
            <a:endParaRPr lang="en-HK" sz="1400" dirty="0"/>
          </a:p>
          <a:p>
            <a:pPr marL="0" indent="0">
              <a:buNone/>
            </a:pPr>
            <a:r>
              <a:rPr lang="ja-JP" altLang="en-US" sz="1800" dirty="0"/>
              <a:t>大館－古蹟及藝術館 </a:t>
            </a:r>
            <a:endParaRPr lang="en-HK" altLang="ja-JP" sz="1400" i="1" u="sng" dirty="0"/>
          </a:p>
          <a:p>
            <a:pPr marL="0" indent="0">
              <a:buNone/>
            </a:pPr>
            <a:r>
              <a:rPr lang="ja-JP" altLang="en-US" sz="1800" dirty="0" smtClean="0"/>
              <a:t>香港</a:t>
            </a:r>
            <a:r>
              <a:rPr lang="ja-JP" altLang="en-US" sz="1800" dirty="0"/>
              <a:t>大學美術博物館 </a:t>
            </a:r>
            <a:endParaRPr lang="en-HK" sz="1400" dirty="0"/>
          </a:p>
          <a:p>
            <a:pPr marL="0" indent="0">
              <a:buNone/>
            </a:pPr>
            <a:r>
              <a:rPr lang="ja-JP" altLang="en-US" sz="1800" dirty="0"/>
              <a:t>香港</a:t>
            </a:r>
            <a:r>
              <a:rPr lang="ja-JP" altLang="en-US" sz="1800" dirty="0" smtClean="0"/>
              <a:t>藝術館</a:t>
            </a:r>
            <a:endParaRPr lang="en-HK" sz="1600" dirty="0"/>
          </a:p>
        </p:txBody>
      </p:sp>
      <p:sp>
        <p:nvSpPr>
          <p:cNvPr id="12" name="Rectangle 11">
            <a:extLst>
              <a:ext uri="{FF2B5EF4-FFF2-40B4-BE49-F238E27FC236}">
                <a16:creationId xmlns:a16="http://schemas.microsoft.com/office/drawing/2014/main" id="{1C4CA18C-2A47-554A-A557-2A01225E7057}"/>
              </a:ext>
            </a:extLst>
          </p:cNvPr>
          <p:cNvSpPr/>
          <p:nvPr/>
        </p:nvSpPr>
        <p:spPr>
          <a:xfrm>
            <a:off x="1033022" y="6384648"/>
            <a:ext cx="5015717" cy="543739"/>
          </a:xfrm>
          <a:prstGeom prst="rect">
            <a:avLst/>
          </a:prstGeom>
        </p:spPr>
        <p:txBody>
          <a:bodyPr wrap="square">
            <a:spAutoFit/>
          </a:bodyPr>
          <a:lstStyle/>
          <a:p>
            <a:pPr algn="r"/>
            <a:r>
              <a:rPr lang="en-HK" sz="1100" dirty="0">
                <a:solidFill>
                  <a:schemeClr val="bg1"/>
                </a:solidFill>
              </a:rPr>
              <a:t>(</a:t>
            </a:r>
            <a:r>
              <a:rPr lang="ja-JP" altLang="en-US" sz="1100" dirty="0">
                <a:solidFill>
                  <a:schemeClr val="bg1"/>
                </a:solidFill>
              </a:rPr>
              <a:t>上圖</a:t>
            </a:r>
            <a:r>
              <a:rPr lang="en-HK" sz="1100" dirty="0">
                <a:solidFill>
                  <a:schemeClr val="bg1"/>
                </a:solidFill>
              </a:rPr>
              <a:t>) </a:t>
            </a:r>
            <a:r>
              <a:rPr lang="ja-JP" altLang="en-US" sz="1100" dirty="0">
                <a:solidFill>
                  <a:schemeClr val="bg1"/>
                </a:solidFill>
              </a:rPr>
              <a:t>大館－古蹟及藝術館 </a:t>
            </a:r>
            <a:r>
              <a:rPr lang="en-HK" sz="1100" dirty="0">
                <a:solidFill>
                  <a:schemeClr val="bg1"/>
                </a:solidFill>
              </a:rPr>
              <a:t> </a:t>
            </a:r>
            <a:endParaRPr lang="en-HK" sz="1100" dirty="0" smtClean="0">
              <a:solidFill>
                <a:schemeClr val="bg1"/>
              </a:solidFill>
            </a:endParaRPr>
          </a:p>
          <a:p>
            <a:pPr algn="r"/>
            <a:r>
              <a:rPr lang="en-HK" sz="1100" dirty="0" smtClean="0">
                <a:solidFill>
                  <a:schemeClr val="bg1"/>
                </a:solidFill>
              </a:rPr>
              <a:t>(</a:t>
            </a:r>
            <a:r>
              <a:rPr lang="ja-JP" altLang="en-US" sz="1100" dirty="0">
                <a:solidFill>
                  <a:schemeClr val="bg1"/>
                </a:solidFill>
              </a:rPr>
              <a:t>下圖</a:t>
            </a:r>
            <a:r>
              <a:rPr lang="en-HK" sz="1100" dirty="0">
                <a:solidFill>
                  <a:schemeClr val="bg1"/>
                </a:solidFill>
              </a:rPr>
              <a:t>) </a:t>
            </a:r>
            <a:r>
              <a:rPr lang="ja-JP" altLang="en-US" sz="1100" dirty="0">
                <a:solidFill>
                  <a:schemeClr val="bg1"/>
                </a:solidFill>
              </a:rPr>
              <a:t>香港藝術館 </a:t>
            </a:r>
            <a:endParaRPr lang="en-HK" sz="1100" baseline="30000" dirty="0">
              <a:solidFill>
                <a:schemeClr val="bg1"/>
              </a:solidFill>
            </a:endParaRPr>
          </a:p>
          <a:p>
            <a:pPr algn="r"/>
            <a:endParaRPr lang="en-HK" sz="1100" baseline="30000" dirty="0">
              <a:solidFill>
                <a:schemeClr val="bg1"/>
              </a:solidFill>
            </a:endParaRPr>
          </a:p>
        </p:txBody>
      </p:sp>
      <p:sp>
        <p:nvSpPr>
          <p:cNvPr id="13" name="Title 1">
            <a:extLst>
              <a:ext uri="{FF2B5EF4-FFF2-40B4-BE49-F238E27FC236}">
                <a16:creationId xmlns:a16="http://schemas.microsoft.com/office/drawing/2014/main" id="{D51003ED-627E-B749-BA2C-303784185063}"/>
              </a:ext>
            </a:extLst>
          </p:cNvPr>
          <p:cNvSpPr txBox="1">
            <a:spLocks/>
          </p:cNvSpPr>
          <p:nvPr/>
        </p:nvSpPr>
        <p:spPr>
          <a:xfrm>
            <a:off x="1033022" y="1270322"/>
            <a:ext cx="3091607" cy="1727643"/>
          </a:xfrm>
          <a:prstGeom prst="rect">
            <a:avLst/>
          </a:prstGeom>
        </p:spPr>
        <p:txBody>
          <a:bodyPr vert="horz" lIns="0" tIns="0" rIns="0" bIns="0" rtlCol="0" anchor="b">
            <a:normAutofit/>
          </a:bodyPr>
          <a:lstStyle>
            <a:lvl1pPr algn="l" defTabSz="914400" rtl="0" eaLnBrk="1" latinLnBrk="0" hangingPunct="1">
              <a:lnSpc>
                <a:spcPct val="100000"/>
              </a:lnSpc>
              <a:spcBef>
                <a:spcPct val="0"/>
              </a:spcBef>
              <a:buNone/>
              <a:defRPr sz="3600" b="1" i="0" kern="1200" cap="all" spc="700" baseline="0">
                <a:solidFill>
                  <a:schemeClr val="tx1"/>
                </a:solidFill>
                <a:latin typeface="+mj-lt"/>
                <a:ea typeface="+mj-ea"/>
                <a:cs typeface="+mj-cs"/>
              </a:defRPr>
            </a:lvl1pPr>
          </a:lstStyle>
          <a:p>
            <a:r>
              <a:rPr lang="en-HK" sz="2800" dirty="0">
                <a:solidFill>
                  <a:schemeClr val="bg1"/>
                </a:solidFill>
              </a:rPr>
              <a:t>04.</a:t>
            </a:r>
            <a:br>
              <a:rPr lang="en-HK" sz="2800" dirty="0">
                <a:solidFill>
                  <a:schemeClr val="bg1"/>
                </a:solidFill>
              </a:rPr>
            </a:br>
            <a:r>
              <a:rPr lang="zh-TW" altLang="en-US" sz="2800" spc="0" dirty="0">
                <a:solidFill>
                  <a:schemeClr val="bg1"/>
                </a:solidFill>
              </a:rPr>
              <a:t>博物館和美術館</a:t>
            </a:r>
            <a:endParaRPr lang="en-US" sz="2800" spc="0" dirty="0">
              <a:solidFill>
                <a:schemeClr val="bg1"/>
              </a:solidFill>
            </a:endParaRPr>
          </a:p>
        </p:txBody>
      </p:sp>
      <p:sp>
        <p:nvSpPr>
          <p:cNvPr id="14" name="Content Placeholder 2">
            <a:extLst>
              <a:ext uri="{FF2B5EF4-FFF2-40B4-BE49-F238E27FC236}">
                <a16:creationId xmlns:a16="http://schemas.microsoft.com/office/drawing/2014/main" id="{1CE4E9B6-F655-5F40-829E-0BDD4182556F}"/>
              </a:ext>
            </a:extLst>
          </p:cNvPr>
          <p:cNvSpPr txBox="1">
            <a:spLocks/>
          </p:cNvSpPr>
          <p:nvPr/>
        </p:nvSpPr>
        <p:spPr>
          <a:xfrm>
            <a:off x="1033022" y="3294001"/>
            <a:ext cx="2942813" cy="3428124"/>
          </a:xfrm>
          <a:prstGeom prst="rect">
            <a:avLst/>
          </a:prstGeom>
        </p:spPr>
        <p:txBody>
          <a:bodyPr vert="horz" lIns="0" tIns="0" rIns="0" bIns="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TW" altLang="en-US" sz="1400" dirty="0">
                <a:solidFill>
                  <a:schemeClr val="bg1"/>
                </a:solidFill>
              </a:rPr>
              <a:t>博物館和美術館</a:t>
            </a:r>
            <a:r>
              <a:rPr lang="zh-TW" altLang="en-US" sz="1400" dirty="0" smtClean="0">
                <a:solidFill>
                  <a:schemeClr val="bg1"/>
                </a:solidFill>
              </a:rPr>
              <a:t>是一手資料研究</a:t>
            </a:r>
            <a:r>
              <a:rPr lang="zh-TW" altLang="en-US" sz="1400" dirty="0">
                <a:solidFill>
                  <a:schemeClr val="bg1"/>
                </a:solidFill>
              </a:rPr>
              <a:t>的最佳來源，因為它們包含了各種各樣的物品，手工藝品和歷史寶藏。</a:t>
            </a:r>
            <a:endParaRPr lang="en-US" sz="1400" b="1" dirty="0">
              <a:solidFill>
                <a:schemeClr val="bg1"/>
              </a:solidFill>
            </a:endParaRPr>
          </a:p>
        </p:txBody>
      </p:sp>
    </p:spTree>
    <p:extLst>
      <p:ext uri="{BB962C8B-B14F-4D97-AF65-F5344CB8AC3E}">
        <p14:creationId xmlns:p14="http://schemas.microsoft.com/office/powerpoint/2010/main" val="22446101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E3CBB9B1-7B7D-4BA1-A1AF-572168B3953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CF1803-1694-7A4A-85A1-95635AD3683B}"/>
              </a:ext>
            </a:extLst>
          </p:cNvPr>
          <p:cNvSpPr>
            <a:spLocks noGrp="1"/>
          </p:cNvSpPr>
          <p:nvPr>
            <p:ph type="title"/>
          </p:nvPr>
        </p:nvSpPr>
        <p:spPr>
          <a:xfrm>
            <a:off x="8643193" y="457201"/>
            <a:ext cx="3091607" cy="1727643"/>
          </a:xfrm>
        </p:spPr>
        <p:txBody>
          <a:bodyPr anchor="b">
            <a:normAutofit/>
          </a:bodyPr>
          <a:lstStyle/>
          <a:p>
            <a:r>
              <a:rPr lang="en-HK" sz="2800" spc="0" dirty="0"/>
              <a:t>05.</a:t>
            </a:r>
            <a:r>
              <a:rPr lang="en-HK" sz="2800" dirty="0"/>
              <a:t/>
            </a:r>
            <a:br>
              <a:rPr lang="en-HK" sz="2800" dirty="0"/>
            </a:br>
            <a:r>
              <a:rPr lang="zh-TW" altLang="en-US" sz="2800" spc="0" dirty="0"/>
              <a:t>電影</a:t>
            </a:r>
            <a:endParaRPr lang="en-US" sz="2800" spc="0" dirty="0"/>
          </a:p>
        </p:txBody>
      </p:sp>
      <p:pic>
        <p:nvPicPr>
          <p:cNvPr id="5" name="Picture 4" descr="An open computer sitting on top of a table&#10;&#10;Description automatically generated">
            <a:extLst>
              <a:ext uri="{FF2B5EF4-FFF2-40B4-BE49-F238E27FC236}">
                <a16:creationId xmlns:a16="http://schemas.microsoft.com/office/drawing/2014/main" id="{5DC426FA-B981-F345-8ACF-EB8E144CAAE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2" b="-2"/>
          <a:stretch/>
        </p:blipFill>
        <p:spPr>
          <a:xfrm>
            <a:off x="20" y="431"/>
            <a:ext cx="8115280" cy="6408311"/>
          </a:xfrm>
          <a:prstGeom prst="rect">
            <a:avLst/>
          </a:prstGeom>
        </p:spPr>
      </p:pic>
      <p:sp>
        <p:nvSpPr>
          <p:cNvPr id="3" name="Content Placeholder 2">
            <a:extLst>
              <a:ext uri="{FF2B5EF4-FFF2-40B4-BE49-F238E27FC236}">
                <a16:creationId xmlns:a16="http://schemas.microsoft.com/office/drawing/2014/main" id="{2E723DDE-F902-EC46-80EC-6ACD44133D84}"/>
              </a:ext>
            </a:extLst>
          </p:cNvPr>
          <p:cNvSpPr>
            <a:spLocks noGrp="1"/>
          </p:cNvSpPr>
          <p:nvPr>
            <p:ph idx="1"/>
          </p:nvPr>
        </p:nvSpPr>
        <p:spPr>
          <a:xfrm>
            <a:off x="8643193" y="2530549"/>
            <a:ext cx="2942813" cy="3428124"/>
          </a:xfrm>
        </p:spPr>
        <p:txBody>
          <a:bodyPr>
            <a:normAutofit/>
          </a:bodyPr>
          <a:lstStyle/>
          <a:p>
            <a:pPr marL="0" indent="0">
              <a:buNone/>
            </a:pPr>
            <a:r>
              <a:rPr lang="zh-TW" altLang="en-US" sz="1800" dirty="0"/>
              <a:t>電影行業一直與服飾和時尚息息相關。設計師多年來</a:t>
            </a:r>
            <a:r>
              <a:rPr lang="zh-TW" altLang="en-US" sz="1800" dirty="0" smtClean="0"/>
              <a:t>一直以</a:t>
            </a:r>
            <a:r>
              <a:rPr lang="zh-TW" altLang="en-US" sz="1800" dirty="0"/>
              <a:t>電影</a:t>
            </a:r>
            <a:r>
              <a:rPr lang="zh-TW" altLang="en-US" sz="1800" dirty="0" smtClean="0"/>
              <a:t>為第一手資料研究的起點。</a:t>
            </a:r>
            <a:endParaRPr lang="en-US" sz="1800" dirty="0"/>
          </a:p>
        </p:txBody>
      </p:sp>
      <p:sp>
        <p:nvSpPr>
          <p:cNvPr id="20" name="Rectangle 19">
            <a:extLst>
              <a:ext uri="{FF2B5EF4-FFF2-40B4-BE49-F238E27FC236}">
                <a16:creationId xmlns:a16="http://schemas.microsoft.com/office/drawing/2014/main" id="{907741FC-B544-4A6E-B831-6789D042333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49257"/>
          </a:xfrm>
          <a:prstGeom prst="rect">
            <a:avLst/>
          </a:prstGeom>
          <a:gradFill>
            <a:gsLst>
              <a:gs pos="34000">
                <a:schemeClr val="accent4">
                  <a:alpha val="73000"/>
                </a:schemeClr>
              </a:gs>
              <a:gs pos="100000">
                <a:schemeClr val="accent5">
                  <a:alpha val="89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3F0BE7ED-7814-4273-B18A-F26CC038038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8314"/>
            <a:ext cx="8115300" cy="449258"/>
          </a:xfrm>
          <a:prstGeom prst="rect">
            <a:avLst/>
          </a:prstGeom>
          <a:gradFill>
            <a:gsLst>
              <a:gs pos="22000">
                <a:schemeClr val="accent5">
                  <a:lumMod val="60000"/>
                  <a:lumOff val="40000"/>
                  <a:alpha val="55000"/>
                </a:schemeClr>
              </a:gs>
              <a:gs pos="99000">
                <a:schemeClr val="accent2"/>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4318B6C-0BB9-D347-9F81-15BA7BCCE3BE}"/>
              </a:ext>
            </a:extLst>
          </p:cNvPr>
          <p:cNvSpPr/>
          <p:nvPr/>
        </p:nvSpPr>
        <p:spPr>
          <a:xfrm>
            <a:off x="0" y="6192444"/>
            <a:ext cx="5015717" cy="215444"/>
          </a:xfrm>
          <a:prstGeom prst="rect">
            <a:avLst/>
          </a:prstGeom>
        </p:spPr>
        <p:txBody>
          <a:bodyPr wrap="square">
            <a:spAutoFit/>
          </a:bodyPr>
          <a:lstStyle/>
          <a:p>
            <a:pPr>
              <a:spcAft>
                <a:spcPts val="600"/>
              </a:spcAft>
            </a:pPr>
            <a:r>
              <a:rPr lang="zh-TW" altLang="en-US" sz="800" i="1" dirty="0">
                <a:solidFill>
                  <a:schemeClr val="bg1"/>
                </a:solidFill>
              </a:rPr>
              <a:t>免版稅圖片來自</a:t>
            </a:r>
            <a:r>
              <a:rPr lang="en-US" altLang="zh-TW" sz="800" i="1" dirty="0">
                <a:solidFill>
                  <a:schemeClr val="bg1"/>
                </a:solidFill>
              </a:rPr>
              <a:t> </a:t>
            </a:r>
            <a:r>
              <a:rPr lang="en-HK" sz="800" i="1" dirty="0" err="1">
                <a:solidFill>
                  <a:schemeClr val="bg1"/>
                </a:solidFill>
              </a:rPr>
              <a:t>Pexels</a:t>
            </a:r>
            <a:endParaRPr lang="en-HK" sz="800" i="1" baseline="30000" dirty="0">
              <a:solidFill>
                <a:schemeClr val="bg1"/>
              </a:solidFill>
            </a:endParaRPr>
          </a:p>
        </p:txBody>
      </p:sp>
    </p:spTree>
    <p:extLst>
      <p:ext uri="{BB962C8B-B14F-4D97-AF65-F5344CB8AC3E}">
        <p14:creationId xmlns:p14="http://schemas.microsoft.com/office/powerpoint/2010/main" val="1132109835"/>
      </p:ext>
    </p:extLst>
  </p:cSld>
  <p:clrMapOvr>
    <a:masterClrMapping/>
  </p:clrMapOvr>
</p:sld>
</file>

<file path=ppt/theme/theme1.xml><?xml version="1.0" encoding="utf-8"?>
<a:theme xmlns:a="http://schemas.openxmlformats.org/drawingml/2006/main" name="GradientRiseVTI">
  <a:themeElements>
    <a:clrScheme name="Office">
      <a:dk1>
        <a:srgbClr val="000000"/>
      </a:dk1>
      <a:lt1>
        <a:srgbClr val="FFFFFF"/>
      </a:lt1>
      <a:dk2>
        <a:srgbClr val="2E3948"/>
      </a:dk2>
      <a:lt2>
        <a:srgbClr val="E7E6E6"/>
      </a:lt2>
      <a:accent1>
        <a:srgbClr val="5A82CB"/>
      </a:accent1>
      <a:accent2>
        <a:srgbClr val="ED7D31"/>
      </a:accent2>
      <a:accent3>
        <a:srgbClr val="A3A3A3"/>
      </a:accent3>
      <a:accent4>
        <a:srgbClr val="CF9B00"/>
      </a:accent4>
      <a:accent5>
        <a:srgbClr val="5B9BD5"/>
      </a:accent5>
      <a:accent6>
        <a:srgbClr val="70AD47"/>
      </a:accent6>
      <a:hlink>
        <a:srgbClr val="D26012"/>
      </a:hlink>
      <a:folHlink>
        <a:srgbClr val="A9718D"/>
      </a:folHlink>
    </a:clrScheme>
    <a:fontScheme name="Avenir">
      <a:majorFont>
        <a:latin typeface="Avenir Next LT Pro"/>
        <a:ea typeface=""/>
        <a:cs typeface=""/>
      </a:majorFont>
      <a:minorFont>
        <a:latin typeface="Avenir Next L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dientRiseVTI" id="{C2FC082F-B444-4222-AF20-78444CCB5722}" vid="{39F213E4-0CBC-40CB-B3F6-8C5562B6B99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297</TotalTime>
  <Words>541</Words>
  <Application>Microsoft Office PowerPoint</Application>
  <PresentationFormat>寬螢幕</PresentationFormat>
  <Paragraphs>40</Paragraphs>
  <Slides>10</Slides>
  <Notes>1</Notes>
  <HiddenSlides>0</HiddenSlides>
  <MMClips>0</MMClips>
  <ScaleCrop>false</ScaleCrop>
  <HeadingPairs>
    <vt:vector size="6" baseType="variant">
      <vt:variant>
        <vt:lpstr>使用字型</vt:lpstr>
      </vt:variant>
      <vt:variant>
        <vt:i4>4</vt:i4>
      </vt:variant>
      <vt:variant>
        <vt:lpstr>佈景主題</vt:lpstr>
      </vt:variant>
      <vt:variant>
        <vt:i4>1</vt:i4>
      </vt:variant>
      <vt:variant>
        <vt:lpstr>投影片標題</vt:lpstr>
      </vt:variant>
      <vt:variant>
        <vt:i4>10</vt:i4>
      </vt:variant>
    </vt:vector>
  </HeadingPairs>
  <TitlesOfParts>
    <vt:vector size="15" baseType="lpstr">
      <vt:lpstr>Avenir Next LT Pro</vt:lpstr>
      <vt:lpstr>Avenir Next LT Pro Light</vt:lpstr>
      <vt:lpstr>Arial</vt:lpstr>
      <vt:lpstr>Calibri</vt:lpstr>
      <vt:lpstr>GradientRiseVTI</vt:lpstr>
      <vt:lpstr>資料搜集與創意</vt:lpstr>
      <vt:lpstr>時裝設計靈感的信息來源</vt:lpstr>
      <vt:lpstr>01. 網上時尚資源</vt:lpstr>
      <vt:lpstr>PINTEREST</vt:lpstr>
      <vt:lpstr>02.  雜誌和在線雜誌</vt:lpstr>
      <vt:lpstr>著名的時尚雜誌:</vt:lpstr>
      <vt:lpstr>03. 圖書館</vt:lpstr>
      <vt:lpstr>香港主要博物館名單：</vt:lpstr>
      <vt:lpstr>05. 電影</vt:lpstr>
      <vt:lpstr>06. 旅遊</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資料搜集與創意</dc:title>
  <dc:creator>HO HO TAK</dc:creator>
  <cp:lastModifiedBy>POON, Suk-mei Cindy</cp:lastModifiedBy>
  <cp:revision>46</cp:revision>
  <dcterms:created xsi:type="dcterms:W3CDTF">2020-12-07T03:08:55Z</dcterms:created>
  <dcterms:modified xsi:type="dcterms:W3CDTF">2021-09-20T01:43:50Z</dcterms:modified>
</cp:coreProperties>
</file>