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286" r:id="rId4"/>
    <p:sldId id="288" r:id="rId5"/>
    <p:sldId id="289" r:id="rId6"/>
    <p:sldId id="264" r:id="rId7"/>
    <p:sldId id="318" r:id="rId8"/>
    <p:sldId id="278" r:id="rId9"/>
    <p:sldId id="282" r:id="rId10"/>
    <p:sldId id="262" r:id="rId11"/>
    <p:sldId id="259" r:id="rId12"/>
    <p:sldId id="263" r:id="rId13"/>
    <p:sldId id="287" r:id="rId14"/>
    <p:sldId id="293" r:id="rId15"/>
    <p:sldId id="290" r:id="rId16"/>
    <p:sldId id="295" r:id="rId17"/>
    <p:sldId id="308" r:id="rId18"/>
    <p:sldId id="299" r:id="rId19"/>
    <p:sldId id="303" r:id="rId20"/>
    <p:sldId id="312" r:id="rId21"/>
    <p:sldId id="311" r:id="rId22"/>
    <p:sldId id="313" r:id="rId23"/>
    <p:sldId id="314" r:id="rId24"/>
    <p:sldId id="315" r:id="rId25"/>
    <p:sldId id="316" r:id="rId26"/>
    <p:sldId id="317" r:id="rId27"/>
    <p:sldId id="296" r:id="rId28"/>
    <p:sldId id="298" r:id="rId29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4B898"/>
    <a:srgbClr val="C1B55B"/>
    <a:srgbClr val="87925E"/>
    <a:srgbClr val="8CB591"/>
    <a:srgbClr val="46B1E1"/>
    <a:srgbClr val="215F9A"/>
    <a:srgbClr val="67BFE6"/>
    <a:srgbClr val="DAE5B5"/>
    <a:srgbClr val="B8D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54FD9-2544-43C7-9E15-796000A52F82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4BD87D16-605D-4518-BC3F-C0130E42317A}">
      <dgm:prSet phldrT="[文字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zh-HK" dirty="0"/>
            <a:t>自我</a:t>
          </a:r>
          <a:endParaRPr lang="en-US" altLang="zh-TW" dirty="0"/>
        </a:p>
        <a:p>
          <a:r>
            <a:rPr lang="zh-TW" altLang="zh-HK" dirty="0"/>
            <a:t>導向的</a:t>
          </a:r>
          <a:endParaRPr lang="en-US" altLang="zh-TW" dirty="0"/>
        </a:p>
        <a:p>
          <a:r>
            <a:rPr lang="zh-TW" altLang="zh-HK" dirty="0"/>
            <a:t>價值觀</a:t>
          </a:r>
          <a:endParaRPr lang="zh-HK" altLang="en-US" dirty="0"/>
        </a:p>
      </dgm:t>
    </dgm:pt>
    <dgm:pt modelId="{AAB4B5BC-E3AB-4FAC-901A-0F7C0A1D1C93}" type="parTrans" cxnId="{6F53E737-0C34-49E4-BCA9-C1E5F76B511B}">
      <dgm:prSet/>
      <dgm:spPr/>
      <dgm:t>
        <a:bodyPr/>
        <a:lstStyle/>
        <a:p>
          <a:endParaRPr lang="zh-HK" altLang="en-US"/>
        </a:p>
      </dgm:t>
    </dgm:pt>
    <dgm:pt modelId="{47897094-DB8D-4229-ADE9-15DC044B88A8}" type="sibTrans" cxnId="{6F53E737-0C34-49E4-BCA9-C1E5F76B511B}">
      <dgm:prSet/>
      <dgm:spPr/>
      <dgm:t>
        <a:bodyPr/>
        <a:lstStyle/>
        <a:p>
          <a:endParaRPr lang="zh-HK" altLang="en-US"/>
        </a:p>
      </dgm:t>
    </dgm:pt>
    <dgm:pt modelId="{34D779C0-1A53-43B0-BF76-7A09D3A9413F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HK" altLang="zh-HK" sz="2000" dirty="0"/>
            <a:t>主動</a:t>
          </a:r>
          <a:r>
            <a:rPr lang="en-US" altLang="zh-HK" sz="2000" dirty="0"/>
            <a:t>/</a:t>
          </a:r>
          <a:r>
            <a:rPr lang="zh-HK" altLang="zh-HK" sz="2000" dirty="0"/>
            <a:t>被動</a:t>
          </a:r>
          <a:endParaRPr lang="zh-HK" altLang="en-US" sz="2000" dirty="0"/>
        </a:p>
      </dgm:t>
    </dgm:pt>
    <dgm:pt modelId="{9D778976-4B33-4FE7-9F8A-69831B2B379E}" type="parTrans" cxnId="{94A766A8-5119-4373-BEAB-B028BAA54DEC}">
      <dgm:prSet/>
      <dgm:spPr/>
      <dgm:t>
        <a:bodyPr/>
        <a:lstStyle/>
        <a:p>
          <a:endParaRPr lang="zh-HK" altLang="en-US"/>
        </a:p>
      </dgm:t>
    </dgm:pt>
    <dgm:pt modelId="{E5BAABC8-51CD-4769-8B9A-FC7B382A28A7}" type="sibTrans" cxnId="{94A766A8-5119-4373-BEAB-B028BAA54DEC}">
      <dgm:prSet/>
      <dgm:spPr/>
      <dgm:t>
        <a:bodyPr/>
        <a:lstStyle/>
        <a:p>
          <a:endParaRPr lang="zh-HK" altLang="en-US"/>
        </a:p>
      </dgm:t>
    </dgm:pt>
    <dgm:pt modelId="{C647C697-784F-4CD9-9E51-B6578D0947B9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HK" altLang="zh-HK" sz="2000" dirty="0"/>
            <a:t>物質</a:t>
          </a:r>
          <a:r>
            <a:rPr lang="en-US" altLang="zh-HK" sz="2000" dirty="0"/>
            <a:t>/</a:t>
          </a:r>
          <a:r>
            <a:rPr lang="zh-HK" altLang="zh-HK" sz="2000" dirty="0"/>
            <a:t>非物質</a:t>
          </a:r>
          <a:endParaRPr lang="zh-HK" altLang="en-US" sz="2000" dirty="0"/>
        </a:p>
      </dgm:t>
    </dgm:pt>
    <dgm:pt modelId="{384899E2-C1C1-46FE-9741-8997ABFE0550}" type="parTrans" cxnId="{E3EAA8C1-9C9F-462B-B8B7-792A3A0C26B5}">
      <dgm:prSet/>
      <dgm:spPr/>
      <dgm:t>
        <a:bodyPr/>
        <a:lstStyle/>
        <a:p>
          <a:endParaRPr lang="zh-HK" altLang="en-US"/>
        </a:p>
      </dgm:t>
    </dgm:pt>
    <dgm:pt modelId="{239AD442-B2D0-4EFF-A6BD-7F4FD78E9385}" type="sibTrans" cxnId="{E3EAA8C1-9C9F-462B-B8B7-792A3A0C26B5}">
      <dgm:prSet/>
      <dgm:spPr/>
      <dgm:t>
        <a:bodyPr/>
        <a:lstStyle/>
        <a:p>
          <a:endParaRPr lang="zh-HK" altLang="en-US"/>
        </a:p>
      </dgm:t>
    </dgm:pt>
    <dgm:pt modelId="{EC3132B6-D995-4EF2-8728-3AF52EE10E1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zh-HK" sz="2000" dirty="0"/>
            <a:t>辛勤工作 </a:t>
          </a:r>
          <a:endParaRPr lang="en-US" altLang="zh-TW" sz="2000" dirty="0"/>
        </a:p>
        <a:p>
          <a:r>
            <a:rPr lang="en-US" altLang="zh-HK" sz="2000" dirty="0"/>
            <a:t>/ </a:t>
          </a:r>
          <a:r>
            <a:rPr lang="zh-TW" altLang="zh-HK" sz="2000" dirty="0"/>
            <a:t>休閒</a:t>
          </a:r>
          <a:endParaRPr lang="zh-HK" altLang="en-US" sz="2000" dirty="0"/>
        </a:p>
      </dgm:t>
    </dgm:pt>
    <dgm:pt modelId="{1FFE9D1C-DEC0-4D53-B7F4-2C974175B0DB}" type="parTrans" cxnId="{C97BE6AB-9EF8-42A5-AFEC-8F3AB7C59240}">
      <dgm:prSet/>
      <dgm:spPr/>
      <dgm:t>
        <a:bodyPr/>
        <a:lstStyle/>
        <a:p>
          <a:endParaRPr lang="zh-HK" altLang="en-US"/>
        </a:p>
      </dgm:t>
    </dgm:pt>
    <dgm:pt modelId="{7E779D71-4CEF-43C0-8865-AFF6DA800142}" type="sibTrans" cxnId="{C97BE6AB-9EF8-42A5-AFEC-8F3AB7C59240}">
      <dgm:prSet/>
      <dgm:spPr/>
      <dgm:t>
        <a:bodyPr/>
        <a:lstStyle/>
        <a:p>
          <a:endParaRPr lang="zh-HK" altLang="en-US"/>
        </a:p>
      </dgm:t>
    </dgm:pt>
    <dgm:pt modelId="{5B40A158-2A0D-4791-996F-9D4EF3203BD6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zh-HK" sz="1800" dirty="0"/>
            <a:t>延遲滿足</a:t>
          </a:r>
          <a:endParaRPr lang="en-US" altLang="zh-TW" sz="1800" dirty="0"/>
        </a:p>
        <a:p>
          <a:r>
            <a:rPr lang="zh-TW" altLang="zh-HK" sz="1800" dirty="0"/>
            <a:t> </a:t>
          </a:r>
          <a:r>
            <a:rPr lang="en-US" altLang="zh-HK" sz="1800" dirty="0"/>
            <a:t>/ </a:t>
          </a:r>
          <a:r>
            <a:rPr lang="zh-TW" altLang="zh-HK" sz="1800" dirty="0"/>
            <a:t>立即滿足</a:t>
          </a:r>
          <a:endParaRPr lang="zh-HK" altLang="en-US" sz="1800" dirty="0"/>
        </a:p>
      </dgm:t>
    </dgm:pt>
    <dgm:pt modelId="{11CAC2DC-135C-4241-94B6-DC4BCB5ECEBE}" type="parTrans" cxnId="{D016C59A-932F-4C87-BE6D-195D60857AB8}">
      <dgm:prSet/>
      <dgm:spPr/>
      <dgm:t>
        <a:bodyPr/>
        <a:lstStyle/>
        <a:p>
          <a:endParaRPr lang="zh-HK" altLang="en-US"/>
        </a:p>
      </dgm:t>
    </dgm:pt>
    <dgm:pt modelId="{91E4BAF2-2575-48FA-8B1F-029FB29768A4}" type="sibTrans" cxnId="{D016C59A-932F-4C87-BE6D-195D60857AB8}">
      <dgm:prSet/>
      <dgm:spPr/>
      <dgm:t>
        <a:bodyPr/>
        <a:lstStyle/>
        <a:p>
          <a:endParaRPr lang="zh-HK" altLang="en-US"/>
        </a:p>
      </dgm:t>
    </dgm:pt>
    <dgm:pt modelId="{0C4B9EDA-4993-4E44-A2F0-351FF72AFF5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zh-HK" sz="1800" dirty="0"/>
            <a:t>感官滿足 </a:t>
          </a:r>
          <a:r>
            <a:rPr lang="en-US" altLang="zh-HK" sz="1800" dirty="0"/>
            <a:t>/ </a:t>
          </a:r>
          <a:r>
            <a:rPr lang="zh-TW" altLang="en-US" sz="1800" dirty="0" smtClean="0">
              <a:solidFill>
                <a:schemeClr val="bg1"/>
              </a:solidFill>
            </a:rPr>
            <a:t>節制</a:t>
          </a:r>
          <a:endParaRPr lang="zh-HK" altLang="en-US" sz="1800" dirty="0">
            <a:solidFill>
              <a:schemeClr val="bg1"/>
            </a:solidFill>
          </a:endParaRPr>
        </a:p>
      </dgm:t>
    </dgm:pt>
    <dgm:pt modelId="{018F9CCA-8645-489B-8B0D-C2F9DDDFFB99}" type="parTrans" cxnId="{A53F961E-04A1-46C2-A905-F0E0CBEDE14C}">
      <dgm:prSet/>
      <dgm:spPr/>
      <dgm:t>
        <a:bodyPr/>
        <a:lstStyle/>
        <a:p>
          <a:endParaRPr lang="zh-HK" altLang="en-US"/>
        </a:p>
      </dgm:t>
    </dgm:pt>
    <dgm:pt modelId="{33C6314E-5657-4F22-B5DE-AE7406CD9F35}" type="sibTrans" cxnId="{A53F961E-04A1-46C2-A905-F0E0CBEDE14C}">
      <dgm:prSet/>
      <dgm:spPr/>
      <dgm:t>
        <a:bodyPr/>
        <a:lstStyle/>
        <a:p>
          <a:endParaRPr lang="zh-HK" altLang="en-US"/>
        </a:p>
      </dgm:t>
    </dgm:pt>
    <dgm:pt modelId="{12789D4A-A3A3-46A1-8287-0A6559E9FA20}">
      <dgm:prSet phldrT="[文字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HK" altLang="zh-HK" sz="2000" dirty="0"/>
            <a:t>宗教</a:t>
          </a:r>
          <a:r>
            <a:rPr lang="en-US" altLang="zh-HK" sz="2000" dirty="0"/>
            <a:t>/</a:t>
          </a:r>
          <a:r>
            <a:rPr lang="zh-HK" altLang="zh-HK" sz="2000" dirty="0"/>
            <a:t>世俗</a:t>
          </a:r>
          <a:endParaRPr lang="zh-HK" altLang="en-US" sz="2000" dirty="0"/>
        </a:p>
      </dgm:t>
    </dgm:pt>
    <dgm:pt modelId="{EC8AE1B6-7627-44C6-BAA5-AFB4124C10C5}" type="parTrans" cxnId="{757C1CDB-9EB1-4B7F-A0BA-FCEB2C8EDD95}">
      <dgm:prSet/>
      <dgm:spPr/>
      <dgm:t>
        <a:bodyPr/>
        <a:lstStyle/>
        <a:p>
          <a:endParaRPr lang="zh-HK" altLang="en-US"/>
        </a:p>
      </dgm:t>
    </dgm:pt>
    <dgm:pt modelId="{3A8FD13F-B1D9-4FB0-8F16-5622D5DCB50B}" type="sibTrans" cxnId="{757C1CDB-9EB1-4B7F-A0BA-FCEB2C8EDD95}">
      <dgm:prSet/>
      <dgm:spPr/>
      <dgm:t>
        <a:bodyPr/>
        <a:lstStyle/>
        <a:p>
          <a:endParaRPr lang="zh-HK" altLang="en-US"/>
        </a:p>
      </dgm:t>
    </dgm:pt>
    <dgm:pt modelId="{4DF698E2-F5C6-4B6C-9B97-32BE6D884967}" type="pres">
      <dgm:prSet presAssocID="{00254FD9-2544-43C7-9E15-796000A52F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B11443-AD8A-4149-A47C-3DB77DE7FDCD}" type="pres">
      <dgm:prSet presAssocID="{4BD87D16-605D-4518-BC3F-C0130E42317A}" presName="centerShape" presStyleLbl="node0" presStyleIdx="0" presStyleCnt="1" custScaleX="80540" custScaleY="73753" custLinFactNeighborX="2973" custLinFactNeighborY="-5026"/>
      <dgm:spPr/>
      <dgm:t>
        <a:bodyPr/>
        <a:lstStyle/>
        <a:p>
          <a:endParaRPr lang="zh-TW" altLang="en-US"/>
        </a:p>
      </dgm:t>
    </dgm:pt>
    <dgm:pt modelId="{EA9F34C3-108E-4012-A67F-A58EED03B705}" type="pres">
      <dgm:prSet presAssocID="{34D779C0-1A53-43B0-BF76-7A09D3A9413F}" presName="node" presStyleLbl="node1" presStyleIdx="0" presStyleCnt="6" custScaleX="112732" custScaleY="106997" custRadScaleRad="88789" custRadScaleInc="216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E54A13-8DB0-4A5A-AC59-58E0CFD9E57F}" type="pres">
      <dgm:prSet presAssocID="{34D779C0-1A53-43B0-BF76-7A09D3A9413F}" presName="dummy" presStyleCnt="0"/>
      <dgm:spPr/>
    </dgm:pt>
    <dgm:pt modelId="{0C1D9EF6-1E35-46E8-855C-7455B9F6942D}" type="pres">
      <dgm:prSet presAssocID="{E5BAABC8-51CD-4769-8B9A-FC7B382A28A7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4AAFAEFE-0B4C-43A7-A637-024130B5FB0A}" type="pres">
      <dgm:prSet presAssocID="{C647C697-784F-4CD9-9E51-B6578D0947B9}" presName="node" presStyleLbl="node1" presStyleIdx="1" presStyleCnt="6" custScaleX="159645" custScaleY="130533" custRadScaleRad="130012" custRadScaleInc="450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3BEFB-597E-4123-99A1-FDBCFDA4B42A}" type="pres">
      <dgm:prSet presAssocID="{C647C697-784F-4CD9-9E51-B6578D0947B9}" presName="dummy" presStyleCnt="0"/>
      <dgm:spPr/>
    </dgm:pt>
    <dgm:pt modelId="{279D7168-E128-43C0-8C58-2903E4967DEF}" type="pres">
      <dgm:prSet presAssocID="{239AD442-B2D0-4EFF-A6BD-7F4FD78E9385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9079A5CF-9AC0-4FA7-91F0-316CD39FE493}" type="pres">
      <dgm:prSet presAssocID="{EC3132B6-D995-4EF2-8728-3AF52EE10E10}" presName="node" presStyleLbl="node1" presStyleIdx="2" presStyleCnt="6" custScaleX="140072" custScaleY="123724" custRadScaleRad="139950" custRadScaleInc="-403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9CDB43-0CBC-4914-95CA-88F69B7CB306}" type="pres">
      <dgm:prSet presAssocID="{EC3132B6-D995-4EF2-8728-3AF52EE10E10}" presName="dummy" presStyleCnt="0"/>
      <dgm:spPr/>
    </dgm:pt>
    <dgm:pt modelId="{5A086531-13F5-4DD4-90AE-731BA9A9D9AA}" type="pres">
      <dgm:prSet presAssocID="{7E779D71-4CEF-43C0-8865-AFF6DA800142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4B47509E-8E28-4C21-9882-B257C2CE773A}" type="pres">
      <dgm:prSet presAssocID="{5B40A158-2A0D-4791-996F-9D4EF3203BD6}" presName="node" presStyleLbl="node1" presStyleIdx="3" presStyleCnt="6" custScaleX="167111" custScaleY="153764" custRadScaleRad="79007" custRadScaleInc="-33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96DF82-F478-4D78-BAC6-9CA9C19D289E}" type="pres">
      <dgm:prSet presAssocID="{5B40A158-2A0D-4791-996F-9D4EF3203BD6}" presName="dummy" presStyleCnt="0"/>
      <dgm:spPr/>
    </dgm:pt>
    <dgm:pt modelId="{7699FB5D-2E25-4FDA-8BCA-628F134A4003}" type="pres">
      <dgm:prSet presAssocID="{91E4BAF2-2575-48FA-8B1F-029FB29768A4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0C2EDF83-EFCC-4319-99B0-D3E6EC88028F}" type="pres">
      <dgm:prSet presAssocID="{0C4B9EDA-4993-4E44-A2F0-351FF72AFF50}" presName="node" presStyleLbl="node1" presStyleIdx="4" presStyleCnt="6" custScaleX="174181" custScaleY="138360" custRadScaleRad="116673" custRadScaleInc="27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F7666-D62B-46D1-85ED-DE4672E54F5F}" type="pres">
      <dgm:prSet presAssocID="{0C4B9EDA-4993-4E44-A2F0-351FF72AFF50}" presName="dummy" presStyleCnt="0"/>
      <dgm:spPr/>
    </dgm:pt>
    <dgm:pt modelId="{C9AEB3F2-56D9-41E6-9431-E057607341EB}" type="pres">
      <dgm:prSet presAssocID="{33C6314E-5657-4F22-B5DE-AE7406CD9F35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7DE552CB-D0F2-4A43-BD21-47999E83C62B}" type="pres">
      <dgm:prSet presAssocID="{12789D4A-A3A3-46A1-8287-0A6559E9FA20}" presName="node" presStyleLbl="node1" presStyleIdx="5" presStyleCnt="6" custScaleX="137110" custScaleY="119672" custRadScaleRad="132918" custRadScaleInc="-124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D350A0-6B3F-4412-B383-36A6CF5844A4}" type="pres">
      <dgm:prSet presAssocID="{12789D4A-A3A3-46A1-8287-0A6559E9FA20}" presName="dummy" presStyleCnt="0"/>
      <dgm:spPr/>
    </dgm:pt>
    <dgm:pt modelId="{65C98157-EC8E-4300-B9F7-0233B9D43493}" type="pres">
      <dgm:prSet presAssocID="{3A8FD13F-B1D9-4FB0-8F16-5622D5DCB50B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4A766A8-5119-4373-BEAB-B028BAA54DEC}" srcId="{4BD87D16-605D-4518-BC3F-C0130E42317A}" destId="{34D779C0-1A53-43B0-BF76-7A09D3A9413F}" srcOrd="0" destOrd="0" parTransId="{9D778976-4B33-4FE7-9F8A-69831B2B379E}" sibTransId="{E5BAABC8-51CD-4769-8B9A-FC7B382A28A7}"/>
    <dgm:cxn modelId="{E3EAA8C1-9C9F-462B-B8B7-792A3A0C26B5}" srcId="{4BD87D16-605D-4518-BC3F-C0130E42317A}" destId="{C647C697-784F-4CD9-9E51-B6578D0947B9}" srcOrd="1" destOrd="0" parTransId="{384899E2-C1C1-46FE-9741-8997ABFE0550}" sibTransId="{239AD442-B2D0-4EFF-A6BD-7F4FD78E9385}"/>
    <dgm:cxn modelId="{7D1D9723-EFAD-4E54-B718-73C0FC2FCC25}" type="presOf" srcId="{34D779C0-1A53-43B0-BF76-7A09D3A9413F}" destId="{EA9F34C3-108E-4012-A67F-A58EED03B705}" srcOrd="0" destOrd="0" presId="urn:microsoft.com/office/officeart/2005/8/layout/radial6"/>
    <dgm:cxn modelId="{FE76F1A0-832D-4AB0-BB19-8C3A60C6F191}" type="presOf" srcId="{3A8FD13F-B1D9-4FB0-8F16-5622D5DCB50B}" destId="{65C98157-EC8E-4300-B9F7-0233B9D43493}" srcOrd="0" destOrd="0" presId="urn:microsoft.com/office/officeart/2005/8/layout/radial6"/>
    <dgm:cxn modelId="{C97BE6AB-9EF8-42A5-AFEC-8F3AB7C59240}" srcId="{4BD87D16-605D-4518-BC3F-C0130E42317A}" destId="{EC3132B6-D995-4EF2-8728-3AF52EE10E10}" srcOrd="2" destOrd="0" parTransId="{1FFE9D1C-DEC0-4D53-B7F4-2C974175B0DB}" sibTransId="{7E779D71-4CEF-43C0-8865-AFF6DA800142}"/>
    <dgm:cxn modelId="{AB6A30C8-4544-441F-9F26-B9CD50900365}" type="presOf" srcId="{239AD442-B2D0-4EFF-A6BD-7F4FD78E9385}" destId="{279D7168-E128-43C0-8C58-2903E4967DEF}" srcOrd="0" destOrd="0" presId="urn:microsoft.com/office/officeart/2005/8/layout/radial6"/>
    <dgm:cxn modelId="{93E0F9C5-B0AF-4554-A86D-223DEFE472E5}" type="presOf" srcId="{C647C697-784F-4CD9-9E51-B6578D0947B9}" destId="{4AAFAEFE-0B4C-43A7-A637-024130B5FB0A}" srcOrd="0" destOrd="0" presId="urn:microsoft.com/office/officeart/2005/8/layout/radial6"/>
    <dgm:cxn modelId="{757C1CDB-9EB1-4B7F-A0BA-FCEB2C8EDD95}" srcId="{4BD87D16-605D-4518-BC3F-C0130E42317A}" destId="{12789D4A-A3A3-46A1-8287-0A6559E9FA20}" srcOrd="5" destOrd="0" parTransId="{EC8AE1B6-7627-44C6-BAA5-AFB4124C10C5}" sibTransId="{3A8FD13F-B1D9-4FB0-8F16-5622D5DCB50B}"/>
    <dgm:cxn modelId="{6F53E737-0C34-49E4-BCA9-C1E5F76B511B}" srcId="{00254FD9-2544-43C7-9E15-796000A52F82}" destId="{4BD87D16-605D-4518-BC3F-C0130E42317A}" srcOrd="0" destOrd="0" parTransId="{AAB4B5BC-E3AB-4FAC-901A-0F7C0A1D1C93}" sibTransId="{47897094-DB8D-4229-ADE9-15DC044B88A8}"/>
    <dgm:cxn modelId="{E400C25A-910F-471F-A46E-A93DA5F1C59F}" type="presOf" srcId="{7E779D71-4CEF-43C0-8865-AFF6DA800142}" destId="{5A086531-13F5-4DD4-90AE-731BA9A9D9AA}" srcOrd="0" destOrd="0" presId="urn:microsoft.com/office/officeart/2005/8/layout/radial6"/>
    <dgm:cxn modelId="{1DEB17B9-9F5A-4C74-8B30-8F7EC7E0F67E}" type="presOf" srcId="{5B40A158-2A0D-4791-996F-9D4EF3203BD6}" destId="{4B47509E-8E28-4C21-9882-B257C2CE773A}" srcOrd="0" destOrd="0" presId="urn:microsoft.com/office/officeart/2005/8/layout/radial6"/>
    <dgm:cxn modelId="{99EEFE24-2AB9-40B8-8F6B-1B6DD7825DF9}" type="presOf" srcId="{0C4B9EDA-4993-4E44-A2F0-351FF72AFF50}" destId="{0C2EDF83-EFCC-4319-99B0-D3E6EC88028F}" srcOrd="0" destOrd="0" presId="urn:microsoft.com/office/officeart/2005/8/layout/radial6"/>
    <dgm:cxn modelId="{B1A63EDA-A7B2-4031-AC23-F798817B0F72}" type="presOf" srcId="{12789D4A-A3A3-46A1-8287-0A6559E9FA20}" destId="{7DE552CB-D0F2-4A43-BD21-47999E83C62B}" srcOrd="0" destOrd="0" presId="urn:microsoft.com/office/officeart/2005/8/layout/radial6"/>
    <dgm:cxn modelId="{D016C59A-932F-4C87-BE6D-195D60857AB8}" srcId="{4BD87D16-605D-4518-BC3F-C0130E42317A}" destId="{5B40A158-2A0D-4791-996F-9D4EF3203BD6}" srcOrd="3" destOrd="0" parTransId="{11CAC2DC-135C-4241-94B6-DC4BCB5ECEBE}" sibTransId="{91E4BAF2-2575-48FA-8B1F-029FB29768A4}"/>
    <dgm:cxn modelId="{266AE548-D99F-4362-BAC9-A14B5CC21018}" type="presOf" srcId="{00254FD9-2544-43C7-9E15-796000A52F82}" destId="{4DF698E2-F5C6-4B6C-9B97-32BE6D884967}" srcOrd="0" destOrd="0" presId="urn:microsoft.com/office/officeart/2005/8/layout/radial6"/>
    <dgm:cxn modelId="{98D0C8DC-B464-466B-9DC8-E0E2EAD9B68E}" type="presOf" srcId="{91E4BAF2-2575-48FA-8B1F-029FB29768A4}" destId="{7699FB5D-2E25-4FDA-8BCA-628F134A4003}" srcOrd="0" destOrd="0" presId="urn:microsoft.com/office/officeart/2005/8/layout/radial6"/>
    <dgm:cxn modelId="{308EFCBA-9743-464F-965E-03E3C3BE3065}" type="presOf" srcId="{EC3132B6-D995-4EF2-8728-3AF52EE10E10}" destId="{9079A5CF-9AC0-4FA7-91F0-316CD39FE493}" srcOrd="0" destOrd="0" presId="urn:microsoft.com/office/officeart/2005/8/layout/radial6"/>
    <dgm:cxn modelId="{A53F961E-04A1-46C2-A905-F0E0CBEDE14C}" srcId="{4BD87D16-605D-4518-BC3F-C0130E42317A}" destId="{0C4B9EDA-4993-4E44-A2F0-351FF72AFF50}" srcOrd="4" destOrd="0" parTransId="{018F9CCA-8645-489B-8B0D-C2F9DDDFFB99}" sibTransId="{33C6314E-5657-4F22-B5DE-AE7406CD9F35}"/>
    <dgm:cxn modelId="{DCB7315A-F87D-4E96-B8ED-C0B82FE1C599}" type="presOf" srcId="{E5BAABC8-51CD-4769-8B9A-FC7B382A28A7}" destId="{0C1D9EF6-1E35-46E8-855C-7455B9F6942D}" srcOrd="0" destOrd="0" presId="urn:microsoft.com/office/officeart/2005/8/layout/radial6"/>
    <dgm:cxn modelId="{CD0C3F7C-10C3-4BB3-9C69-6FC3C3C8590D}" type="presOf" srcId="{4BD87D16-605D-4518-BC3F-C0130E42317A}" destId="{0DB11443-AD8A-4149-A47C-3DB77DE7FDCD}" srcOrd="0" destOrd="0" presId="urn:microsoft.com/office/officeart/2005/8/layout/radial6"/>
    <dgm:cxn modelId="{338D3FB8-244C-4E18-9D6C-F4DAB711F85A}" type="presOf" srcId="{33C6314E-5657-4F22-B5DE-AE7406CD9F35}" destId="{C9AEB3F2-56D9-41E6-9431-E057607341EB}" srcOrd="0" destOrd="0" presId="urn:microsoft.com/office/officeart/2005/8/layout/radial6"/>
    <dgm:cxn modelId="{D63E7AEB-FBF9-485B-B2D7-CBE8C3C67129}" type="presParOf" srcId="{4DF698E2-F5C6-4B6C-9B97-32BE6D884967}" destId="{0DB11443-AD8A-4149-A47C-3DB77DE7FDCD}" srcOrd="0" destOrd="0" presId="urn:microsoft.com/office/officeart/2005/8/layout/radial6"/>
    <dgm:cxn modelId="{D78B748E-6269-4791-B181-03E17CC7E5BC}" type="presParOf" srcId="{4DF698E2-F5C6-4B6C-9B97-32BE6D884967}" destId="{EA9F34C3-108E-4012-A67F-A58EED03B705}" srcOrd="1" destOrd="0" presId="urn:microsoft.com/office/officeart/2005/8/layout/radial6"/>
    <dgm:cxn modelId="{8B02C591-B2DF-40BB-833F-365365092CE9}" type="presParOf" srcId="{4DF698E2-F5C6-4B6C-9B97-32BE6D884967}" destId="{8FE54A13-8DB0-4A5A-AC59-58E0CFD9E57F}" srcOrd="2" destOrd="0" presId="urn:microsoft.com/office/officeart/2005/8/layout/radial6"/>
    <dgm:cxn modelId="{541C7987-EE02-4118-9BA6-76699C8BE678}" type="presParOf" srcId="{4DF698E2-F5C6-4B6C-9B97-32BE6D884967}" destId="{0C1D9EF6-1E35-46E8-855C-7455B9F6942D}" srcOrd="3" destOrd="0" presId="urn:microsoft.com/office/officeart/2005/8/layout/radial6"/>
    <dgm:cxn modelId="{026AA8B3-E371-46F6-A648-6AD92AC3539A}" type="presParOf" srcId="{4DF698E2-F5C6-4B6C-9B97-32BE6D884967}" destId="{4AAFAEFE-0B4C-43A7-A637-024130B5FB0A}" srcOrd="4" destOrd="0" presId="urn:microsoft.com/office/officeart/2005/8/layout/radial6"/>
    <dgm:cxn modelId="{C0F0203B-FE73-479D-B1C0-4AA9C5B29A1B}" type="presParOf" srcId="{4DF698E2-F5C6-4B6C-9B97-32BE6D884967}" destId="{A213BEFB-597E-4123-99A1-FDBCFDA4B42A}" srcOrd="5" destOrd="0" presId="urn:microsoft.com/office/officeart/2005/8/layout/radial6"/>
    <dgm:cxn modelId="{6D371BA9-B220-4B00-915F-B2A6E9C7E33E}" type="presParOf" srcId="{4DF698E2-F5C6-4B6C-9B97-32BE6D884967}" destId="{279D7168-E128-43C0-8C58-2903E4967DEF}" srcOrd="6" destOrd="0" presId="urn:microsoft.com/office/officeart/2005/8/layout/radial6"/>
    <dgm:cxn modelId="{11E26B10-1059-4FAE-8D91-3AE38E8E858D}" type="presParOf" srcId="{4DF698E2-F5C6-4B6C-9B97-32BE6D884967}" destId="{9079A5CF-9AC0-4FA7-91F0-316CD39FE493}" srcOrd="7" destOrd="0" presId="urn:microsoft.com/office/officeart/2005/8/layout/radial6"/>
    <dgm:cxn modelId="{63614B9F-F42D-46D6-850F-AF1BFF79E254}" type="presParOf" srcId="{4DF698E2-F5C6-4B6C-9B97-32BE6D884967}" destId="{EC9CDB43-0CBC-4914-95CA-88F69B7CB306}" srcOrd="8" destOrd="0" presId="urn:microsoft.com/office/officeart/2005/8/layout/radial6"/>
    <dgm:cxn modelId="{BF8E7EFB-8CD8-4D1D-B131-1F0D813C069D}" type="presParOf" srcId="{4DF698E2-F5C6-4B6C-9B97-32BE6D884967}" destId="{5A086531-13F5-4DD4-90AE-731BA9A9D9AA}" srcOrd="9" destOrd="0" presId="urn:microsoft.com/office/officeart/2005/8/layout/radial6"/>
    <dgm:cxn modelId="{BE8882CD-47E2-46E8-89A3-ECCB7F5A97D9}" type="presParOf" srcId="{4DF698E2-F5C6-4B6C-9B97-32BE6D884967}" destId="{4B47509E-8E28-4C21-9882-B257C2CE773A}" srcOrd="10" destOrd="0" presId="urn:microsoft.com/office/officeart/2005/8/layout/radial6"/>
    <dgm:cxn modelId="{098B40F3-0C7E-40CC-BACA-240A14CD8E79}" type="presParOf" srcId="{4DF698E2-F5C6-4B6C-9B97-32BE6D884967}" destId="{5996DF82-F478-4D78-BAC6-9CA9C19D289E}" srcOrd="11" destOrd="0" presId="urn:microsoft.com/office/officeart/2005/8/layout/radial6"/>
    <dgm:cxn modelId="{1A2F4E37-40DC-4A5E-A3F1-C47A07105DBA}" type="presParOf" srcId="{4DF698E2-F5C6-4B6C-9B97-32BE6D884967}" destId="{7699FB5D-2E25-4FDA-8BCA-628F134A4003}" srcOrd="12" destOrd="0" presId="urn:microsoft.com/office/officeart/2005/8/layout/radial6"/>
    <dgm:cxn modelId="{3EDADDB8-0B70-4C69-8351-33DBEED49DB6}" type="presParOf" srcId="{4DF698E2-F5C6-4B6C-9B97-32BE6D884967}" destId="{0C2EDF83-EFCC-4319-99B0-D3E6EC88028F}" srcOrd="13" destOrd="0" presId="urn:microsoft.com/office/officeart/2005/8/layout/radial6"/>
    <dgm:cxn modelId="{1E524ACC-38B6-4727-8453-81F501DA289A}" type="presParOf" srcId="{4DF698E2-F5C6-4B6C-9B97-32BE6D884967}" destId="{08CF7666-D62B-46D1-85ED-DE4672E54F5F}" srcOrd="14" destOrd="0" presId="urn:microsoft.com/office/officeart/2005/8/layout/radial6"/>
    <dgm:cxn modelId="{EF0EE8B0-DFDF-4546-9A29-DB5C6B8B8489}" type="presParOf" srcId="{4DF698E2-F5C6-4B6C-9B97-32BE6D884967}" destId="{C9AEB3F2-56D9-41E6-9431-E057607341EB}" srcOrd="15" destOrd="0" presId="urn:microsoft.com/office/officeart/2005/8/layout/radial6"/>
    <dgm:cxn modelId="{408171D6-18CF-4FF6-A14B-62BE4B4EF37E}" type="presParOf" srcId="{4DF698E2-F5C6-4B6C-9B97-32BE6D884967}" destId="{7DE552CB-D0F2-4A43-BD21-47999E83C62B}" srcOrd="16" destOrd="0" presId="urn:microsoft.com/office/officeart/2005/8/layout/radial6"/>
    <dgm:cxn modelId="{A138CAB7-3455-4441-AA7D-7AC402D2C4C4}" type="presParOf" srcId="{4DF698E2-F5C6-4B6C-9B97-32BE6D884967}" destId="{88D350A0-6B3F-4412-B383-36A6CF5844A4}" srcOrd="17" destOrd="0" presId="urn:microsoft.com/office/officeart/2005/8/layout/radial6"/>
    <dgm:cxn modelId="{4A596B01-433E-4F4E-9AAC-A067C9ADFF7E}" type="presParOf" srcId="{4DF698E2-F5C6-4B6C-9B97-32BE6D884967}" destId="{65C98157-EC8E-4300-B9F7-0233B9D4349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A9BA6-11D5-4982-B33F-5DFF306743E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A5B683BE-99DC-4941-BF47-7765ADCEFBF7}">
      <dgm:prSet phldrT="[文字]" custT="1"/>
      <dgm:spPr>
        <a:solidFill>
          <a:srgbClr val="F4B898"/>
        </a:solidFill>
      </dgm:spPr>
      <dgm:t>
        <a:bodyPr/>
        <a:lstStyle/>
        <a:p>
          <a:r>
            <a:rPr lang="zh-HK" altLang="en-US" sz="4400" b="1" dirty="0"/>
            <a:t>社會</a:t>
          </a:r>
          <a:r>
            <a:rPr lang="zh-HK" altLang="en-US" sz="4400" b="1" dirty="0" smtClean="0"/>
            <a:t>階</a:t>
          </a:r>
          <a:r>
            <a:rPr lang="zh-TW" altLang="en-US" sz="4400" b="1" dirty="0" smtClean="0"/>
            <a:t>層</a:t>
          </a:r>
          <a:endParaRPr lang="zh-HK" altLang="en-US" sz="4400" b="1" dirty="0"/>
        </a:p>
      </dgm:t>
    </dgm:pt>
    <dgm:pt modelId="{C81466EA-0F62-4F74-AC0C-D1A229C40F24}" type="parTrans" cxnId="{E21873A1-D61B-4359-A761-17294B667FF1}">
      <dgm:prSet/>
      <dgm:spPr/>
      <dgm:t>
        <a:bodyPr/>
        <a:lstStyle/>
        <a:p>
          <a:endParaRPr lang="zh-HK" altLang="en-US"/>
        </a:p>
      </dgm:t>
    </dgm:pt>
    <dgm:pt modelId="{DE057DA9-86B3-4577-940C-EA4082855676}" type="sibTrans" cxnId="{E21873A1-D61B-4359-A761-17294B667FF1}">
      <dgm:prSet/>
      <dgm:spPr/>
      <dgm:t>
        <a:bodyPr/>
        <a:lstStyle/>
        <a:p>
          <a:endParaRPr lang="zh-HK" altLang="en-US"/>
        </a:p>
      </dgm:t>
    </dgm:pt>
    <dgm:pt modelId="{994A549A-04CD-4E2F-8135-61F8752B9FBD}">
      <dgm:prSet phldrT="[文字]" custT="1"/>
      <dgm:spPr/>
      <dgm:t>
        <a:bodyPr/>
        <a:lstStyle/>
        <a:p>
          <a:r>
            <a:rPr lang="zh-HK" altLang="en-US" sz="4400" b="1" dirty="0"/>
            <a:t>次文化</a:t>
          </a:r>
        </a:p>
      </dgm:t>
    </dgm:pt>
    <dgm:pt modelId="{3CFFA6A6-FDD2-48F3-BCC5-2A50454C4031}" type="parTrans" cxnId="{21FC791E-5D85-4D3C-B8E0-36C121945B0A}">
      <dgm:prSet/>
      <dgm:spPr/>
      <dgm:t>
        <a:bodyPr/>
        <a:lstStyle/>
        <a:p>
          <a:endParaRPr lang="zh-HK" altLang="en-US"/>
        </a:p>
      </dgm:t>
    </dgm:pt>
    <dgm:pt modelId="{5118AC71-0251-49F3-9B4C-778C2420FE6B}" type="sibTrans" cxnId="{21FC791E-5D85-4D3C-B8E0-36C121945B0A}">
      <dgm:prSet/>
      <dgm:spPr/>
      <dgm:t>
        <a:bodyPr/>
        <a:lstStyle/>
        <a:p>
          <a:endParaRPr lang="zh-HK" altLang="en-US"/>
        </a:p>
      </dgm:t>
    </dgm:pt>
    <dgm:pt modelId="{49D757EE-F9B2-4C08-A49D-020F2E0DD1E7}">
      <dgm:prSet phldrT="[文字]" custT="1"/>
      <dgm:spPr/>
      <dgm:t>
        <a:bodyPr/>
        <a:lstStyle/>
        <a:p>
          <a:r>
            <a:rPr lang="zh-HK" altLang="en-US" sz="4400" b="1" dirty="0"/>
            <a:t>文化</a:t>
          </a:r>
        </a:p>
      </dgm:t>
    </dgm:pt>
    <dgm:pt modelId="{AC467578-2CB3-4AC7-B7C8-9D216C35A035}" type="parTrans" cxnId="{B4A2F063-0EFC-4ED2-A957-2F8D90CB88B0}">
      <dgm:prSet/>
      <dgm:spPr/>
      <dgm:t>
        <a:bodyPr/>
        <a:lstStyle/>
        <a:p>
          <a:endParaRPr lang="zh-HK" altLang="en-US"/>
        </a:p>
      </dgm:t>
    </dgm:pt>
    <dgm:pt modelId="{139B3BA4-C32D-480D-B8B9-DB4EDFBFA6CD}" type="sibTrans" cxnId="{B4A2F063-0EFC-4ED2-A957-2F8D90CB88B0}">
      <dgm:prSet/>
      <dgm:spPr/>
      <dgm:t>
        <a:bodyPr/>
        <a:lstStyle/>
        <a:p>
          <a:endParaRPr lang="zh-HK" altLang="en-US"/>
        </a:p>
      </dgm:t>
    </dgm:pt>
    <dgm:pt modelId="{4A4E3EAB-EA6E-44C1-BAB4-4C495D3DFEBB}" type="pres">
      <dgm:prSet presAssocID="{95BA9BA6-11D5-4982-B33F-5DFF306743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BC6B32-088E-4531-9057-4DE2BE43EBBD}" type="pres">
      <dgm:prSet presAssocID="{A5B683BE-99DC-4941-BF47-7765ADCEFBF7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65BE4D89-4FEB-465D-B37B-B826AE1B3621}" type="pres">
      <dgm:prSet presAssocID="{A5B683BE-99DC-4941-BF47-7765ADCEFB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4A243E-F7BA-4F41-AFF8-DAD9A82D3BE6}" type="pres">
      <dgm:prSet presAssocID="{994A549A-04CD-4E2F-8135-61F8752B9FBD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24C33DA6-C429-4D6C-904F-23F27E721F6D}" type="pres">
      <dgm:prSet presAssocID="{994A549A-04CD-4E2F-8135-61F8752B9F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13ED2B-698E-4549-A603-646CDF1322AA}" type="pres">
      <dgm:prSet presAssocID="{49D757EE-F9B2-4C08-A49D-020F2E0DD1E7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E7F17682-A089-4FDE-A91E-09C29BA16259}" type="pres">
      <dgm:prSet presAssocID="{49D757EE-F9B2-4C08-A49D-020F2E0DD1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1FFEA6-6853-4A42-A416-27A08ABD5752}" type="presOf" srcId="{49D757EE-F9B2-4C08-A49D-020F2E0DD1E7}" destId="{F813ED2B-698E-4549-A603-646CDF1322AA}" srcOrd="0" destOrd="0" presId="urn:microsoft.com/office/officeart/2005/8/layout/venn1"/>
    <dgm:cxn modelId="{21FC791E-5D85-4D3C-B8E0-36C121945B0A}" srcId="{95BA9BA6-11D5-4982-B33F-5DFF306743E0}" destId="{994A549A-04CD-4E2F-8135-61F8752B9FBD}" srcOrd="1" destOrd="0" parTransId="{3CFFA6A6-FDD2-48F3-BCC5-2A50454C4031}" sibTransId="{5118AC71-0251-49F3-9B4C-778C2420FE6B}"/>
    <dgm:cxn modelId="{A411BC8D-D48C-4CC4-A185-70234C7AFFE3}" type="presOf" srcId="{994A549A-04CD-4E2F-8135-61F8752B9FBD}" destId="{24C33DA6-C429-4D6C-904F-23F27E721F6D}" srcOrd="1" destOrd="0" presId="urn:microsoft.com/office/officeart/2005/8/layout/venn1"/>
    <dgm:cxn modelId="{69F0F4CB-F81A-4580-8179-C0C199D29325}" type="presOf" srcId="{A5B683BE-99DC-4941-BF47-7765ADCEFBF7}" destId="{01BC6B32-088E-4531-9057-4DE2BE43EBBD}" srcOrd="0" destOrd="0" presId="urn:microsoft.com/office/officeart/2005/8/layout/venn1"/>
    <dgm:cxn modelId="{E21873A1-D61B-4359-A761-17294B667FF1}" srcId="{95BA9BA6-11D5-4982-B33F-5DFF306743E0}" destId="{A5B683BE-99DC-4941-BF47-7765ADCEFBF7}" srcOrd="0" destOrd="0" parTransId="{C81466EA-0F62-4F74-AC0C-D1A229C40F24}" sibTransId="{DE057DA9-86B3-4577-940C-EA4082855676}"/>
    <dgm:cxn modelId="{2E6D229F-C89F-4A78-B804-4FBE09FA0F73}" type="presOf" srcId="{A5B683BE-99DC-4941-BF47-7765ADCEFBF7}" destId="{65BE4D89-4FEB-465D-B37B-B826AE1B3621}" srcOrd="1" destOrd="0" presId="urn:microsoft.com/office/officeart/2005/8/layout/venn1"/>
    <dgm:cxn modelId="{082E0CD5-C8BE-4AD4-BA66-997D8FC8A205}" type="presOf" srcId="{49D757EE-F9B2-4C08-A49D-020F2E0DD1E7}" destId="{E7F17682-A089-4FDE-A91E-09C29BA16259}" srcOrd="1" destOrd="0" presId="urn:microsoft.com/office/officeart/2005/8/layout/venn1"/>
    <dgm:cxn modelId="{0DFE3779-07D5-4B51-88E1-AF7D3CCE9713}" type="presOf" srcId="{95BA9BA6-11D5-4982-B33F-5DFF306743E0}" destId="{4A4E3EAB-EA6E-44C1-BAB4-4C495D3DFEBB}" srcOrd="0" destOrd="0" presId="urn:microsoft.com/office/officeart/2005/8/layout/venn1"/>
    <dgm:cxn modelId="{7F7AEA9B-27E9-4526-81BA-E0F343B1007A}" type="presOf" srcId="{994A549A-04CD-4E2F-8135-61F8752B9FBD}" destId="{A14A243E-F7BA-4F41-AFF8-DAD9A82D3BE6}" srcOrd="0" destOrd="0" presId="urn:microsoft.com/office/officeart/2005/8/layout/venn1"/>
    <dgm:cxn modelId="{B4A2F063-0EFC-4ED2-A957-2F8D90CB88B0}" srcId="{95BA9BA6-11D5-4982-B33F-5DFF306743E0}" destId="{49D757EE-F9B2-4C08-A49D-020F2E0DD1E7}" srcOrd="2" destOrd="0" parTransId="{AC467578-2CB3-4AC7-B7C8-9D216C35A035}" sibTransId="{139B3BA4-C32D-480D-B8B9-DB4EDFBFA6CD}"/>
    <dgm:cxn modelId="{3C6029F4-E329-4CED-A4CD-E3D04BB4FFB1}" type="presParOf" srcId="{4A4E3EAB-EA6E-44C1-BAB4-4C495D3DFEBB}" destId="{01BC6B32-088E-4531-9057-4DE2BE43EBBD}" srcOrd="0" destOrd="0" presId="urn:microsoft.com/office/officeart/2005/8/layout/venn1"/>
    <dgm:cxn modelId="{161DF05E-04C0-4403-AED3-41FF2B28603D}" type="presParOf" srcId="{4A4E3EAB-EA6E-44C1-BAB4-4C495D3DFEBB}" destId="{65BE4D89-4FEB-465D-B37B-B826AE1B3621}" srcOrd="1" destOrd="0" presId="urn:microsoft.com/office/officeart/2005/8/layout/venn1"/>
    <dgm:cxn modelId="{134912A6-125B-4AEA-BD71-EDD5B552CFB4}" type="presParOf" srcId="{4A4E3EAB-EA6E-44C1-BAB4-4C495D3DFEBB}" destId="{A14A243E-F7BA-4F41-AFF8-DAD9A82D3BE6}" srcOrd="2" destOrd="0" presId="urn:microsoft.com/office/officeart/2005/8/layout/venn1"/>
    <dgm:cxn modelId="{1C3AF092-C5D6-4235-9976-EB7FBA22E844}" type="presParOf" srcId="{4A4E3EAB-EA6E-44C1-BAB4-4C495D3DFEBB}" destId="{24C33DA6-C429-4D6C-904F-23F27E721F6D}" srcOrd="3" destOrd="0" presId="urn:microsoft.com/office/officeart/2005/8/layout/venn1"/>
    <dgm:cxn modelId="{DA208F16-BD2C-470B-A2F6-DC4BB3662BF4}" type="presParOf" srcId="{4A4E3EAB-EA6E-44C1-BAB4-4C495D3DFEBB}" destId="{F813ED2B-698E-4549-A603-646CDF1322AA}" srcOrd="4" destOrd="0" presId="urn:microsoft.com/office/officeart/2005/8/layout/venn1"/>
    <dgm:cxn modelId="{B0BE145E-7B1A-46E2-8C3D-CB09EB989EE6}" type="presParOf" srcId="{4A4E3EAB-EA6E-44C1-BAB4-4C495D3DFEBB}" destId="{E7F17682-A089-4FDE-A91E-09C29BA162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DF43A-0102-4585-8DE3-A58FAD514987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B6DF6D04-BDA7-4BA0-9515-04044F7110C1}">
      <dgm:prSet phldrT="[文字]"/>
      <dgm:spPr>
        <a:solidFill>
          <a:srgbClr val="61CBF4"/>
        </a:solidFill>
      </dgm:spPr>
      <dgm:t>
        <a:bodyPr/>
        <a:lstStyle/>
        <a:p>
          <a:endParaRPr lang="zh-HK" altLang="en-US" dirty="0">
            <a:solidFill>
              <a:schemeClr val="bg1"/>
            </a:solidFill>
          </a:endParaRPr>
        </a:p>
      </dgm:t>
    </dgm:pt>
    <dgm:pt modelId="{2B154111-E393-480C-9B08-ACB2E97B4BEA}" type="parTrans" cxnId="{70D5BFD8-6387-4E59-97F2-E8ADADB86122}">
      <dgm:prSet/>
      <dgm:spPr/>
      <dgm:t>
        <a:bodyPr/>
        <a:lstStyle/>
        <a:p>
          <a:endParaRPr lang="zh-HK" altLang="en-US"/>
        </a:p>
      </dgm:t>
    </dgm:pt>
    <dgm:pt modelId="{A61CBD05-4547-461B-9F4F-6FFCC0FEA231}" type="sibTrans" cxnId="{70D5BFD8-6387-4E59-97F2-E8ADADB86122}">
      <dgm:prSet/>
      <dgm:spPr/>
      <dgm:t>
        <a:bodyPr/>
        <a:lstStyle/>
        <a:p>
          <a:endParaRPr lang="zh-HK" altLang="en-US"/>
        </a:p>
      </dgm:t>
    </dgm:pt>
    <dgm:pt modelId="{FEE09F56-0996-484E-B730-8A0E64B40346}">
      <dgm:prSet phldrT="[文字]" custT="1"/>
      <dgm:spPr>
        <a:solidFill>
          <a:srgbClr val="70A259"/>
        </a:solidFill>
      </dgm:spPr>
      <dgm:t>
        <a:bodyPr/>
        <a:lstStyle/>
        <a:p>
          <a:r>
            <a:rPr lang="zh-HK" altLang="en-US" sz="2000" dirty="0">
              <a:solidFill>
                <a:schemeClr val="tx1"/>
              </a:solidFill>
            </a:rPr>
            <a:t>自尊</a:t>
          </a:r>
        </a:p>
      </dgm:t>
    </dgm:pt>
    <dgm:pt modelId="{1B3B870C-1611-4833-82F8-65D779D3E619}" type="parTrans" cxnId="{5461E51D-C771-4D2B-BDAF-2C2545500EE6}">
      <dgm:prSet/>
      <dgm:spPr/>
      <dgm:t>
        <a:bodyPr/>
        <a:lstStyle/>
        <a:p>
          <a:endParaRPr lang="zh-HK" altLang="en-US"/>
        </a:p>
      </dgm:t>
    </dgm:pt>
    <dgm:pt modelId="{80E8D527-3DFE-48DF-A84F-4EEF99910FFD}" type="sibTrans" cxnId="{5461E51D-C771-4D2B-BDAF-2C2545500EE6}">
      <dgm:prSet/>
      <dgm:spPr/>
      <dgm:t>
        <a:bodyPr/>
        <a:lstStyle/>
        <a:p>
          <a:endParaRPr lang="zh-HK" altLang="en-US"/>
        </a:p>
      </dgm:t>
    </dgm:pt>
    <dgm:pt modelId="{C05C3D48-43CF-4636-8CDD-2605D9DDC8B3}">
      <dgm:prSet phldrT="[文字]" custT="1"/>
      <dgm:spPr>
        <a:solidFill>
          <a:srgbClr val="87925E"/>
        </a:solidFill>
      </dgm:spPr>
      <dgm:t>
        <a:bodyPr/>
        <a:lstStyle/>
        <a:p>
          <a:r>
            <a:rPr lang="zh-HK" altLang="zh-HK" sz="2000" dirty="0">
              <a:solidFill>
                <a:schemeClr val="tx1"/>
              </a:solidFill>
            </a:rPr>
            <a:t>愛 </a:t>
          </a:r>
          <a:r>
            <a:rPr lang="en-US" altLang="zh-HK" sz="2000" dirty="0">
              <a:solidFill>
                <a:schemeClr val="tx1"/>
              </a:solidFill>
            </a:rPr>
            <a:t>/ </a:t>
          </a:r>
          <a:r>
            <a:rPr lang="zh-HK" altLang="zh-HK" sz="2000" dirty="0">
              <a:solidFill>
                <a:schemeClr val="tx1"/>
              </a:solidFill>
            </a:rPr>
            <a:t>歸屬感</a:t>
          </a:r>
          <a:endParaRPr lang="zh-HK" altLang="en-US" sz="2000" dirty="0">
            <a:solidFill>
              <a:schemeClr val="tx1"/>
            </a:solidFill>
          </a:endParaRPr>
        </a:p>
      </dgm:t>
    </dgm:pt>
    <dgm:pt modelId="{E6233BF3-F970-4EE9-95B0-7D562EE2C7CB}" type="parTrans" cxnId="{AAF1FE2E-C36F-4356-B2FB-A4C1B2A754BD}">
      <dgm:prSet/>
      <dgm:spPr/>
      <dgm:t>
        <a:bodyPr/>
        <a:lstStyle/>
        <a:p>
          <a:endParaRPr lang="zh-HK" altLang="en-US"/>
        </a:p>
      </dgm:t>
    </dgm:pt>
    <dgm:pt modelId="{2CE72A89-3264-4F2F-9B67-FFC5B1A6FD07}" type="sibTrans" cxnId="{AAF1FE2E-C36F-4356-B2FB-A4C1B2A754BD}">
      <dgm:prSet/>
      <dgm:spPr/>
      <dgm:t>
        <a:bodyPr/>
        <a:lstStyle/>
        <a:p>
          <a:endParaRPr lang="zh-HK" altLang="en-US"/>
        </a:p>
      </dgm:t>
    </dgm:pt>
    <dgm:pt modelId="{96EA32BF-1790-4043-86E8-EBB9D1DE2D96}">
      <dgm:prSet phldrT="[文字]" custT="1"/>
      <dgm:spPr>
        <a:solidFill>
          <a:srgbClr val="C1B55B"/>
        </a:solidFill>
        <a:ln>
          <a:solidFill>
            <a:srgbClr val="C1B55B"/>
          </a:solidFill>
        </a:ln>
      </dgm:spPr>
      <dgm:t>
        <a:bodyPr/>
        <a:lstStyle/>
        <a:p>
          <a:r>
            <a:rPr lang="zh-HK" altLang="en-US" sz="2000" dirty="0">
              <a:solidFill>
                <a:schemeClr val="tx1"/>
              </a:solidFill>
            </a:rPr>
            <a:t>安全性</a:t>
          </a:r>
        </a:p>
      </dgm:t>
    </dgm:pt>
    <dgm:pt modelId="{999D16C6-F195-4F32-8972-711FBF06D89D}" type="parTrans" cxnId="{BCB90B8F-68FB-43C9-97CB-D49D8A48C523}">
      <dgm:prSet/>
      <dgm:spPr/>
      <dgm:t>
        <a:bodyPr/>
        <a:lstStyle/>
        <a:p>
          <a:endParaRPr lang="zh-HK" altLang="en-US"/>
        </a:p>
      </dgm:t>
    </dgm:pt>
    <dgm:pt modelId="{D5236234-696D-4144-8D3B-8D0E347D582A}" type="sibTrans" cxnId="{BCB90B8F-68FB-43C9-97CB-D49D8A48C523}">
      <dgm:prSet/>
      <dgm:spPr/>
      <dgm:t>
        <a:bodyPr/>
        <a:lstStyle/>
        <a:p>
          <a:endParaRPr lang="zh-HK" altLang="en-US"/>
        </a:p>
      </dgm:t>
    </dgm:pt>
    <dgm:pt modelId="{BEE5F2E5-48AA-4ACD-A68C-67DB68DD0072}">
      <dgm:prSet phldrT="[文字]" custT="1"/>
      <dgm:spPr>
        <a:solidFill>
          <a:srgbClr val="F4B898"/>
        </a:solidFill>
      </dgm:spPr>
      <dgm:t>
        <a:bodyPr/>
        <a:lstStyle/>
        <a:p>
          <a:r>
            <a:rPr lang="zh-HK" altLang="en-US" sz="2000" dirty="0">
              <a:solidFill>
                <a:schemeClr val="tx1"/>
              </a:solidFill>
            </a:rPr>
            <a:t>生理</a:t>
          </a:r>
        </a:p>
      </dgm:t>
    </dgm:pt>
    <dgm:pt modelId="{31E908EF-E462-4742-8856-FE5F103E17E0}" type="parTrans" cxnId="{31E377A5-7A29-4880-A0B5-50521F94ED15}">
      <dgm:prSet/>
      <dgm:spPr/>
      <dgm:t>
        <a:bodyPr/>
        <a:lstStyle/>
        <a:p>
          <a:endParaRPr lang="zh-HK" altLang="en-US"/>
        </a:p>
      </dgm:t>
    </dgm:pt>
    <dgm:pt modelId="{E36A0251-826F-491A-A69D-EB2F597BAB23}" type="sibTrans" cxnId="{31E377A5-7A29-4880-A0B5-50521F94ED15}">
      <dgm:prSet/>
      <dgm:spPr/>
      <dgm:t>
        <a:bodyPr/>
        <a:lstStyle/>
        <a:p>
          <a:endParaRPr lang="zh-HK" altLang="en-US"/>
        </a:p>
      </dgm:t>
    </dgm:pt>
    <dgm:pt modelId="{248ACFA8-8446-4421-8A12-148B8FFFEBBF}" type="pres">
      <dgm:prSet presAssocID="{C86DF43A-0102-4585-8DE3-A58FAD514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B17C14-6D71-4C39-AC7E-807A128743A5}" type="pres">
      <dgm:prSet presAssocID="{B6DF6D04-BDA7-4BA0-9515-04044F7110C1}" presName="Name8" presStyleCnt="0"/>
      <dgm:spPr/>
    </dgm:pt>
    <dgm:pt modelId="{CD8E1C67-850F-421D-94EB-253F4E61FB37}" type="pres">
      <dgm:prSet presAssocID="{B6DF6D04-BDA7-4BA0-9515-04044F7110C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45E12-E077-4D1C-9D2E-80723ECA4605}" type="pres">
      <dgm:prSet presAssocID="{B6DF6D04-BDA7-4BA0-9515-04044F7110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E1A63-D3EA-4E40-98CD-08F1A1854ED2}" type="pres">
      <dgm:prSet presAssocID="{FEE09F56-0996-484E-B730-8A0E64B40346}" presName="Name8" presStyleCnt="0"/>
      <dgm:spPr/>
    </dgm:pt>
    <dgm:pt modelId="{3BF00D03-48E1-4D7F-91A5-EB9F581C4493}" type="pres">
      <dgm:prSet presAssocID="{FEE09F56-0996-484E-B730-8A0E64B4034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070896-4688-41ED-B9FB-D4B5CDCDF059}" type="pres">
      <dgm:prSet presAssocID="{FEE09F56-0996-484E-B730-8A0E64B403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EE590-E645-44BA-88DC-99C0138FA69C}" type="pres">
      <dgm:prSet presAssocID="{C05C3D48-43CF-4636-8CDD-2605D9DDC8B3}" presName="Name8" presStyleCnt="0"/>
      <dgm:spPr/>
    </dgm:pt>
    <dgm:pt modelId="{9AE4718A-6D6C-4CC4-9EE4-8CC9332A5618}" type="pres">
      <dgm:prSet presAssocID="{C05C3D48-43CF-4636-8CDD-2605D9DDC8B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858B06-09C1-488A-B61D-E4746CCC696B}" type="pres">
      <dgm:prSet presAssocID="{C05C3D48-43CF-4636-8CDD-2605D9DDC8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1F20FA-AB25-4150-8E79-4E3903F68172}" type="pres">
      <dgm:prSet presAssocID="{96EA32BF-1790-4043-86E8-EBB9D1DE2D96}" presName="Name8" presStyleCnt="0"/>
      <dgm:spPr/>
    </dgm:pt>
    <dgm:pt modelId="{07511D7E-09BB-46E6-A21E-366B34C3DBFF}" type="pres">
      <dgm:prSet presAssocID="{96EA32BF-1790-4043-86E8-EBB9D1DE2D96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90B09-D47F-4641-B55C-8E95A07561DE}" type="pres">
      <dgm:prSet presAssocID="{96EA32BF-1790-4043-86E8-EBB9D1DE2D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F5DDE9-2D08-4480-9756-B7C1E9BB0176}" type="pres">
      <dgm:prSet presAssocID="{BEE5F2E5-48AA-4ACD-A68C-67DB68DD0072}" presName="Name8" presStyleCnt="0"/>
      <dgm:spPr/>
    </dgm:pt>
    <dgm:pt modelId="{66EA024D-3062-4842-BED4-88878175CAAC}" type="pres">
      <dgm:prSet presAssocID="{BEE5F2E5-48AA-4ACD-A68C-67DB68DD007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879942-9ECA-49F1-9712-0E07DC8AAF57}" type="pres">
      <dgm:prSet presAssocID="{BEE5F2E5-48AA-4ACD-A68C-67DB68DD00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2E5CEA-BBF4-45C8-B662-1B03C22042E7}" type="presOf" srcId="{C05C3D48-43CF-4636-8CDD-2605D9DDC8B3}" destId="{D5858B06-09C1-488A-B61D-E4746CCC696B}" srcOrd="1" destOrd="0" presId="urn:microsoft.com/office/officeart/2005/8/layout/pyramid1"/>
    <dgm:cxn modelId="{C6300719-0B2D-4463-8D2C-313098022E5B}" type="presOf" srcId="{BEE5F2E5-48AA-4ACD-A68C-67DB68DD0072}" destId="{66EA024D-3062-4842-BED4-88878175CAAC}" srcOrd="0" destOrd="0" presId="urn:microsoft.com/office/officeart/2005/8/layout/pyramid1"/>
    <dgm:cxn modelId="{202F1C11-E9B4-429A-B653-5D8FA3E48C8A}" type="presOf" srcId="{B6DF6D04-BDA7-4BA0-9515-04044F7110C1}" destId="{18D45E12-E077-4D1C-9D2E-80723ECA4605}" srcOrd="1" destOrd="0" presId="urn:microsoft.com/office/officeart/2005/8/layout/pyramid1"/>
    <dgm:cxn modelId="{BDDC33B2-A979-4512-ABE1-B2663027A9ED}" type="presOf" srcId="{FEE09F56-0996-484E-B730-8A0E64B40346}" destId="{95070896-4688-41ED-B9FB-D4B5CDCDF059}" srcOrd="1" destOrd="0" presId="urn:microsoft.com/office/officeart/2005/8/layout/pyramid1"/>
    <dgm:cxn modelId="{9D98BF3A-2A85-4810-B7C2-9A845C95C9E8}" type="presOf" srcId="{C05C3D48-43CF-4636-8CDD-2605D9DDC8B3}" destId="{9AE4718A-6D6C-4CC4-9EE4-8CC9332A5618}" srcOrd="0" destOrd="0" presId="urn:microsoft.com/office/officeart/2005/8/layout/pyramid1"/>
    <dgm:cxn modelId="{5461E51D-C771-4D2B-BDAF-2C2545500EE6}" srcId="{C86DF43A-0102-4585-8DE3-A58FAD514987}" destId="{FEE09F56-0996-484E-B730-8A0E64B40346}" srcOrd="1" destOrd="0" parTransId="{1B3B870C-1611-4833-82F8-65D779D3E619}" sibTransId="{80E8D527-3DFE-48DF-A84F-4EEF99910FFD}"/>
    <dgm:cxn modelId="{A4BA2A76-9659-4CE1-9974-DB75337F750D}" type="presOf" srcId="{BEE5F2E5-48AA-4ACD-A68C-67DB68DD0072}" destId="{80879942-9ECA-49F1-9712-0E07DC8AAF57}" srcOrd="1" destOrd="0" presId="urn:microsoft.com/office/officeart/2005/8/layout/pyramid1"/>
    <dgm:cxn modelId="{45B8220C-56CE-47D8-897D-DC8EF3283339}" type="presOf" srcId="{FEE09F56-0996-484E-B730-8A0E64B40346}" destId="{3BF00D03-48E1-4D7F-91A5-EB9F581C4493}" srcOrd="0" destOrd="0" presId="urn:microsoft.com/office/officeart/2005/8/layout/pyramid1"/>
    <dgm:cxn modelId="{70D5BFD8-6387-4E59-97F2-E8ADADB86122}" srcId="{C86DF43A-0102-4585-8DE3-A58FAD514987}" destId="{B6DF6D04-BDA7-4BA0-9515-04044F7110C1}" srcOrd="0" destOrd="0" parTransId="{2B154111-E393-480C-9B08-ACB2E97B4BEA}" sibTransId="{A61CBD05-4547-461B-9F4F-6FFCC0FEA231}"/>
    <dgm:cxn modelId="{BCB90B8F-68FB-43C9-97CB-D49D8A48C523}" srcId="{C86DF43A-0102-4585-8DE3-A58FAD514987}" destId="{96EA32BF-1790-4043-86E8-EBB9D1DE2D96}" srcOrd="3" destOrd="0" parTransId="{999D16C6-F195-4F32-8972-711FBF06D89D}" sibTransId="{D5236234-696D-4144-8D3B-8D0E347D582A}"/>
    <dgm:cxn modelId="{32C2AFF7-664A-404F-90A8-608D335A07F4}" type="presOf" srcId="{C86DF43A-0102-4585-8DE3-A58FAD514987}" destId="{248ACFA8-8446-4421-8A12-148B8FFFEBBF}" srcOrd="0" destOrd="0" presId="urn:microsoft.com/office/officeart/2005/8/layout/pyramid1"/>
    <dgm:cxn modelId="{AAF1FE2E-C36F-4356-B2FB-A4C1B2A754BD}" srcId="{C86DF43A-0102-4585-8DE3-A58FAD514987}" destId="{C05C3D48-43CF-4636-8CDD-2605D9DDC8B3}" srcOrd="2" destOrd="0" parTransId="{E6233BF3-F970-4EE9-95B0-7D562EE2C7CB}" sibTransId="{2CE72A89-3264-4F2F-9B67-FFC5B1A6FD07}"/>
    <dgm:cxn modelId="{16C010C2-9542-456E-B173-8745AF2BABAC}" type="presOf" srcId="{B6DF6D04-BDA7-4BA0-9515-04044F7110C1}" destId="{CD8E1C67-850F-421D-94EB-253F4E61FB37}" srcOrd="0" destOrd="0" presId="urn:microsoft.com/office/officeart/2005/8/layout/pyramid1"/>
    <dgm:cxn modelId="{DFD04C3D-162D-4CEA-B376-69D9CA929431}" type="presOf" srcId="{96EA32BF-1790-4043-86E8-EBB9D1DE2D96}" destId="{07511D7E-09BB-46E6-A21E-366B34C3DBFF}" srcOrd="0" destOrd="0" presId="urn:microsoft.com/office/officeart/2005/8/layout/pyramid1"/>
    <dgm:cxn modelId="{31E377A5-7A29-4880-A0B5-50521F94ED15}" srcId="{C86DF43A-0102-4585-8DE3-A58FAD514987}" destId="{BEE5F2E5-48AA-4ACD-A68C-67DB68DD0072}" srcOrd="4" destOrd="0" parTransId="{31E908EF-E462-4742-8856-FE5F103E17E0}" sibTransId="{E36A0251-826F-491A-A69D-EB2F597BAB23}"/>
    <dgm:cxn modelId="{9D7795CC-DCD6-41BE-9F3D-CC919185E11F}" type="presOf" srcId="{96EA32BF-1790-4043-86E8-EBB9D1DE2D96}" destId="{D6790B09-D47F-4641-B55C-8E95A07561DE}" srcOrd="1" destOrd="0" presId="urn:microsoft.com/office/officeart/2005/8/layout/pyramid1"/>
    <dgm:cxn modelId="{B0199E73-B2A7-4B6C-8C18-8E2CBF84DD57}" type="presParOf" srcId="{248ACFA8-8446-4421-8A12-148B8FFFEBBF}" destId="{A2B17C14-6D71-4C39-AC7E-807A128743A5}" srcOrd="0" destOrd="0" presId="urn:microsoft.com/office/officeart/2005/8/layout/pyramid1"/>
    <dgm:cxn modelId="{D853E350-654B-4EE6-A2A6-915355D7D0A9}" type="presParOf" srcId="{A2B17C14-6D71-4C39-AC7E-807A128743A5}" destId="{CD8E1C67-850F-421D-94EB-253F4E61FB37}" srcOrd="0" destOrd="0" presId="urn:microsoft.com/office/officeart/2005/8/layout/pyramid1"/>
    <dgm:cxn modelId="{97252E6E-F4E6-4352-8512-3D9A7572FBBC}" type="presParOf" srcId="{A2B17C14-6D71-4C39-AC7E-807A128743A5}" destId="{18D45E12-E077-4D1C-9D2E-80723ECA4605}" srcOrd="1" destOrd="0" presId="urn:microsoft.com/office/officeart/2005/8/layout/pyramid1"/>
    <dgm:cxn modelId="{66381147-77A7-412C-872A-4747BEC0393E}" type="presParOf" srcId="{248ACFA8-8446-4421-8A12-148B8FFFEBBF}" destId="{2C3E1A63-D3EA-4E40-98CD-08F1A1854ED2}" srcOrd="1" destOrd="0" presId="urn:microsoft.com/office/officeart/2005/8/layout/pyramid1"/>
    <dgm:cxn modelId="{3D93B4E9-FF92-4F8F-8607-3F3BA03C8A08}" type="presParOf" srcId="{2C3E1A63-D3EA-4E40-98CD-08F1A1854ED2}" destId="{3BF00D03-48E1-4D7F-91A5-EB9F581C4493}" srcOrd="0" destOrd="0" presId="urn:microsoft.com/office/officeart/2005/8/layout/pyramid1"/>
    <dgm:cxn modelId="{22478DBC-9CCE-4AAD-A769-8E7427EDBFAC}" type="presParOf" srcId="{2C3E1A63-D3EA-4E40-98CD-08F1A1854ED2}" destId="{95070896-4688-41ED-B9FB-D4B5CDCDF059}" srcOrd="1" destOrd="0" presId="urn:microsoft.com/office/officeart/2005/8/layout/pyramid1"/>
    <dgm:cxn modelId="{45950080-FA49-4CCA-A579-8CD52CF3E8B9}" type="presParOf" srcId="{248ACFA8-8446-4421-8A12-148B8FFFEBBF}" destId="{6E4EE590-E645-44BA-88DC-99C0138FA69C}" srcOrd="2" destOrd="0" presId="urn:microsoft.com/office/officeart/2005/8/layout/pyramid1"/>
    <dgm:cxn modelId="{6BDD16D3-7369-488D-A4D5-E6BF300BAF2A}" type="presParOf" srcId="{6E4EE590-E645-44BA-88DC-99C0138FA69C}" destId="{9AE4718A-6D6C-4CC4-9EE4-8CC9332A5618}" srcOrd="0" destOrd="0" presId="urn:microsoft.com/office/officeart/2005/8/layout/pyramid1"/>
    <dgm:cxn modelId="{6CA64A8A-D120-4027-ACAA-E35B46E97A63}" type="presParOf" srcId="{6E4EE590-E645-44BA-88DC-99C0138FA69C}" destId="{D5858B06-09C1-488A-B61D-E4746CCC696B}" srcOrd="1" destOrd="0" presId="urn:microsoft.com/office/officeart/2005/8/layout/pyramid1"/>
    <dgm:cxn modelId="{98E1E7E5-ECAE-4B3C-8005-A437E1028D0E}" type="presParOf" srcId="{248ACFA8-8446-4421-8A12-148B8FFFEBBF}" destId="{BD1F20FA-AB25-4150-8E79-4E3903F68172}" srcOrd="3" destOrd="0" presId="urn:microsoft.com/office/officeart/2005/8/layout/pyramid1"/>
    <dgm:cxn modelId="{AEFCAE18-39E8-4927-B797-3C638EDCF9A3}" type="presParOf" srcId="{BD1F20FA-AB25-4150-8E79-4E3903F68172}" destId="{07511D7E-09BB-46E6-A21E-366B34C3DBFF}" srcOrd="0" destOrd="0" presId="urn:microsoft.com/office/officeart/2005/8/layout/pyramid1"/>
    <dgm:cxn modelId="{4666DF0D-86F3-42C7-83C7-4A36C733496D}" type="presParOf" srcId="{BD1F20FA-AB25-4150-8E79-4E3903F68172}" destId="{D6790B09-D47F-4641-B55C-8E95A07561DE}" srcOrd="1" destOrd="0" presId="urn:microsoft.com/office/officeart/2005/8/layout/pyramid1"/>
    <dgm:cxn modelId="{79B711E6-BE29-43EA-99F4-B7A331BE9748}" type="presParOf" srcId="{248ACFA8-8446-4421-8A12-148B8FFFEBBF}" destId="{60F5DDE9-2D08-4480-9756-B7C1E9BB0176}" srcOrd="4" destOrd="0" presId="urn:microsoft.com/office/officeart/2005/8/layout/pyramid1"/>
    <dgm:cxn modelId="{1CB38898-AE16-4EEF-AB87-FB96704A7E17}" type="presParOf" srcId="{60F5DDE9-2D08-4480-9756-B7C1E9BB0176}" destId="{66EA024D-3062-4842-BED4-88878175CAAC}" srcOrd="0" destOrd="0" presId="urn:microsoft.com/office/officeart/2005/8/layout/pyramid1"/>
    <dgm:cxn modelId="{00AC9B98-3B86-4CE4-9028-8CD1CFEDBCE3}" type="presParOf" srcId="{60F5DDE9-2D08-4480-9756-B7C1E9BB0176}" destId="{80879942-9ECA-49F1-9712-0E07DC8AAF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3AEA0-7701-4AD7-9891-ED4215A2B8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6B8699A3-147A-45D8-8280-A0A571476E72}">
      <dgm:prSet phldrT="[文字]"/>
      <dgm:spPr>
        <a:solidFill>
          <a:srgbClr val="F4B898"/>
        </a:solidFill>
        <a:ln>
          <a:noFill/>
        </a:ln>
      </dgm:spPr>
      <dgm:t>
        <a:bodyPr/>
        <a:lstStyle/>
        <a:p>
          <a:r>
            <a:rPr lang="zh-HK" altLang="zh-HK" dirty="0"/>
            <a:t>參考群體</a:t>
          </a:r>
          <a:endParaRPr lang="zh-HK" altLang="en-US" dirty="0"/>
        </a:p>
      </dgm:t>
    </dgm:pt>
    <dgm:pt modelId="{32C5064C-D512-4C23-A873-2CC3CDB75E6D}" type="parTrans" cxnId="{ED3100FB-B5FB-4186-8C33-712F047C4CF7}">
      <dgm:prSet/>
      <dgm:spPr/>
      <dgm:t>
        <a:bodyPr/>
        <a:lstStyle/>
        <a:p>
          <a:endParaRPr lang="zh-HK" altLang="en-US"/>
        </a:p>
      </dgm:t>
    </dgm:pt>
    <dgm:pt modelId="{2F8E0EED-E2F5-4ABC-8403-592C05346517}" type="sibTrans" cxnId="{ED3100FB-B5FB-4186-8C33-712F047C4CF7}">
      <dgm:prSet/>
      <dgm:spPr/>
      <dgm:t>
        <a:bodyPr/>
        <a:lstStyle/>
        <a:p>
          <a:endParaRPr lang="zh-HK" altLang="en-US"/>
        </a:p>
      </dgm:t>
    </dgm:pt>
    <dgm:pt modelId="{6B8079E0-3821-46FD-AC56-5184603E4B40}">
      <dgm:prSet phldrT="[文字]" custT="1"/>
      <dgm:spPr>
        <a:solidFill>
          <a:srgbClr val="F9D9C7"/>
        </a:solidFill>
      </dgm:spPr>
      <dgm:t>
        <a:bodyPr/>
        <a:lstStyle/>
        <a:p>
          <a:r>
            <a:rPr lang="zh-TW" altLang="zh-HK" sz="1800" dirty="0"/>
            <a:t>對消費者的態度或行為有直接或間接影響的群體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65D71D22-D25F-4418-A760-1F8DE0569B50}" type="parTrans" cxnId="{9AC024DD-5D6A-4322-BDA6-0608E280C0C8}">
      <dgm:prSet/>
      <dgm:spPr/>
      <dgm:t>
        <a:bodyPr/>
        <a:lstStyle/>
        <a:p>
          <a:endParaRPr lang="zh-HK" altLang="en-US"/>
        </a:p>
      </dgm:t>
    </dgm:pt>
    <dgm:pt modelId="{A32B62D9-D0B0-4CEE-A5B1-80B9A80B2F4D}" type="sibTrans" cxnId="{9AC024DD-5D6A-4322-BDA6-0608E280C0C8}">
      <dgm:prSet/>
      <dgm:spPr/>
      <dgm:t>
        <a:bodyPr/>
        <a:lstStyle/>
        <a:p>
          <a:endParaRPr lang="zh-HK" altLang="en-US"/>
        </a:p>
      </dgm:t>
    </dgm:pt>
    <dgm:pt modelId="{268A89F0-BEAA-4207-8C3E-E2184F9AE030}">
      <dgm:prSet phldrT="[文字]"/>
      <dgm:spPr>
        <a:solidFill>
          <a:srgbClr val="8CB591"/>
        </a:solidFill>
        <a:ln>
          <a:noFill/>
        </a:ln>
      </dgm:spPr>
      <dgm:t>
        <a:bodyPr/>
        <a:lstStyle/>
        <a:p>
          <a:r>
            <a:rPr lang="zh-HK" altLang="zh-HK" dirty="0"/>
            <a:t>家庭</a:t>
          </a:r>
          <a:endParaRPr lang="zh-HK" altLang="en-US" dirty="0"/>
        </a:p>
      </dgm:t>
    </dgm:pt>
    <dgm:pt modelId="{B9C1EE98-0CBB-47AE-91DD-925C0D0AE20D}" type="parTrans" cxnId="{EF338131-3568-4ABC-A67E-6217FD378C2A}">
      <dgm:prSet/>
      <dgm:spPr/>
      <dgm:t>
        <a:bodyPr/>
        <a:lstStyle/>
        <a:p>
          <a:endParaRPr lang="zh-HK" altLang="en-US"/>
        </a:p>
      </dgm:t>
    </dgm:pt>
    <dgm:pt modelId="{13E8F355-6BF1-4AD4-BB0D-63553B3FABE1}" type="sibTrans" cxnId="{EF338131-3568-4ABC-A67E-6217FD378C2A}">
      <dgm:prSet/>
      <dgm:spPr/>
      <dgm:t>
        <a:bodyPr/>
        <a:lstStyle/>
        <a:p>
          <a:endParaRPr lang="zh-HK" altLang="en-US"/>
        </a:p>
      </dgm:t>
    </dgm:pt>
    <dgm:pt modelId="{F9789E8F-A173-4F90-9BA8-1A4E3226998E}">
      <dgm:prSet phldrT="[文字]" custT="1"/>
      <dgm:spPr>
        <a:solidFill>
          <a:srgbClr val="B8D2BB">
            <a:alpha val="89804"/>
          </a:srgbClr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原生</a:t>
          </a:r>
          <a:r>
            <a:rPr lang="zh-TW" altLang="zh-HK" sz="1800" b="1" dirty="0" smtClean="0">
              <a:solidFill>
                <a:schemeClr val="tx1"/>
              </a:solidFill>
            </a:rPr>
            <a:t>家庭：</a:t>
          </a:r>
          <a:r>
            <a:rPr lang="zh-TW" altLang="zh-HK" sz="1800" b="0" dirty="0">
              <a:solidFill>
                <a:schemeClr val="tx1"/>
              </a:solidFill>
            </a:rPr>
            <a:t>父母與兄弟姊妹</a:t>
          </a:r>
          <a:endParaRPr lang="zh-HK" altLang="en-US" sz="1800" b="0" dirty="0">
            <a:solidFill>
              <a:schemeClr val="tx1"/>
            </a:solidFill>
          </a:endParaRPr>
        </a:p>
      </dgm:t>
    </dgm:pt>
    <dgm:pt modelId="{4CBAA820-A794-426E-853A-87BA4A296C84}" type="parTrans" cxnId="{911C3E6A-8D39-4ABF-8DA3-ABADF7F3BA7C}">
      <dgm:prSet/>
      <dgm:spPr/>
      <dgm:t>
        <a:bodyPr/>
        <a:lstStyle/>
        <a:p>
          <a:endParaRPr lang="zh-HK" altLang="en-US"/>
        </a:p>
      </dgm:t>
    </dgm:pt>
    <dgm:pt modelId="{32916BC6-260F-4D18-8480-A9214624189B}" type="sibTrans" cxnId="{911C3E6A-8D39-4ABF-8DA3-ABADF7F3BA7C}">
      <dgm:prSet/>
      <dgm:spPr/>
      <dgm:t>
        <a:bodyPr/>
        <a:lstStyle/>
        <a:p>
          <a:endParaRPr lang="zh-HK" altLang="en-US"/>
        </a:p>
      </dgm:t>
    </dgm:pt>
    <dgm:pt modelId="{C6A85DB6-7529-46CA-A95D-BBDECBFCBEAB}">
      <dgm:prSet phldrT="[文字]"/>
      <dgm:spPr>
        <a:solidFill>
          <a:srgbClr val="C6D88E"/>
        </a:solidFill>
        <a:ln>
          <a:noFill/>
        </a:ln>
      </dgm:spPr>
      <dgm:t>
        <a:bodyPr/>
        <a:lstStyle/>
        <a:p>
          <a:r>
            <a:rPr lang="zh-HK" altLang="zh-HK" dirty="0"/>
            <a:t>角色與地位</a:t>
          </a:r>
          <a:endParaRPr lang="zh-HK" altLang="en-US" dirty="0"/>
        </a:p>
      </dgm:t>
    </dgm:pt>
    <dgm:pt modelId="{F3EA315C-87BF-499F-B765-533FC3F2A1DE}" type="parTrans" cxnId="{7A96D7C4-0344-4BCF-92C2-57DC5BD3A0DF}">
      <dgm:prSet/>
      <dgm:spPr/>
      <dgm:t>
        <a:bodyPr/>
        <a:lstStyle/>
        <a:p>
          <a:endParaRPr lang="zh-HK" altLang="en-US"/>
        </a:p>
      </dgm:t>
    </dgm:pt>
    <dgm:pt modelId="{2FDE76C2-606E-4579-B414-06FC34B9673C}" type="sibTrans" cxnId="{7A96D7C4-0344-4BCF-92C2-57DC5BD3A0DF}">
      <dgm:prSet/>
      <dgm:spPr/>
      <dgm:t>
        <a:bodyPr/>
        <a:lstStyle/>
        <a:p>
          <a:endParaRPr lang="zh-HK" altLang="en-US"/>
        </a:p>
      </dgm:t>
    </dgm:pt>
    <dgm:pt modelId="{AE90ABC0-6D2C-4D0C-9242-DC891ACA8819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zh-TW" altLang="zh-HK" sz="1800" dirty="0">
              <a:solidFill>
                <a:schemeClr val="tx1"/>
              </a:solidFill>
            </a:rPr>
            <a:t>角色包括一個人</a:t>
          </a:r>
          <a:r>
            <a:rPr lang="zh-TW" altLang="zh-HK" sz="1800" dirty="0" smtClean="0">
              <a:solidFill>
                <a:schemeClr val="tx1"/>
              </a:solidFill>
            </a:rPr>
            <a:t>應該</a:t>
          </a:r>
          <a:r>
            <a:rPr lang="zh-TW" altLang="en-US" sz="1800" dirty="0" smtClean="0">
              <a:solidFill>
                <a:schemeClr val="tx1"/>
              </a:solidFill>
            </a:rPr>
            <a:t>做</a:t>
          </a:r>
          <a:r>
            <a:rPr lang="zh-TW" altLang="zh-HK" sz="1800" dirty="0" smtClean="0">
              <a:solidFill>
                <a:schemeClr val="tx1"/>
              </a:solidFill>
            </a:rPr>
            <a:t>的</a:t>
          </a:r>
          <a:r>
            <a:rPr lang="zh-TW" altLang="zh-HK" sz="1800" dirty="0">
              <a:solidFill>
                <a:schemeClr val="tx1"/>
              </a:solidFill>
            </a:rPr>
            <a:t>活動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2045FB00-6EC2-4840-BE00-C7BA5BA8C928}" type="parTrans" cxnId="{D0B21543-38F0-4F5C-87C4-539BAF011BE9}">
      <dgm:prSet/>
      <dgm:spPr/>
      <dgm:t>
        <a:bodyPr/>
        <a:lstStyle/>
        <a:p>
          <a:endParaRPr lang="zh-HK" altLang="en-US"/>
        </a:p>
      </dgm:t>
    </dgm:pt>
    <dgm:pt modelId="{41CF61D5-C82F-4160-B0AB-D03D3C259BD7}" type="sibTrans" cxnId="{D0B21543-38F0-4F5C-87C4-539BAF011BE9}">
      <dgm:prSet/>
      <dgm:spPr/>
      <dgm:t>
        <a:bodyPr/>
        <a:lstStyle/>
        <a:p>
          <a:endParaRPr lang="zh-HK" altLang="en-US"/>
        </a:p>
      </dgm:t>
    </dgm:pt>
    <dgm:pt modelId="{40480D97-28ED-4D84-AEB6-AD1E27A0E96B}">
      <dgm:prSet phldrT="[文字]" custT="1"/>
      <dgm:spPr>
        <a:solidFill>
          <a:srgbClr val="F9D9C7"/>
        </a:solidFill>
      </dgm:spPr>
      <dgm:t>
        <a:bodyPr/>
        <a:lstStyle/>
        <a:p>
          <a:r>
            <a:rPr lang="zh-TW" altLang="zh-HK" sz="1800" dirty="0"/>
            <a:t>讓個人接觸新的行為和生活方式、影響態度、製造遵從的壓力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E414C85B-773E-42C7-8034-BF525B573115}" type="parTrans" cxnId="{2600D32F-CD51-47F2-A110-940FFE440A94}">
      <dgm:prSet/>
      <dgm:spPr/>
      <dgm:t>
        <a:bodyPr/>
        <a:lstStyle/>
        <a:p>
          <a:endParaRPr lang="zh-HK" altLang="en-US"/>
        </a:p>
      </dgm:t>
    </dgm:pt>
    <dgm:pt modelId="{0C1D024C-7EFB-47BF-83C1-0C46C01013B9}" type="sibTrans" cxnId="{2600D32F-CD51-47F2-A110-940FFE440A94}">
      <dgm:prSet/>
      <dgm:spPr/>
      <dgm:t>
        <a:bodyPr/>
        <a:lstStyle/>
        <a:p>
          <a:endParaRPr lang="zh-HK" altLang="en-US"/>
        </a:p>
      </dgm:t>
    </dgm:pt>
    <dgm:pt modelId="{D637B8A8-DB6A-42B9-9939-B973BBE94AF4}">
      <dgm:prSet phldrT="[文字]" custT="1"/>
      <dgm:spPr>
        <a:solidFill>
          <a:srgbClr val="F9D9C7"/>
        </a:solidFill>
      </dgm:spPr>
      <dgm:t>
        <a:bodyPr/>
        <a:lstStyle/>
        <a:p>
          <a:r>
            <a:rPr lang="zh-TW" altLang="zh-HK" sz="1800" dirty="0"/>
            <a:t>影響產品和品牌的選擇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25694E43-3EAC-4716-AD5E-49622966677B}" type="parTrans" cxnId="{C214001E-583A-49AB-BC4D-B544946A72C0}">
      <dgm:prSet/>
      <dgm:spPr/>
      <dgm:t>
        <a:bodyPr/>
        <a:lstStyle/>
        <a:p>
          <a:endParaRPr lang="zh-HK" altLang="en-US"/>
        </a:p>
      </dgm:t>
    </dgm:pt>
    <dgm:pt modelId="{A54CDCE9-7298-46C4-BFC7-005EE593A623}" type="sibTrans" cxnId="{C214001E-583A-49AB-BC4D-B544946A72C0}">
      <dgm:prSet/>
      <dgm:spPr/>
      <dgm:t>
        <a:bodyPr/>
        <a:lstStyle/>
        <a:p>
          <a:endParaRPr lang="zh-HK" altLang="en-US"/>
        </a:p>
      </dgm:t>
    </dgm:pt>
    <dgm:pt modelId="{9E34FB71-C0FE-4AC7-AD0F-93E693D3952A}">
      <dgm:prSet phldrT="[文字]" custT="1"/>
      <dgm:spPr>
        <a:solidFill>
          <a:srgbClr val="F9D9C7"/>
        </a:solidFill>
      </dgm:spPr>
      <dgm:t>
        <a:bodyPr/>
        <a:lstStyle/>
        <a:p>
          <a:endParaRPr lang="zh-HK" altLang="en-US" sz="1800" dirty="0">
            <a:solidFill>
              <a:schemeClr val="tx1"/>
            </a:solidFill>
          </a:endParaRPr>
        </a:p>
      </dgm:t>
    </dgm:pt>
    <dgm:pt modelId="{764C9B05-2064-42E7-BB0F-114A0378E0C8}" type="parTrans" cxnId="{A76C82DC-0360-4CE3-A207-42F61086CFFF}">
      <dgm:prSet/>
      <dgm:spPr/>
      <dgm:t>
        <a:bodyPr/>
        <a:lstStyle/>
        <a:p>
          <a:endParaRPr lang="zh-HK" altLang="en-US"/>
        </a:p>
      </dgm:t>
    </dgm:pt>
    <dgm:pt modelId="{DD874E68-3122-4EBA-BB95-88D660D8E541}" type="sibTrans" cxnId="{A76C82DC-0360-4CE3-A207-42F61086CFFF}">
      <dgm:prSet/>
      <dgm:spPr/>
      <dgm:t>
        <a:bodyPr/>
        <a:lstStyle/>
        <a:p>
          <a:endParaRPr lang="zh-HK" altLang="en-US"/>
        </a:p>
      </dgm:t>
    </dgm:pt>
    <dgm:pt modelId="{666BF18B-E1E5-485D-B290-57F75966903C}">
      <dgm:prSet phldrT="[文字]" custT="1"/>
      <dgm:spPr>
        <a:solidFill>
          <a:srgbClr val="F9D9C7"/>
        </a:solidFill>
      </dgm:spPr>
      <dgm:t>
        <a:bodyPr/>
        <a:lstStyle/>
        <a:p>
          <a:endParaRPr lang="zh-HK" altLang="en-US" sz="1800" dirty="0">
            <a:solidFill>
              <a:schemeClr val="tx1"/>
            </a:solidFill>
          </a:endParaRPr>
        </a:p>
      </dgm:t>
    </dgm:pt>
    <dgm:pt modelId="{6DCE0CCD-BBD7-44F2-A549-8C596EF7AD04}" type="parTrans" cxnId="{328EAB9A-34F8-4BCC-A27E-8C086E0D52D6}">
      <dgm:prSet/>
      <dgm:spPr/>
      <dgm:t>
        <a:bodyPr/>
        <a:lstStyle/>
        <a:p>
          <a:endParaRPr lang="zh-HK" altLang="en-US"/>
        </a:p>
      </dgm:t>
    </dgm:pt>
    <dgm:pt modelId="{001A8F54-082B-4641-BBA6-E4A509B38B5F}" type="sibTrans" cxnId="{328EAB9A-34F8-4BCC-A27E-8C086E0D52D6}">
      <dgm:prSet/>
      <dgm:spPr/>
      <dgm:t>
        <a:bodyPr/>
        <a:lstStyle/>
        <a:p>
          <a:endParaRPr lang="zh-HK" altLang="en-US"/>
        </a:p>
      </dgm:t>
    </dgm:pt>
    <dgm:pt modelId="{76C4EB1F-6971-4D31-BA50-0E0E82EA0CD4}">
      <dgm:prSet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衍生</a:t>
          </a:r>
          <a:r>
            <a:rPr lang="zh-HK" altLang="zh-HK" sz="1800" b="1" dirty="0" smtClean="0">
              <a:solidFill>
                <a:schemeClr val="tx1"/>
              </a:solidFill>
            </a:rPr>
            <a:t>家庭：</a:t>
          </a:r>
          <a:r>
            <a:rPr lang="zh-HK" altLang="zh-HK" sz="1800" b="0" dirty="0">
              <a:solidFill>
                <a:schemeClr val="tx1"/>
              </a:solidFill>
            </a:rPr>
            <a:t>配偶和子女</a:t>
          </a:r>
        </a:p>
      </dgm:t>
    </dgm:pt>
    <dgm:pt modelId="{1DE40B0D-9004-496C-92A6-E1EAFE0426C6}" type="parTrans" cxnId="{6B349B65-BF0A-4A57-B5F9-3AFB452CC8FC}">
      <dgm:prSet/>
      <dgm:spPr/>
      <dgm:t>
        <a:bodyPr/>
        <a:lstStyle/>
        <a:p>
          <a:endParaRPr lang="zh-HK" altLang="en-US"/>
        </a:p>
      </dgm:t>
    </dgm:pt>
    <dgm:pt modelId="{1C538AB6-4A07-4CA3-B4F6-D31112C0556A}" type="sibTrans" cxnId="{6B349B65-BF0A-4A57-B5F9-3AFB452CC8FC}">
      <dgm:prSet/>
      <dgm:spPr/>
      <dgm:t>
        <a:bodyPr/>
        <a:lstStyle/>
        <a:p>
          <a:endParaRPr lang="zh-HK" altLang="en-US"/>
        </a:p>
      </dgm:t>
    </dgm:pt>
    <dgm:pt modelId="{8F646062-DF3C-47CE-9D65-94532FA72E49}">
      <dgm:prSet phldrT="[文字]" custT="1"/>
      <dgm:spPr>
        <a:solidFill>
          <a:srgbClr val="B8D2BB">
            <a:alpha val="89804"/>
          </a:srgbClr>
        </a:solidFill>
      </dgm:spPr>
      <dgm:t>
        <a:bodyPr/>
        <a:lstStyle/>
        <a:p>
          <a:endParaRPr lang="zh-HK" altLang="en-US" sz="1800" b="0" dirty="0">
            <a:solidFill>
              <a:schemeClr val="tx1"/>
            </a:solidFill>
          </a:endParaRPr>
        </a:p>
      </dgm:t>
    </dgm:pt>
    <dgm:pt modelId="{A664C352-3FAA-406C-BD92-5567C9750EED}" type="parTrans" cxnId="{AD903128-8284-4D7F-887A-9E5B5AF4F10A}">
      <dgm:prSet/>
      <dgm:spPr/>
      <dgm:t>
        <a:bodyPr/>
        <a:lstStyle/>
        <a:p>
          <a:endParaRPr lang="zh-HK" altLang="en-US"/>
        </a:p>
      </dgm:t>
    </dgm:pt>
    <dgm:pt modelId="{FA4DD937-1BE3-4E2E-AEB0-A0A456118776}" type="sibTrans" cxnId="{AD903128-8284-4D7F-887A-9E5B5AF4F10A}">
      <dgm:prSet/>
      <dgm:spPr/>
      <dgm:t>
        <a:bodyPr/>
        <a:lstStyle/>
        <a:p>
          <a:endParaRPr lang="zh-HK" altLang="en-US"/>
        </a:p>
      </dgm:t>
    </dgm:pt>
    <dgm:pt modelId="{401A3D2E-41A2-4B35-AE2E-4C93D3EBC498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zh-TW" altLang="zh-HK" sz="1800" dirty="0">
              <a:solidFill>
                <a:schemeClr val="tx1"/>
              </a:solidFill>
            </a:rPr>
            <a:t>每種角色都帶有一種地位</a:t>
          </a:r>
          <a:endParaRPr lang="zh-HK" altLang="en-US" sz="1800" dirty="0">
            <a:solidFill>
              <a:schemeClr val="tx1"/>
            </a:solidFill>
          </a:endParaRPr>
        </a:p>
      </dgm:t>
    </dgm:pt>
    <dgm:pt modelId="{EF52A025-4EEF-4DA9-8AA3-255791A167AC}" type="parTrans" cxnId="{A77B3F16-DB7A-4CC5-A2B5-9C596EFC624B}">
      <dgm:prSet/>
      <dgm:spPr/>
      <dgm:t>
        <a:bodyPr/>
        <a:lstStyle/>
        <a:p>
          <a:endParaRPr lang="zh-HK" altLang="en-US"/>
        </a:p>
      </dgm:t>
    </dgm:pt>
    <dgm:pt modelId="{721040AF-B5AF-457E-9FA8-D48815929F28}" type="sibTrans" cxnId="{A77B3F16-DB7A-4CC5-A2B5-9C596EFC624B}">
      <dgm:prSet/>
      <dgm:spPr/>
      <dgm:t>
        <a:bodyPr/>
        <a:lstStyle/>
        <a:p>
          <a:endParaRPr lang="zh-HK" altLang="en-US"/>
        </a:p>
      </dgm:t>
    </dgm:pt>
    <dgm:pt modelId="{063AB962-262B-4CF1-8954-7AF51EDEADBF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endParaRPr lang="zh-HK" altLang="en-US" sz="1800" dirty="0">
            <a:solidFill>
              <a:schemeClr val="tx1"/>
            </a:solidFill>
          </a:endParaRPr>
        </a:p>
      </dgm:t>
    </dgm:pt>
    <dgm:pt modelId="{8E9D692E-FDAA-4C4C-9BD5-77FB9826B576}" type="parTrans" cxnId="{2432B910-C558-48AD-B2CB-77C532F85A2B}">
      <dgm:prSet/>
      <dgm:spPr/>
      <dgm:t>
        <a:bodyPr/>
        <a:lstStyle/>
        <a:p>
          <a:endParaRPr lang="zh-HK" altLang="en-US"/>
        </a:p>
      </dgm:t>
    </dgm:pt>
    <dgm:pt modelId="{BEE6AE2E-582F-4D41-8A0A-E6525DF826ED}" type="sibTrans" cxnId="{2432B910-C558-48AD-B2CB-77C532F85A2B}">
      <dgm:prSet/>
      <dgm:spPr/>
      <dgm:t>
        <a:bodyPr/>
        <a:lstStyle/>
        <a:p>
          <a:endParaRPr lang="zh-HK" altLang="en-US"/>
        </a:p>
      </dgm:t>
    </dgm:pt>
    <dgm:pt modelId="{57659517-ACB9-4BCF-AFDB-E1B4D3AA4116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r>
            <a:rPr lang="zh-TW" altLang="zh-HK" sz="1800" dirty="0"/>
            <a:t>人們選擇的產品可以反映他們的角色和地位，並與之溝通</a:t>
          </a:r>
          <a:endParaRPr lang="zh-HK" altLang="en-US" sz="1800" dirty="0"/>
        </a:p>
      </dgm:t>
    </dgm:pt>
    <dgm:pt modelId="{6034C039-B00E-4ACA-8364-78E7BA089A75}" type="parTrans" cxnId="{810868E8-89C8-4FFF-8DAC-C7450B96BA67}">
      <dgm:prSet/>
      <dgm:spPr/>
      <dgm:t>
        <a:bodyPr/>
        <a:lstStyle/>
        <a:p>
          <a:endParaRPr lang="zh-HK" altLang="en-US"/>
        </a:p>
      </dgm:t>
    </dgm:pt>
    <dgm:pt modelId="{A0106DE9-A102-4894-B57D-FE06717100CE}" type="sibTrans" cxnId="{810868E8-89C8-4FFF-8DAC-C7450B96BA67}">
      <dgm:prSet/>
      <dgm:spPr/>
      <dgm:t>
        <a:bodyPr/>
        <a:lstStyle/>
        <a:p>
          <a:endParaRPr lang="zh-HK" altLang="en-US"/>
        </a:p>
      </dgm:t>
    </dgm:pt>
    <dgm:pt modelId="{DBB1673D-697E-4167-BEC8-5E820D8A9D90}">
      <dgm:prSet phldrT="[文字]" custT="1"/>
      <dgm:spPr>
        <a:solidFill>
          <a:srgbClr val="DAE5B5">
            <a:alpha val="89804"/>
          </a:srgbClr>
        </a:solidFill>
      </dgm:spPr>
      <dgm:t>
        <a:bodyPr/>
        <a:lstStyle/>
        <a:p>
          <a:endParaRPr lang="zh-HK" altLang="en-US" sz="1800" dirty="0">
            <a:solidFill>
              <a:schemeClr val="tx1"/>
            </a:solidFill>
          </a:endParaRPr>
        </a:p>
      </dgm:t>
    </dgm:pt>
    <dgm:pt modelId="{14379CA4-97F8-40F4-863D-61B556F5E791}" type="parTrans" cxnId="{D4C4F30A-29D1-4E33-837A-9FE08242C524}">
      <dgm:prSet/>
      <dgm:spPr/>
      <dgm:t>
        <a:bodyPr/>
        <a:lstStyle/>
        <a:p>
          <a:endParaRPr lang="zh-HK" altLang="en-US"/>
        </a:p>
      </dgm:t>
    </dgm:pt>
    <dgm:pt modelId="{14716AD0-ECA6-437C-900B-43D8082D602C}" type="sibTrans" cxnId="{D4C4F30A-29D1-4E33-837A-9FE08242C524}">
      <dgm:prSet/>
      <dgm:spPr/>
      <dgm:t>
        <a:bodyPr/>
        <a:lstStyle/>
        <a:p>
          <a:endParaRPr lang="zh-HK" altLang="en-US"/>
        </a:p>
      </dgm:t>
    </dgm:pt>
    <dgm:pt modelId="{5733B5B4-7897-48EA-8245-0A321B4A080A}" type="pres">
      <dgm:prSet presAssocID="{9A73AEA0-7701-4AD7-9891-ED4215A2B8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120C81-D432-4729-B1CB-57E1B686E0F8}" type="pres">
      <dgm:prSet presAssocID="{6B8699A3-147A-45D8-8280-A0A571476E72}" presName="composite" presStyleCnt="0"/>
      <dgm:spPr/>
    </dgm:pt>
    <dgm:pt modelId="{24C27E70-BA67-4EAA-AED0-6652B794AF80}" type="pres">
      <dgm:prSet presAssocID="{6B8699A3-147A-45D8-8280-A0A571476E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61B9C2-615C-4869-9AC7-94937605C9B1}" type="pres">
      <dgm:prSet presAssocID="{6B8699A3-147A-45D8-8280-A0A571476E7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5086E-5FCA-404D-BB39-E210F112E0D5}" type="pres">
      <dgm:prSet presAssocID="{2F8E0EED-E2F5-4ABC-8403-592C05346517}" presName="space" presStyleCnt="0"/>
      <dgm:spPr/>
    </dgm:pt>
    <dgm:pt modelId="{A867C873-E3D3-49F7-A48F-6563B8E48918}" type="pres">
      <dgm:prSet presAssocID="{268A89F0-BEAA-4207-8C3E-E2184F9AE030}" presName="composite" presStyleCnt="0"/>
      <dgm:spPr/>
    </dgm:pt>
    <dgm:pt modelId="{D2E1D9D2-7272-472B-A8D0-2667979655D5}" type="pres">
      <dgm:prSet presAssocID="{268A89F0-BEAA-4207-8C3E-E2184F9AE03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ECD7B5-8FD0-4461-9C67-6B77DDFB5887}" type="pres">
      <dgm:prSet presAssocID="{268A89F0-BEAA-4207-8C3E-E2184F9AE03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B44633-7F7B-4A01-A53B-867D40983BE4}" type="pres">
      <dgm:prSet presAssocID="{13E8F355-6BF1-4AD4-BB0D-63553B3FABE1}" presName="space" presStyleCnt="0"/>
      <dgm:spPr/>
    </dgm:pt>
    <dgm:pt modelId="{4F2ED47D-0DBF-4FA5-A654-27821746E520}" type="pres">
      <dgm:prSet presAssocID="{C6A85DB6-7529-46CA-A95D-BBDECBFCBEAB}" presName="composite" presStyleCnt="0"/>
      <dgm:spPr/>
    </dgm:pt>
    <dgm:pt modelId="{87BFEB7A-3970-4526-8344-728DCBB5C219}" type="pres">
      <dgm:prSet presAssocID="{C6A85DB6-7529-46CA-A95D-BBDECBFCBE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471C6-9AB0-46CA-8170-B7D4A61C14B5}" type="pres">
      <dgm:prSet presAssocID="{C6A85DB6-7529-46CA-A95D-BBDECBFCBEA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1BA1C7-E882-4D47-B424-F3393C89A6D4}" type="presOf" srcId="{76C4EB1F-6971-4D31-BA50-0E0E82EA0CD4}" destId="{91ECD7B5-8FD0-4461-9C67-6B77DDFB5887}" srcOrd="0" destOrd="2" presId="urn:microsoft.com/office/officeart/2005/8/layout/hList1"/>
    <dgm:cxn modelId="{A5F9D81B-02BD-4615-9283-40FB587C364E}" type="presOf" srcId="{AE90ABC0-6D2C-4D0C-9242-DC891ACA8819}" destId="{04E471C6-9AB0-46CA-8170-B7D4A61C14B5}" srcOrd="0" destOrd="0" presId="urn:microsoft.com/office/officeart/2005/8/layout/hList1"/>
    <dgm:cxn modelId="{A76C82DC-0360-4CE3-A207-42F61086CFFF}" srcId="{6B8699A3-147A-45D8-8280-A0A571476E72}" destId="{9E34FB71-C0FE-4AC7-AD0F-93E693D3952A}" srcOrd="3" destOrd="0" parTransId="{764C9B05-2064-42E7-BB0F-114A0378E0C8}" sibTransId="{DD874E68-3122-4EBA-BB95-88D660D8E541}"/>
    <dgm:cxn modelId="{6B349B65-BF0A-4A57-B5F9-3AFB452CC8FC}" srcId="{268A89F0-BEAA-4207-8C3E-E2184F9AE030}" destId="{76C4EB1F-6971-4D31-BA50-0E0E82EA0CD4}" srcOrd="2" destOrd="0" parTransId="{1DE40B0D-9004-496C-92A6-E1EAFE0426C6}" sibTransId="{1C538AB6-4A07-4CA3-B4F6-D31112C0556A}"/>
    <dgm:cxn modelId="{392D63B0-0ADD-4A91-9DB4-A6BDBF1A8B5A}" type="presOf" srcId="{666BF18B-E1E5-485D-B290-57F75966903C}" destId="{A361B9C2-615C-4869-9AC7-94937605C9B1}" srcOrd="0" destOrd="1" presId="urn:microsoft.com/office/officeart/2005/8/layout/hList1"/>
    <dgm:cxn modelId="{777641BA-FAE5-4B5B-A479-CBE4014B62FA}" type="presOf" srcId="{9E34FB71-C0FE-4AC7-AD0F-93E693D3952A}" destId="{A361B9C2-615C-4869-9AC7-94937605C9B1}" srcOrd="0" destOrd="3" presId="urn:microsoft.com/office/officeart/2005/8/layout/hList1"/>
    <dgm:cxn modelId="{AE8C0D04-2B20-4FCF-A81F-10C383280447}" type="presOf" srcId="{40480D97-28ED-4D84-AEB6-AD1E27A0E96B}" destId="{A361B9C2-615C-4869-9AC7-94937605C9B1}" srcOrd="0" destOrd="2" presId="urn:microsoft.com/office/officeart/2005/8/layout/hList1"/>
    <dgm:cxn modelId="{911C3E6A-8D39-4ABF-8DA3-ABADF7F3BA7C}" srcId="{268A89F0-BEAA-4207-8C3E-E2184F9AE030}" destId="{F9789E8F-A173-4F90-9BA8-1A4E3226998E}" srcOrd="0" destOrd="0" parTransId="{4CBAA820-A794-426E-853A-87BA4A296C84}" sibTransId="{32916BC6-260F-4D18-8480-A9214624189B}"/>
    <dgm:cxn modelId="{2600D32F-CD51-47F2-A110-940FFE440A94}" srcId="{6B8699A3-147A-45D8-8280-A0A571476E72}" destId="{40480D97-28ED-4D84-AEB6-AD1E27A0E96B}" srcOrd="2" destOrd="0" parTransId="{E414C85B-773E-42C7-8034-BF525B573115}" sibTransId="{0C1D024C-7EFB-47BF-83C1-0C46C01013B9}"/>
    <dgm:cxn modelId="{6C64A6CD-A62C-42B3-B5AB-6DF455AB65C5}" type="presOf" srcId="{D637B8A8-DB6A-42B9-9939-B973BBE94AF4}" destId="{A361B9C2-615C-4869-9AC7-94937605C9B1}" srcOrd="0" destOrd="4" presId="urn:microsoft.com/office/officeart/2005/8/layout/hList1"/>
    <dgm:cxn modelId="{1205B7F4-C445-43DB-AFC7-FFC8D393C665}" type="presOf" srcId="{F9789E8F-A173-4F90-9BA8-1A4E3226998E}" destId="{91ECD7B5-8FD0-4461-9C67-6B77DDFB5887}" srcOrd="0" destOrd="0" presId="urn:microsoft.com/office/officeart/2005/8/layout/hList1"/>
    <dgm:cxn modelId="{ED3100FB-B5FB-4186-8C33-712F047C4CF7}" srcId="{9A73AEA0-7701-4AD7-9891-ED4215A2B8E4}" destId="{6B8699A3-147A-45D8-8280-A0A571476E72}" srcOrd="0" destOrd="0" parTransId="{32C5064C-D512-4C23-A873-2CC3CDB75E6D}" sibTransId="{2F8E0EED-E2F5-4ABC-8403-592C05346517}"/>
    <dgm:cxn modelId="{810868E8-89C8-4FFF-8DAC-C7450B96BA67}" srcId="{C6A85DB6-7529-46CA-A95D-BBDECBFCBEAB}" destId="{57659517-ACB9-4BCF-AFDB-E1B4D3AA4116}" srcOrd="4" destOrd="0" parTransId="{6034C039-B00E-4ACA-8364-78E7BA089A75}" sibTransId="{A0106DE9-A102-4894-B57D-FE06717100CE}"/>
    <dgm:cxn modelId="{EF338131-3568-4ABC-A67E-6217FD378C2A}" srcId="{9A73AEA0-7701-4AD7-9891-ED4215A2B8E4}" destId="{268A89F0-BEAA-4207-8C3E-E2184F9AE030}" srcOrd="1" destOrd="0" parTransId="{B9C1EE98-0CBB-47AE-91DD-925C0D0AE20D}" sibTransId="{13E8F355-6BF1-4AD4-BB0D-63553B3FABE1}"/>
    <dgm:cxn modelId="{D0B21543-38F0-4F5C-87C4-539BAF011BE9}" srcId="{C6A85DB6-7529-46CA-A95D-BBDECBFCBEAB}" destId="{AE90ABC0-6D2C-4D0C-9242-DC891ACA8819}" srcOrd="0" destOrd="0" parTransId="{2045FB00-6EC2-4840-BE00-C7BA5BA8C928}" sibTransId="{41CF61D5-C82F-4160-B0AB-D03D3C259BD7}"/>
    <dgm:cxn modelId="{C214001E-583A-49AB-BC4D-B544946A72C0}" srcId="{6B8699A3-147A-45D8-8280-A0A571476E72}" destId="{D637B8A8-DB6A-42B9-9939-B973BBE94AF4}" srcOrd="4" destOrd="0" parTransId="{25694E43-3EAC-4716-AD5E-49622966677B}" sibTransId="{A54CDCE9-7298-46C4-BFC7-005EE593A623}"/>
    <dgm:cxn modelId="{9980AD59-6C07-4DD6-ABB9-BCAB1CD93FF3}" type="presOf" srcId="{57659517-ACB9-4BCF-AFDB-E1B4D3AA4116}" destId="{04E471C6-9AB0-46CA-8170-B7D4A61C14B5}" srcOrd="0" destOrd="4" presId="urn:microsoft.com/office/officeart/2005/8/layout/hList1"/>
    <dgm:cxn modelId="{328EAB9A-34F8-4BCC-A27E-8C086E0D52D6}" srcId="{6B8699A3-147A-45D8-8280-A0A571476E72}" destId="{666BF18B-E1E5-485D-B290-57F75966903C}" srcOrd="1" destOrd="0" parTransId="{6DCE0CCD-BBD7-44F2-A549-8C596EF7AD04}" sibTransId="{001A8F54-082B-4641-BBA6-E4A509B38B5F}"/>
    <dgm:cxn modelId="{7A9DCB30-7555-4CA9-B4E8-81F3AE236421}" type="presOf" srcId="{8F646062-DF3C-47CE-9D65-94532FA72E49}" destId="{91ECD7B5-8FD0-4461-9C67-6B77DDFB5887}" srcOrd="0" destOrd="1" presId="urn:microsoft.com/office/officeart/2005/8/layout/hList1"/>
    <dgm:cxn modelId="{1501084C-7C2E-4D4C-8F06-37E022731030}" type="presOf" srcId="{401A3D2E-41A2-4B35-AE2E-4C93D3EBC498}" destId="{04E471C6-9AB0-46CA-8170-B7D4A61C14B5}" srcOrd="0" destOrd="2" presId="urn:microsoft.com/office/officeart/2005/8/layout/hList1"/>
    <dgm:cxn modelId="{1A2DA6AB-18F3-4490-ACB4-2C083A872C08}" type="presOf" srcId="{9A73AEA0-7701-4AD7-9891-ED4215A2B8E4}" destId="{5733B5B4-7897-48EA-8245-0A321B4A080A}" srcOrd="0" destOrd="0" presId="urn:microsoft.com/office/officeart/2005/8/layout/hList1"/>
    <dgm:cxn modelId="{5B9BE31D-DC1C-4F83-A519-ED017EA01B47}" type="presOf" srcId="{C6A85DB6-7529-46CA-A95D-BBDECBFCBEAB}" destId="{87BFEB7A-3970-4526-8344-728DCBB5C219}" srcOrd="0" destOrd="0" presId="urn:microsoft.com/office/officeart/2005/8/layout/hList1"/>
    <dgm:cxn modelId="{9891ECE9-E0D5-48CF-BEA0-9C1EB6D03884}" type="presOf" srcId="{6B8699A3-147A-45D8-8280-A0A571476E72}" destId="{24C27E70-BA67-4EAA-AED0-6652B794AF80}" srcOrd="0" destOrd="0" presId="urn:microsoft.com/office/officeart/2005/8/layout/hList1"/>
    <dgm:cxn modelId="{9AC024DD-5D6A-4322-BDA6-0608E280C0C8}" srcId="{6B8699A3-147A-45D8-8280-A0A571476E72}" destId="{6B8079E0-3821-46FD-AC56-5184603E4B40}" srcOrd="0" destOrd="0" parTransId="{65D71D22-D25F-4418-A760-1F8DE0569B50}" sibTransId="{A32B62D9-D0B0-4CEE-A5B1-80B9A80B2F4D}"/>
    <dgm:cxn modelId="{7D231B7E-422A-45F9-89C6-45AFCCE036B4}" type="presOf" srcId="{6B8079E0-3821-46FD-AC56-5184603E4B40}" destId="{A361B9C2-615C-4869-9AC7-94937605C9B1}" srcOrd="0" destOrd="0" presId="urn:microsoft.com/office/officeart/2005/8/layout/hList1"/>
    <dgm:cxn modelId="{D4C4F30A-29D1-4E33-837A-9FE08242C524}" srcId="{C6A85DB6-7529-46CA-A95D-BBDECBFCBEAB}" destId="{DBB1673D-697E-4167-BEC8-5E820D8A9D90}" srcOrd="3" destOrd="0" parTransId="{14379CA4-97F8-40F4-863D-61B556F5E791}" sibTransId="{14716AD0-ECA6-437C-900B-43D8082D602C}"/>
    <dgm:cxn modelId="{2432B910-C558-48AD-B2CB-77C532F85A2B}" srcId="{C6A85DB6-7529-46CA-A95D-BBDECBFCBEAB}" destId="{063AB962-262B-4CF1-8954-7AF51EDEADBF}" srcOrd="1" destOrd="0" parTransId="{8E9D692E-FDAA-4C4C-9BD5-77FB9826B576}" sibTransId="{BEE6AE2E-582F-4D41-8A0A-E6525DF826ED}"/>
    <dgm:cxn modelId="{7A96D7C4-0344-4BCF-92C2-57DC5BD3A0DF}" srcId="{9A73AEA0-7701-4AD7-9891-ED4215A2B8E4}" destId="{C6A85DB6-7529-46CA-A95D-BBDECBFCBEAB}" srcOrd="2" destOrd="0" parTransId="{F3EA315C-87BF-499F-B765-533FC3F2A1DE}" sibTransId="{2FDE76C2-606E-4579-B414-06FC34B9673C}"/>
    <dgm:cxn modelId="{AD903128-8284-4D7F-887A-9E5B5AF4F10A}" srcId="{268A89F0-BEAA-4207-8C3E-E2184F9AE030}" destId="{8F646062-DF3C-47CE-9D65-94532FA72E49}" srcOrd="1" destOrd="0" parTransId="{A664C352-3FAA-406C-BD92-5567C9750EED}" sibTransId="{FA4DD937-1BE3-4E2E-AEB0-A0A456118776}"/>
    <dgm:cxn modelId="{50F84A87-1B40-48CD-AD93-8DB23C1DE8A0}" type="presOf" srcId="{DBB1673D-697E-4167-BEC8-5E820D8A9D90}" destId="{04E471C6-9AB0-46CA-8170-B7D4A61C14B5}" srcOrd="0" destOrd="3" presId="urn:microsoft.com/office/officeart/2005/8/layout/hList1"/>
    <dgm:cxn modelId="{D44F41AD-6B2F-4C1A-8976-4007782F6C2F}" type="presOf" srcId="{268A89F0-BEAA-4207-8C3E-E2184F9AE030}" destId="{D2E1D9D2-7272-472B-A8D0-2667979655D5}" srcOrd="0" destOrd="0" presId="urn:microsoft.com/office/officeart/2005/8/layout/hList1"/>
    <dgm:cxn modelId="{C56CAA3E-5885-43B3-8575-FBBACAB1FD6C}" type="presOf" srcId="{063AB962-262B-4CF1-8954-7AF51EDEADBF}" destId="{04E471C6-9AB0-46CA-8170-B7D4A61C14B5}" srcOrd="0" destOrd="1" presId="urn:microsoft.com/office/officeart/2005/8/layout/hList1"/>
    <dgm:cxn modelId="{A77B3F16-DB7A-4CC5-A2B5-9C596EFC624B}" srcId="{C6A85DB6-7529-46CA-A95D-BBDECBFCBEAB}" destId="{401A3D2E-41A2-4B35-AE2E-4C93D3EBC498}" srcOrd="2" destOrd="0" parTransId="{EF52A025-4EEF-4DA9-8AA3-255791A167AC}" sibTransId="{721040AF-B5AF-457E-9FA8-D48815929F28}"/>
    <dgm:cxn modelId="{441611B0-C40B-42CD-8C13-48B5A6F7C7D2}" type="presParOf" srcId="{5733B5B4-7897-48EA-8245-0A321B4A080A}" destId="{D4120C81-D432-4729-B1CB-57E1B686E0F8}" srcOrd="0" destOrd="0" presId="urn:microsoft.com/office/officeart/2005/8/layout/hList1"/>
    <dgm:cxn modelId="{33A9E74D-384F-4019-90CE-ACE21116AE79}" type="presParOf" srcId="{D4120C81-D432-4729-B1CB-57E1B686E0F8}" destId="{24C27E70-BA67-4EAA-AED0-6652B794AF80}" srcOrd="0" destOrd="0" presId="urn:microsoft.com/office/officeart/2005/8/layout/hList1"/>
    <dgm:cxn modelId="{086B8FD1-B6D8-4694-A39D-3B978FC486D1}" type="presParOf" srcId="{D4120C81-D432-4729-B1CB-57E1B686E0F8}" destId="{A361B9C2-615C-4869-9AC7-94937605C9B1}" srcOrd="1" destOrd="0" presId="urn:microsoft.com/office/officeart/2005/8/layout/hList1"/>
    <dgm:cxn modelId="{1E0325BE-2973-46E1-8DF5-0E4110D3A0F4}" type="presParOf" srcId="{5733B5B4-7897-48EA-8245-0A321B4A080A}" destId="{AF25086E-5FCA-404D-BB39-E210F112E0D5}" srcOrd="1" destOrd="0" presId="urn:microsoft.com/office/officeart/2005/8/layout/hList1"/>
    <dgm:cxn modelId="{3BFC0950-76C6-4882-8E6B-D1B0228E9C15}" type="presParOf" srcId="{5733B5B4-7897-48EA-8245-0A321B4A080A}" destId="{A867C873-E3D3-49F7-A48F-6563B8E48918}" srcOrd="2" destOrd="0" presId="urn:microsoft.com/office/officeart/2005/8/layout/hList1"/>
    <dgm:cxn modelId="{D477A943-6D51-4365-AF7C-90369C622635}" type="presParOf" srcId="{A867C873-E3D3-49F7-A48F-6563B8E48918}" destId="{D2E1D9D2-7272-472B-A8D0-2667979655D5}" srcOrd="0" destOrd="0" presId="urn:microsoft.com/office/officeart/2005/8/layout/hList1"/>
    <dgm:cxn modelId="{B58D3EA4-9050-4240-90E7-41BB0558693C}" type="presParOf" srcId="{A867C873-E3D3-49F7-A48F-6563B8E48918}" destId="{91ECD7B5-8FD0-4461-9C67-6B77DDFB5887}" srcOrd="1" destOrd="0" presId="urn:microsoft.com/office/officeart/2005/8/layout/hList1"/>
    <dgm:cxn modelId="{F6773DE4-425E-4A8A-8A5F-0E094441BF4F}" type="presParOf" srcId="{5733B5B4-7897-48EA-8245-0A321B4A080A}" destId="{F9B44633-7F7B-4A01-A53B-867D40983BE4}" srcOrd="3" destOrd="0" presId="urn:microsoft.com/office/officeart/2005/8/layout/hList1"/>
    <dgm:cxn modelId="{EC55C283-A6D6-414D-B1B3-31F5AB60D679}" type="presParOf" srcId="{5733B5B4-7897-48EA-8245-0A321B4A080A}" destId="{4F2ED47D-0DBF-4FA5-A654-27821746E520}" srcOrd="4" destOrd="0" presId="urn:microsoft.com/office/officeart/2005/8/layout/hList1"/>
    <dgm:cxn modelId="{0D3690C8-EF69-4941-AEE9-E0B6C87F3DE6}" type="presParOf" srcId="{4F2ED47D-0DBF-4FA5-A654-27821746E520}" destId="{87BFEB7A-3970-4526-8344-728DCBB5C219}" srcOrd="0" destOrd="0" presId="urn:microsoft.com/office/officeart/2005/8/layout/hList1"/>
    <dgm:cxn modelId="{1410438D-CB58-4D3A-9BA8-6CC9A8D84C94}" type="presParOf" srcId="{4F2ED47D-0DBF-4FA5-A654-27821746E520}" destId="{04E471C6-9AB0-46CA-8170-B7D4A61C14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FDBCA-72BF-40FA-9859-0FB65A9C63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C0604585-BA78-4F10-9CCB-770468C1094F}">
      <dgm:prSet phldrT="[文字]" custT="1"/>
      <dgm:spPr>
        <a:solidFill>
          <a:srgbClr val="46B1E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000" b="1" dirty="0"/>
            <a:t>年齡與生命週期階段</a:t>
          </a:r>
          <a:endParaRPr lang="en-US" altLang="zh-TW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dirty="0"/>
            <a:t>在人生的不同階段</a:t>
          </a:r>
          <a:r>
            <a:rPr lang="zh-TW" altLang="zh-HK" sz="1600" dirty="0" smtClean="0"/>
            <a:t>，</a:t>
          </a:r>
          <a:r>
            <a:rPr lang="zh-HK" altLang="zh-HK" sz="1600" dirty="0" smtClean="0"/>
            <a:t>品</a:t>
          </a:r>
          <a:r>
            <a:rPr lang="zh-TW" altLang="zh-HK" sz="1600" dirty="0"/>
            <a:t>味和喜好大多會改變</a:t>
          </a:r>
          <a:endParaRPr lang="zh-HK" altLang="en-US" sz="1600" dirty="0"/>
        </a:p>
      </dgm:t>
    </dgm:pt>
    <dgm:pt modelId="{46B4B2FD-7505-485E-9490-3553BD377F4E}" type="parTrans" cxnId="{A2232C12-C09B-444C-AAA1-44B5C8F74180}">
      <dgm:prSet/>
      <dgm:spPr/>
      <dgm:t>
        <a:bodyPr/>
        <a:lstStyle/>
        <a:p>
          <a:endParaRPr lang="zh-HK" altLang="en-US"/>
        </a:p>
      </dgm:t>
    </dgm:pt>
    <dgm:pt modelId="{0D8B75A9-6D5D-413F-B1B0-56E1A11E7B87}" type="sibTrans" cxnId="{A2232C12-C09B-444C-AAA1-44B5C8F74180}">
      <dgm:prSet/>
      <dgm:spPr/>
      <dgm:t>
        <a:bodyPr/>
        <a:lstStyle/>
        <a:p>
          <a:endParaRPr lang="zh-HK" altLang="en-US"/>
        </a:p>
      </dgm:t>
    </dgm:pt>
    <dgm:pt modelId="{719A0D15-C078-47F1-9826-C1AFE5D9DA57}">
      <dgm:prSet phldrT="[文字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HK" altLang="en-US" sz="1200" dirty="0"/>
        </a:p>
      </dgm:t>
    </dgm:pt>
    <dgm:pt modelId="{4F10434D-4F52-49D1-88BB-0CEB8B116B56}" type="parTrans" cxnId="{1EF93F3D-BD00-4D9C-AFCD-75724782B987}">
      <dgm:prSet/>
      <dgm:spPr/>
      <dgm:t>
        <a:bodyPr/>
        <a:lstStyle/>
        <a:p>
          <a:endParaRPr lang="zh-HK" altLang="en-US"/>
        </a:p>
      </dgm:t>
    </dgm:pt>
    <dgm:pt modelId="{599441B5-6B87-4DAD-82F7-631B8362C52B}" type="sibTrans" cxnId="{1EF93F3D-BD00-4D9C-AFCD-75724782B987}">
      <dgm:prSet/>
      <dgm:spPr/>
      <dgm:t>
        <a:bodyPr/>
        <a:lstStyle/>
        <a:p>
          <a:endParaRPr lang="zh-HK" altLang="en-US"/>
        </a:p>
      </dgm:t>
    </dgm:pt>
    <dgm:pt modelId="{D7483A87-C673-4602-BC5A-88639AF48EC4}">
      <dgm:prSet phldrT="[文字]" custT="1"/>
      <dgm:spPr>
        <a:solidFill>
          <a:srgbClr val="8CB59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zh-HK" sz="2000" b="1" dirty="0"/>
            <a:t>職業</a:t>
          </a:r>
          <a:endParaRPr lang="en-US" altLang="zh-HK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dirty="0"/>
            <a:t>影響消費者購買的商品和服務</a:t>
          </a:r>
          <a:endParaRPr lang="zh-HK" altLang="en-US" sz="1600" dirty="0"/>
        </a:p>
      </dgm:t>
    </dgm:pt>
    <dgm:pt modelId="{3DF61F82-288B-4FF6-AA90-D25F41AC4319}" type="parTrans" cxnId="{B91A7E9F-EDFD-4C0C-8B1B-F747F14EAB32}">
      <dgm:prSet/>
      <dgm:spPr/>
      <dgm:t>
        <a:bodyPr/>
        <a:lstStyle/>
        <a:p>
          <a:endParaRPr lang="zh-HK" altLang="en-US"/>
        </a:p>
      </dgm:t>
    </dgm:pt>
    <dgm:pt modelId="{46F74FB0-F4EB-4C27-90A0-6793E5547338}" type="sibTrans" cxnId="{B91A7E9F-EDFD-4C0C-8B1B-F747F14EAB32}">
      <dgm:prSet/>
      <dgm:spPr/>
      <dgm:t>
        <a:bodyPr/>
        <a:lstStyle/>
        <a:p>
          <a:endParaRPr lang="zh-HK" altLang="en-US"/>
        </a:p>
      </dgm:t>
    </dgm:pt>
    <dgm:pt modelId="{67680B20-9857-4FEA-BBB3-A4C083246C87}">
      <dgm:prSet phldrT="[文字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HK" altLang="en-US" sz="1200" dirty="0"/>
        </a:p>
      </dgm:t>
    </dgm:pt>
    <dgm:pt modelId="{47EFF94F-3D06-4C51-A62F-67D35D56A5B6}" type="parTrans" cxnId="{1FB53FE9-AD08-4B1B-9F99-6FD66D68EFFD}">
      <dgm:prSet/>
      <dgm:spPr/>
      <dgm:t>
        <a:bodyPr/>
        <a:lstStyle/>
        <a:p>
          <a:endParaRPr lang="zh-HK" altLang="en-US"/>
        </a:p>
      </dgm:t>
    </dgm:pt>
    <dgm:pt modelId="{5F68E2AA-D947-42AB-B3D3-5779E2B3825C}" type="sibTrans" cxnId="{1FB53FE9-AD08-4B1B-9F99-6FD66D68EFFD}">
      <dgm:prSet/>
      <dgm:spPr/>
      <dgm:t>
        <a:bodyPr/>
        <a:lstStyle/>
        <a:p>
          <a:endParaRPr lang="zh-HK" altLang="en-US"/>
        </a:p>
      </dgm:t>
    </dgm:pt>
    <dgm:pt modelId="{C90FA09D-78A8-4569-BB48-B89E84F9D2BE}">
      <dgm:prSet phldrT="[文字]" custT="1"/>
      <dgm:spPr>
        <a:solidFill>
          <a:srgbClr val="C1B55B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zh-HK" sz="2000" b="1" dirty="0"/>
            <a:t>生活方式</a:t>
          </a:r>
          <a:endParaRPr lang="en-US" altLang="zh-HK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dirty="0"/>
            <a:t>消費者的 </a:t>
          </a:r>
          <a:r>
            <a:rPr lang="en-US" altLang="zh-HK" sz="1600" dirty="0"/>
            <a:t>AIO</a:t>
          </a:r>
          <a:r>
            <a:rPr lang="zh-TW" altLang="zh-HK" sz="1600" dirty="0"/>
            <a:t>（活動、興趣和意見）</a:t>
          </a:r>
          <a:endParaRPr lang="zh-HK" altLang="en-US" sz="1600" dirty="0"/>
        </a:p>
      </dgm:t>
    </dgm:pt>
    <dgm:pt modelId="{776721F1-0658-4464-A018-43043772BB04}" type="parTrans" cxnId="{31E09FFE-8400-4F2B-B465-B971AD5242F1}">
      <dgm:prSet/>
      <dgm:spPr/>
      <dgm:t>
        <a:bodyPr/>
        <a:lstStyle/>
        <a:p>
          <a:endParaRPr lang="zh-HK" altLang="en-US"/>
        </a:p>
      </dgm:t>
    </dgm:pt>
    <dgm:pt modelId="{479ACD99-9AB0-4D8D-BCDB-58C32C0C94B7}" type="sibTrans" cxnId="{31E09FFE-8400-4F2B-B465-B971AD5242F1}">
      <dgm:prSet/>
      <dgm:spPr/>
      <dgm:t>
        <a:bodyPr/>
        <a:lstStyle/>
        <a:p>
          <a:endParaRPr lang="zh-HK" altLang="en-US"/>
        </a:p>
      </dgm:t>
    </dgm:pt>
    <dgm:pt modelId="{056283FA-E2B9-4EE2-A65D-0AA42214431B}">
      <dgm:prSet phldrT="[文字]" custT="1"/>
      <dgm:spPr>
        <a:solidFill>
          <a:srgbClr val="F4B898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000" b="1" dirty="0"/>
            <a:t>人格與自我概念</a:t>
          </a:r>
          <a:endParaRPr lang="en-US" altLang="zh-TW" sz="20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dirty="0"/>
            <a:t>獨特的心理特徵以及消費者如何看待自己</a:t>
          </a:r>
          <a:endParaRPr lang="zh-HK" altLang="en-US" sz="1600" dirty="0"/>
        </a:p>
      </dgm:t>
    </dgm:pt>
    <dgm:pt modelId="{B7F7EA15-D501-4539-B0D4-FF17F11709F6}" type="parTrans" cxnId="{068C6A5E-0F8F-4799-90F7-3ABFAD634FE8}">
      <dgm:prSet/>
      <dgm:spPr/>
      <dgm:t>
        <a:bodyPr/>
        <a:lstStyle/>
        <a:p>
          <a:endParaRPr lang="zh-HK" altLang="en-US"/>
        </a:p>
      </dgm:t>
    </dgm:pt>
    <dgm:pt modelId="{405E1FEF-EF8F-4EDC-81FC-0DF3C24AB946}" type="sibTrans" cxnId="{068C6A5E-0F8F-4799-90F7-3ABFAD634FE8}">
      <dgm:prSet/>
      <dgm:spPr/>
      <dgm:t>
        <a:bodyPr/>
        <a:lstStyle/>
        <a:p>
          <a:endParaRPr lang="zh-HK" altLang="en-US"/>
        </a:p>
      </dgm:t>
    </dgm:pt>
    <dgm:pt modelId="{6DA53D54-F894-4ED2-8FEF-A05030A5519E}">
      <dgm:prSet phldrT="[文字]" custT="1"/>
      <dgm:spPr>
        <a:solidFill>
          <a:srgbClr val="87925E"/>
        </a:solidFill>
      </dgm:spPr>
      <dgm:t>
        <a:bodyPr/>
        <a:lstStyle/>
        <a:p>
          <a:pPr marL="0" lvl="0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HK" altLang="zh-HK" sz="2000" b="1" dirty="0">
              <a:solidFill>
                <a:schemeClr val="bg1"/>
              </a:solidFill>
            </a:rPr>
            <a:t>財務狀況</a:t>
          </a:r>
          <a:endParaRPr lang="en-US" altLang="zh-HK" sz="2000" b="1" dirty="0">
            <a:solidFill>
              <a:schemeClr val="bg1"/>
            </a:solidFill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HK" sz="1600" dirty="0"/>
            <a:t>包括個人收入和儲蓄的趨勢</a:t>
          </a:r>
          <a:endParaRPr lang="zh-HK" altLang="en-US" sz="1600" dirty="0"/>
        </a:p>
      </dgm:t>
    </dgm:pt>
    <dgm:pt modelId="{DE16E142-05DE-4E48-B6F5-B9F4A96F4098}" type="sibTrans" cxnId="{7D459652-618B-432B-968B-CFB78819725E}">
      <dgm:prSet/>
      <dgm:spPr/>
      <dgm:t>
        <a:bodyPr/>
        <a:lstStyle/>
        <a:p>
          <a:endParaRPr lang="zh-HK" altLang="en-US"/>
        </a:p>
      </dgm:t>
    </dgm:pt>
    <dgm:pt modelId="{6C936C8C-A868-4E25-8AEC-FC618DF4DD6C}" type="parTrans" cxnId="{7D459652-618B-432B-968B-CFB78819725E}">
      <dgm:prSet/>
      <dgm:spPr/>
      <dgm:t>
        <a:bodyPr/>
        <a:lstStyle/>
        <a:p>
          <a:endParaRPr lang="zh-HK" altLang="en-US"/>
        </a:p>
      </dgm:t>
    </dgm:pt>
    <dgm:pt modelId="{FD3660A6-CA5B-4FA5-964B-CA6FF5AE16B1}" type="pres">
      <dgm:prSet presAssocID="{3DAFDBCA-72BF-40FA-9859-0FB65A9C6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5BEB59-60EF-4937-BF81-3BE4101EC423}" type="pres">
      <dgm:prSet presAssocID="{C0604585-BA78-4F10-9CCB-770468C1094F}" presName="parentText" presStyleLbl="node1" presStyleIdx="0" presStyleCnt="5" custScaleY="113240" custLinFactNeighborY="1280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83720-D57F-47BF-AAFA-B55070EB2069}" type="pres">
      <dgm:prSet presAssocID="{C0604585-BA78-4F10-9CCB-770468C109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C705F-6B75-42EE-A3BE-32FDC8B573F9}" type="pres">
      <dgm:prSet presAssocID="{D7483A87-C673-4602-BC5A-88639AF48EC4}" presName="parentText" presStyleLbl="node1" presStyleIdx="1" presStyleCnt="5" custLinFactNeighborY="-478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E36243-6CEC-411F-B4F7-CFB8F24D7C5A}" type="pres">
      <dgm:prSet presAssocID="{D7483A87-C673-4602-BC5A-88639AF48EC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A9789-BDD5-4635-B549-8294CA7F4582}" type="pres">
      <dgm:prSet presAssocID="{6DA53D54-F894-4ED2-8FEF-A05030A5519E}" presName="parentText" presStyleLbl="node1" presStyleIdx="2" presStyleCnt="5" custLinFactY="-413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A4011F-0AEB-4E95-926D-4D94D2DD0C39}" type="pres">
      <dgm:prSet presAssocID="{DE16E142-05DE-4E48-B6F5-B9F4A96F4098}" presName="spacer" presStyleCnt="0"/>
      <dgm:spPr/>
    </dgm:pt>
    <dgm:pt modelId="{A6398654-CA81-494D-8761-A0D7EC99CEF8}" type="pres">
      <dgm:prSet presAssocID="{C90FA09D-78A8-4569-BB48-B89E84F9D2BE}" presName="parentText" presStyleLbl="node1" presStyleIdx="3" presStyleCnt="5" custLinFactY="-164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53BB1-4AD9-4F7D-8988-90A9D8366B11}" type="pres">
      <dgm:prSet presAssocID="{479ACD99-9AB0-4D8D-BCDB-58C32C0C94B7}" presName="spacer" presStyleCnt="0"/>
      <dgm:spPr/>
    </dgm:pt>
    <dgm:pt modelId="{44895B47-CCD0-4741-A16B-52BB07C899A3}" type="pres">
      <dgm:prSet presAssocID="{056283FA-E2B9-4EE2-A65D-0AA42214431B}" presName="parentText" presStyleLbl="node1" presStyleIdx="4" presStyleCnt="5" custLinFactNeighborY="-968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C37FCE-4196-4495-A84C-4EC1E36423AC}" type="presOf" srcId="{056283FA-E2B9-4EE2-A65D-0AA42214431B}" destId="{44895B47-CCD0-4741-A16B-52BB07C899A3}" srcOrd="0" destOrd="0" presId="urn:microsoft.com/office/officeart/2005/8/layout/vList2"/>
    <dgm:cxn modelId="{1EF93F3D-BD00-4D9C-AFCD-75724782B987}" srcId="{C0604585-BA78-4F10-9CCB-770468C1094F}" destId="{719A0D15-C078-47F1-9826-C1AFE5D9DA57}" srcOrd="0" destOrd="0" parTransId="{4F10434D-4F52-49D1-88BB-0CEB8B116B56}" sibTransId="{599441B5-6B87-4DAD-82F7-631B8362C52B}"/>
    <dgm:cxn modelId="{DC1CBA58-2BFA-4FFA-92E2-682E065918F2}" type="presOf" srcId="{D7483A87-C673-4602-BC5A-88639AF48EC4}" destId="{96AC705F-6B75-42EE-A3BE-32FDC8B573F9}" srcOrd="0" destOrd="0" presId="urn:microsoft.com/office/officeart/2005/8/layout/vList2"/>
    <dgm:cxn modelId="{7D459652-618B-432B-968B-CFB78819725E}" srcId="{3DAFDBCA-72BF-40FA-9859-0FB65A9C63C9}" destId="{6DA53D54-F894-4ED2-8FEF-A05030A5519E}" srcOrd="2" destOrd="0" parTransId="{6C936C8C-A868-4E25-8AEC-FC618DF4DD6C}" sibTransId="{DE16E142-05DE-4E48-B6F5-B9F4A96F4098}"/>
    <dgm:cxn modelId="{068C6A5E-0F8F-4799-90F7-3ABFAD634FE8}" srcId="{3DAFDBCA-72BF-40FA-9859-0FB65A9C63C9}" destId="{056283FA-E2B9-4EE2-A65D-0AA42214431B}" srcOrd="4" destOrd="0" parTransId="{B7F7EA15-D501-4539-B0D4-FF17F11709F6}" sibTransId="{405E1FEF-EF8F-4EDC-81FC-0DF3C24AB946}"/>
    <dgm:cxn modelId="{31E09FFE-8400-4F2B-B465-B971AD5242F1}" srcId="{3DAFDBCA-72BF-40FA-9859-0FB65A9C63C9}" destId="{C90FA09D-78A8-4569-BB48-B89E84F9D2BE}" srcOrd="3" destOrd="0" parTransId="{776721F1-0658-4464-A018-43043772BB04}" sibTransId="{479ACD99-9AB0-4D8D-BCDB-58C32C0C94B7}"/>
    <dgm:cxn modelId="{AB05AED1-A8F0-4284-997B-BBBBD2446C17}" type="presOf" srcId="{C90FA09D-78A8-4569-BB48-B89E84F9D2BE}" destId="{A6398654-CA81-494D-8761-A0D7EC99CEF8}" srcOrd="0" destOrd="0" presId="urn:microsoft.com/office/officeart/2005/8/layout/vList2"/>
    <dgm:cxn modelId="{A2232C12-C09B-444C-AAA1-44B5C8F74180}" srcId="{3DAFDBCA-72BF-40FA-9859-0FB65A9C63C9}" destId="{C0604585-BA78-4F10-9CCB-770468C1094F}" srcOrd="0" destOrd="0" parTransId="{46B4B2FD-7505-485E-9490-3553BD377F4E}" sibTransId="{0D8B75A9-6D5D-413F-B1B0-56E1A11E7B87}"/>
    <dgm:cxn modelId="{1F50CC91-3CFE-4B11-B0B5-F4455560DC15}" type="presOf" srcId="{719A0D15-C078-47F1-9826-C1AFE5D9DA57}" destId="{F7283720-D57F-47BF-AAFA-B55070EB2069}" srcOrd="0" destOrd="0" presId="urn:microsoft.com/office/officeart/2005/8/layout/vList2"/>
    <dgm:cxn modelId="{1FB53FE9-AD08-4B1B-9F99-6FD66D68EFFD}" srcId="{D7483A87-C673-4602-BC5A-88639AF48EC4}" destId="{67680B20-9857-4FEA-BBB3-A4C083246C87}" srcOrd="0" destOrd="0" parTransId="{47EFF94F-3D06-4C51-A62F-67D35D56A5B6}" sibTransId="{5F68E2AA-D947-42AB-B3D3-5779E2B3825C}"/>
    <dgm:cxn modelId="{9E15EA7F-3186-48B6-8884-37B1CE3D5DBE}" type="presOf" srcId="{3DAFDBCA-72BF-40FA-9859-0FB65A9C63C9}" destId="{FD3660A6-CA5B-4FA5-964B-CA6FF5AE16B1}" srcOrd="0" destOrd="0" presId="urn:microsoft.com/office/officeart/2005/8/layout/vList2"/>
    <dgm:cxn modelId="{7AFF9110-3DC2-4C18-9CAE-09DE9179EB2B}" type="presOf" srcId="{C0604585-BA78-4F10-9CCB-770468C1094F}" destId="{EE5BEB59-60EF-4937-BF81-3BE4101EC423}" srcOrd="0" destOrd="0" presId="urn:microsoft.com/office/officeart/2005/8/layout/vList2"/>
    <dgm:cxn modelId="{D0D615C6-8BED-4166-9DA6-D2295EBE2A15}" type="presOf" srcId="{67680B20-9857-4FEA-BBB3-A4C083246C87}" destId="{13E36243-6CEC-411F-B4F7-CFB8F24D7C5A}" srcOrd="0" destOrd="0" presId="urn:microsoft.com/office/officeart/2005/8/layout/vList2"/>
    <dgm:cxn modelId="{B91A7E9F-EDFD-4C0C-8B1B-F747F14EAB32}" srcId="{3DAFDBCA-72BF-40FA-9859-0FB65A9C63C9}" destId="{D7483A87-C673-4602-BC5A-88639AF48EC4}" srcOrd="1" destOrd="0" parTransId="{3DF61F82-288B-4FF6-AA90-D25F41AC4319}" sibTransId="{46F74FB0-F4EB-4C27-90A0-6793E5547338}"/>
    <dgm:cxn modelId="{C77E912B-F533-47AA-8AC3-D7778D74231C}" type="presOf" srcId="{6DA53D54-F894-4ED2-8FEF-A05030A5519E}" destId="{B62A9789-BDD5-4635-B549-8294CA7F4582}" srcOrd="0" destOrd="0" presId="urn:microsoft.com/office/officeart/2005/8/layout/vList2"/>
    <dgm:cxn modelId="{7513F5EB-4688-4C04-AE50-66AE5BD46613}" type="presParOf" srcId="{FD3660A6-CA5B-4FA5-964B-CA6FF5AE16B1}" destId="{EE5BEB59-60EF-4937-BF81-3BE4101EC423}" srcOrd="0" destOrd="0" presId="urn:microsoft.com/office/officeart/2005/8/layout/vList2"/>
    <dgm:cxn modelId="{A2FAD98B-B7A1-47D8-B997-BED48F80D9B4}" type="presParOf" srcId="{FD3660A6-CA5B-4FA5-964B-CA6FF5AE16B1}" destId="{F7283720-D57F-47BF-AAFA-B55070EB2069}" srcOrd="1" destOrd="0" presId="urn:microsoft.com/office/officeart/2005/8/layout/vList2"/>
    <dgm:cxn modelId="{B3C5F8F1-E872-473B-ACEE-FF89EC0F9678}" type="presParOf" srcId="{FD3660A6-CA5B-4FA5-964B-CA6FF5AE16B1}" destId="{96AC705F-6B75-42EE-A3BE-32FDC8B573F9}" srcOrd="2" destOrd="0" presId="urn:microsoft.com/office/officeart/2005/8/layout/vList2"/>
    <dgm:cxn modelId="{10D98F66-762F-40A9-8F3D-9AEB84D462B1}" type="presParOf" srcId="{FD3660A6-CA5B-4FA5-964B-CA6FF5AE16B1}" destId="{13E36243-6CEC-411F-B4F7-CFB8F24D7C5A}" srcOrd="3" destOrd="0" presId="urn:microsoft.com/office/officeart/2005/8/layout/vList2"/>
    <dgm:cxn modelId="{FE3E39D3-B536-49EE-BB62-FC11F871E042}" type="presParOf" srcId="{FD3660A6-CA5B-4FA5-964B-CA6FF5AE16B1}" destId="{B62A9789-BDD5-4635-B549-8294CA7F4582}" srcOrd="4" destOrd="0" presId="urn:microsoft.com/office/officeart/2005/8/layout/vList2"/>
    <dgm:cxn modelId="{B90E4B8E-5922-487E-8096-50AD68C6456C}" type="presParOf" srcId="{FD3660A6-CA5B-4FA5-964B-CA6FF5AE16B1}" destId="{C4A4011F-0AEB-4E95-926D-4D94D2DD0C39}" srcOrd="5" destOrd="0" presId="urn:microsoft.com/office/officeart/2005/8/layout/vList2"/>
    <dgm:cxn modelId="{81ECDEFE-4EF7-4F28-B163-252CE0FE9569}" type="presParOf" srcId="{FD3660A6-CA5B-4FA5-964B-CA6FF5AE16B1}" destId="{A6398654-CA81-494D-8761-A0D7EC99CEF8}" srcOrd="6" destOrd="0" presId="urn:microsoft.com/office/officeart/2005/8/layout/vList2"/>
    <dgm:cxn modelId="{9D6EA0ED-16CC-4D16-9994-723A98AD765B}" type="presParOf" srcId="{FD3660A6-CA5B-4FA5-964B-CA6FF5AE16B1}" destId="{06153BB1-4AD9-4F7D-8988-90A9D8366B11}" srcOrd="7" destOrd="0" presId="urn:microsoft.com/office/officeart/2005/8/layout/vList2"/>
    <dgm:cxn modelId="{4D412F87-1642-4524-AD78-951AC82F619E}" type="presParOf" srcId="{FD3660A6-CA5B-4FA5-964B-CA6FF5AE16B1}" destId="{44895B47-CCD0-4741-A16B-52BB07C899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8157-EC8E-4300-B9F7-0233B9D43493}">
      <dsp:nvSpPr>
        <dsp:cNvPr id="0" name=""/>
        <dsp:cNvSpPr/>
      </dsp:nvSpPr>
      <dsp:spPr>
        <a:xfrm>
          <a:off x="2028292" y="552157"/>
          <a:ext cx="4985483" cy="4985483"/>
        </a:xfrm>
        <a:prstGeom prst="blockArc">
          <a:avLst>
            <a:gd name="adj1" fmla="val 13086876"/>
            <a:gd name="adj2" fmla="val 17839202"/>
            <a:gd name="adj3" fmla="val 4526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EB3F2-56D9-41E6-9431-E057607341EB}">
      <dsp:nvSpPr>
        <dsp:cNvPr id="0" name=""/>
        <dsp:cNvSpPr/>
      </dsp:nvSpPr>
      <dsp:spPr>
        <a:xfrm>
          <a:off x="2274312" y="169837"/>
          <a:ext cx="4985483" cy="4985483"/>
        </a:xfrm>
        <a:prstGeom prst="blockArc">
          <a:avLst>
            <a:gd name="adj1" fmla="val 8426907"/>
            <a:gd name="adj2" fmla="val 12444433"/>
            <a:gd name="adj3" fmla="val 4526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9FB5D-2E25-4FDA-8BCA-628F134A4003}">
      <dsp:nvSpPr>
        <dsp:cNvPr id="0" name=""/>
        <dsp:cNvSpPr/>
      </dsp:nvSpPr>
      <dsp:spPr>
        <a:xfrm>
          <a:off x="2295888" y="196339"/>
          <a:ext cx="4985483" cy="4985483"/>
        </a:xfrm>
        <a:prstGeom prst="blockArc">
          <a:avLst>
            <a:gd name="adj1" fmla="val 4085356"/>
            <a:gd name="adj2" fmla="val 8475128"/>
            <a:gd name="adj3" fmla="val 4526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86531-13F5-4DD4-90AE-731BA9A9D9AA}">
      <dsp:nvSpPr>
        <dsp:cNvPr id="0" name=""/>
        <dsp:cNvSpPr/>
      </dsp:nvSpPr>
      <dsp:spPr>
        <a:xfrm>
          <a:off x="4269157" y="265031"/>
          <a:ext cx="4985483" cy="4985483"/>
        </a:xfrm>
        <a:prstGeom prst="blockArc">
          <a:avLst>
            <a:gd name="adj1" fmla="val 2376348"/>
            <a:gd name="adj2" fmla="val 6953892"/>
            <a:gd name="adj3" fmla="val 4526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D7168-E128-43C0-8C58-2903E4967DEF}">
      <dsp:nvSpPr>
        <dsp:cNvPr id="0" name=""/>
        <dsp:cNvSpPr/>
      </dsp:nvSpPr>
      <dsp:spPr>
        <a:xfrm>
          <a:off x="3935596" y="794073"/>
          <a:ext cx="4985483" cy="4985483"/>
        </a:xfrm>
        <a:prstGeom prst="blockArc">
          <a:avLst>
            <a:gd name="adj1" fmla="val 19523500"/>
            <a:gd name="adj2" fmla="val 1491419"/>
            <a:gd name="adj3" fmla="val 4526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D9EF6-1E35-46E8-855C-7455B9F6942D}">
      <dsp:nvSpPr>
        <dsp:cNvPr id="0" name=""/>
        <dsp:cNvSpPr/>
      </dsp:nvSpPr>
      <dsp:spPr>
        <a:xfrm>
          <a:off x="3880547" y="710692"/>
          <a:ext cx="4985483" cy="4985483"/>
        </a:xfrm>
        <a:prstGeom prst="blockArc">
          <a:avLst>
            <a:gd name="adj1" fmla="val 15147843"/>
            <a:gd name="adj2" fmla="val 19664492"/>
            <a:gd name="adj3" fmla="val 45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1443-AD8A-4149-A47C-3DB77DE7FDCD}">
      <dsp:nvSpPr>
        <dsp:cNvPr id="0" name=""/>
        <dsp:cNvSpPr/>
      </dsp:nvSpPr>
      <dsp:spPr>
        <a:xfrm>
          <a:off x="4719496" y="1966950"/>
          <a:ext cx="1802952" cy="1651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900" kern="1200" dirty="0"/>
            <a:t>自我</a:t>
          </a:r>
          <a:endParaRPr lang="en-US" altLang="zh-TW" sz="1900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900" kern="1200" dirty="0"/>
            <a:t>導向的</a:t>
          </a:r>
          <a:endParaRPr lang="en-US" altLang="zh-TW" sz="1900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900" kern="1200" dirty="0"/>
            <a:t>價值觀</a:t>
          </a:r>
          <a:endParaRPr lang="zh-HK" altLang="en-US" sz="1900" kern="1200" dirty="0"/>
        </a:p>
      </dsp:txBody>
      <dsp:txXfrm>
        <a:off x="4983532" y="2208736"/>
        <a:ext cx="1274880" cy="1167448"/>
      </dsp:txXfrm>
    </dsp:sp>
    <dsp:sp modelId="{EA9F34C3-108E-4012-A67F-A58EED03B705}">
      <dsp:nvSpPr>
        <dsp:cNvPr id="0" name=""/>
        <dsp:cNvSpPr/>
      </dsp:nvSpPr>
      <dsp:spPr>
        <a:xfrm>
          <a:off x="4755954" y="42001"/>
          <a:ext cx="1766517" cy="1676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000" kern="1200" dirty="0"/>
            <a:t>主動</a:t>
          </a:r>
          <a:r>
            <a:rPr lang="en-US" altLang="zh-HK" sz="2000" kern="1200" dirty="0"/>
            <a:t>/</a:t>
          </a:r>
          <a:r>
            <a:rPr lang="zh-HK" altLang="zh-HK" sz="2000" kern="1200" dirty="0"/>
            <a:t>被動</a:t>
          </a:r>
          <a:endParaRPr lang="zh-HK" altLang="en-US" sz="2000" kern="1200" dirty="0"/>
        </a:p>
      </dsp:txBody>
      <dsp:txXfrm>
        <a:off x="5014654" y="287541"/>
        <a:ext cx="1249117" cy="1185569"/>
      </dsp:txXfrm>
    </dsp:sp>
    <dsp:sp modelId="{4AAFAEFE-0B4C-43A7-A637-024130B5FB0A}">
      <dsp:nvSpPr>
        <dsp:cNvPr id="0" name=""/>
        <dsp:cNvSpPr/>
      </dsp:nvSpPr>
      <dsp:spPr>
        <a:xfrm>
          <a:off x="7182744" y="880339"/>
          <a:ext cx="2501646" cy="2045460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000" kern="1200" dirty="0"/>
            <a:t>物質</a:t>
          </a:r>
          <a:r>
            <a:rPr lang="en-US" altLang="zh-HK" sz="2000" kern="1200" dirty="0"/>
            <a:t>/</a:t>
          </a:r>
          <a:r>
            <a:rPr lang="zh-HK" altLang="zh-HK" sz="2000" kern="1200" dirty="0"/>
            <a:t>非物質</a:t>
          </a:r>
          <a:endParaRPr lang="zh-HK" altLang="en-US" sz="2000" kern="1200" dirty="0"/>
        </a:p>
      </dsp:txBody>
      <dsp:txXfrm>
        <a:off x="7549102" y="1179890"/>
        <a:ext cx="1768930" cy="1446358"/>
      </dsp:txXfrm>
    </dsp:sp>
    <dsp:sp modelId="{9079A5CF-9AC0-4FA7-91F0-316CD39FE493}">
      <dsp:nvSpPr>
        <dsp:cNvPr id="0" name=""/>
        <dsp:cNvSpPr/>
      </dsp:nvSpPr>
      <dsp:spPr>
        <a:xfrm>
          <a:off x="7541497" y="3341556"/>
          <a:ext cx="2194936" cy="1938762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2000" kern="1200" dirty="0"/>
            <a:t>辛勤工作 </a:t>
          </a:r>
          <a:endParaRPr lang="en-US" altLang="zh-TW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/ </a:t>
          </a:r>
          <a:r>
            <a:rPr lang="zh-TW" altLang="zh-HK" sz="2000" kern="1200" dirty="0"/>
            <a:t>休閒</a:t>
          </a:r>
          <a:endParaRPr lang="zh-HK" altLang="en-US" sz="2000" kern="1200" dirty="0"/>
        </a:p>
      </dsp:txBody>
      <dsp:txXfrm>
        <a:off x="7862938" y="3625481"/>
        <a:ext cx="1552054" cy="1370912"/>
      </dsp:txXfrm>
    </dsp:sp>
    <dsp:sp modelId="{4B47509E-8E28-4C21-9882-B257C2CE773A}">
      <dsp:nvSpPr>
        <dsp:cNvPr id="0" name=""/>
        <dsp:cNvSpPr/>
      </dsp:nvSpPr>
      <dsp:spPr>
        <a:xfrm>
          <a:off x="4388454" y="3744679"/>
          <a:ext cx="2618639" cy="2409491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800" kern="1200" dirty="0"/>
            <a:t>延遲滿足</a:t>
          </a:r>
          <a:endParaRPr lang="en-US" altLang="zh-TW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800" kern="1200" dirty="0"/>
            <a:t> </a:t>
          </a:r>
          <a:r>
            <a:rPr lang="en-US" altLang="zh-HK" sz="1800" kern="1200" dirty="0"/>
            <a:t>/ </a:t>
          </a:r>
          <a:r>
            <a:rPr lang="zh-TW" altLang="zh-HK" sz="1800" kern="1200" dirty="0"/>
            <a:t>立即滿足</a:t>
          </a:r>
          <a:endParaRPr lang="zh-HK" altLang="en-US" sz="1800" kern="1200" dirty="0"/>
        </a:p>
      </dsp:txBody>
      <dsp:txXfrm>
        <a:off x="4771945" y="4097541"/>
        <a:ext cx="1851657" cy="1703767"/>
      </dsp:txXfrm>
    </dsp:sp>
    <dsp:sp modelId="{0C2EDF83-EFCC-4319-99B0-D3E6EC88028F}">
      <dsp:nvSpPr>
        <dsp:cNvPr id="0" name=""/>
        <dsp:cNvSpPr/>
      </dsp:nvSpPr>
      <dsp:spPr>
        <a:xfrm>
          <a:off x="1523804" y="3129910"/>
          <a:ext cx="2729427" cy="2168109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HK" sz="1800" kern="1200" dirty="0"/>
            <a:t>感官滿足 </a:t>
          </a:r>
          <a:r>
            <a:rPr lang="en-US" altLang="zh-HK" sz="1800" kern="1200" dirty="0"/>
            <a:t>/ </a:t>
          </a:r>
          <a:r>
            <a:rPr lang="zh-TW" altLang="en-US" sz="1800" kern="1200" dirty="0" smtClean="0">
              <a:solidFill>
                <a:schemeClr val="bg1"/>
              </a:solidFill>
            </a:rPr>
            <a:t>節制</a:t>
          </a:r>
          <a:endParaRPr lang="zh-HK" altLang="en-US" sz="1800" kern="1200" dirty="0">
            <a:solidFill>
              <a:schemeClr val="bg1"/>
            </a:solidFill>
          </a:endParaRPr>
        </a:p>
      </dsp:txBody>
      <dsp:txXfrm>
        <a:off x="1923519" y="3447422"/>
        <a:ext cx="1929997" cy="1533085"/>
      </dsp:txXfrm>
    </dsp:sp>
    <dsp:sp modelId="{7DE552CB-D0F2-4A43-BD21-47999E83C62B}">
      <dsp:nvSpPr>
        <dsp:cNvPr id="0" name=""/>
        <dsp:cNvSpPr/>
      </dsp:nvSpPr>
      <dsp:spPr>
        <a:xfrm>
          <a:off x="1529923" y="603474"/>
          <a:ext cx="2148522" cy="1875267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000" kern="1200" dirty="0"/>
            <a:t>宗教</a:t>
          </a:r>
          <a:r>
            <a:rPr lang="en-US" altLang="zh-HK" sz="2000" kern="1200" dirty="0"/>
            <a:t>/</a:t>
          </a:r>
          <a:r>
            <a:rPr lang="zh-HK" altLang="zh-HK" sz="2000" kern="1200" dirty="0"/>
            <a:t>世俗</a:t>
          </a:r>
          <a:endParaRPr lang="zh-HK" altLang="en-US" sz="2000" kern="1200" dirty="0"/>
        </a:p>
      </dsp:txBody>
      <dsp:txXfrm>
        <a:off x="1844567" y="878100"/>
        <a:ext cx="1519234" cy="1326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6B32-088E-4531-9057-4DE2BE43EBBD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4400" b="1" kern="1200" dirty="0"/>
            <a:t>社會</a:t>
          </a:r>
          <a:r>
            <a:rPr lang="zh-HK" altLang="en-US" sz="4400" b="1" kern="1200" dirty="0" smtClean="0"/>
            <a:t>階</a:t>
          </a:r>
          <a:r>
            <a:rPr lang="zh-TW" altLang="en-US" sz="4400" b="1" kern="1200" dirty="0" smtClean="0"/>
            <a:t>層</a:t>
          </a:r>
          <a:endParaRPr lang="zh-HK" altLang="en-US" sz="4400" b="1" kern="1200" dirty="0"/>
        </a:p>
      </dsp:txBody>
      <dsp:txXfrm>
        <a:off x="2871893" y="636693"/>
        <a:ext cx="2384213" cy="1463040"/>
      </dsp:txXfrm>
    </dsp:sp>
    <dsp:sp modelId="{A14A243E-F7BA-4F41-AFF8-DAD9A82D3BE6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2">
            <a:alpha val="50000"/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4400" b="1" kern="1200" dirty="0"/>
            <a:t>次文化</a:t>
          </a:r>
        </a:p>
      </dsp:txBody>
      <dsp:txXfrm>
        <a:off x="4605866" y="2939626"/>
        <a:ext cx="1950720" cy="1788160"/>
      </dsp:txXfrm>
    </dsp:sp>
    <dsp:sp modelId="{F813ED2B-698E-4549-A603-646CDF1322A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2">
            <a:alpha val="50000"/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4400" b="1" kern="1200" dirty="0"/>
            <a:t>文化</a:t>
          </a:r>
        </a:p>
      </dsp:txBody>
      <dsp:txXfrm>
        <a:off x="1571413" y="2939626"/>
        <a:ext cx="1950720" cy="178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E1C67-850F-421D-94EB-253F4E61FB37}">
      <dsp:nvSpPr>
        <dsp:cNvPr id="0" name=""/>
        <dsp:cNvSpPr/>
      </dsp:nvSpPr>
      <dsp:spPr>
        <a:xfrm>
          <a:off x="2540485" y="0"/>
          <a:ext cx="1270242" cy="1009867"/>
        </a:xfrm>
        <a:prstGeom prst="trapezoid">
          <a:avLst>
            <a:gd name="adj" fmla="val 62892"/>
          </a:avLst>
        </a:prstGeom>
        <a:solidFill>
          <a:srgbClr val="61CBF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6300" kern="1200" dirty="0">
            <a:solidFill>
              <a:schemeClr val="bg1"/>
            </a:solidFill>
          </a:endParaRPr>
        </a:p>
      </dsp:txBody>
      <dsp:txXfrm>
        <a:off x="2540485" y="0"/>
        <a:ext cx="1270242" cy="1009867"/>
      </dsp:txXfrm>
    </dsp:sp>
    <dsp:sp modelId="{3BF00D03-48E1-4D7F-91A5-EB9F581C4493}">
      <dsp:nvSpPr>
        <dsp:cNvPr id="0" name=""/>
        <dsp:cNvSpPr/>
      </dsp:nvSpPr>
      <dsp:spPr>
        <a:xfrm>
          <a:off x="1905363" y="1009867"/>
          <a:ext cx="2540485" cy="1009867"/>
        </a:xfrm>
        <a:prstGeom prst="trapezoid">
          <a:avLst>
            <a:gd name="adj" fmla="val 62892"/>
          </a:avLst>
        </a:prstGeom>
        <a:solidFill>
          <a:srgbClr val="70A25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>
              <a:solidFill>
                <a:schemeClr val="tx1"/>
              </a:solidFill>
            </a:rPr>
            <a:t>自尊</a:t>
          </a:r>
        </a:p>
      </dsp:txBody>
      <dsp:txXfrm>
        <a:off x="2349948" y="1009867"/>
        <a:ext cx="1651315" cy="1009867"/>
      </dsp:txXfrm>
    </dsp:sp>
    <dsp:sp modelId="{9AE4718A-6D6C-4CC4-9EE4-8CC9332A5618}">
      <dsp:nvSpPr>
        <dsp:cNvPr id="0" name=""/>
        <dsp:cNvSpPr/>
      </dsp:nvSpPr>
      <dsp:spPr>
        <a:xfrm>
          <a:off x="1270242" y="2019734"/>
          <a:ext cx="3810727" cy="1009867"/>
        </a:xfrm>
        <a:prstGeom prst="trapezoid">
          <a:avLst>
            <a:gd name="adj" fmla="val 62892"/>
          </a:avLst>
        </a:prstGeom>
        <a:solidFill>
          <a:srgbClr val="87925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000" kern="1200" dirty="0">
              <a:solidFill>
                <a:schemeClr val="tx1"/>
              </a:solidFill>
            </a:rPr>
            <a:t>愛 </a:t>
          </a:r>
          <a:r>
            <a:rPr lang="en-US" altLang="zh-HK" sz="2000" kern="1200" dirty="0">
              <a:solidFill>
                <a:schemeClr val="tx1"/>
              </a:solidFill>
            </a:rPr>
            <a:t>/ </a:t>
          </a:r>
          <a:r>
            <a:rPr lang="zh-HK" altLang="zh-HK" sz="2000" kern="1200" dirty="0">
              <a:solidFill>
                <a:schemeClr val="tx1"/>
              </a:solidFill>
            </a:rPr>
            <a:t>歸屬感</a:t>
          </a:r>
          <a:endParaRPr lang="zh-HK" altLang="en-US" sz="2000" kern="1200" dirty="0">
            <a:solidFill>
              <a:schemeClr val="tx1"/>
            </a:solidFill>
          </a:endParaRPr>
        </a:p>
      </dsp:txBody>
      <dsp:txXfrm>
        <a:off x="1937119" y="2019734"/>
        <a:ext cx="2476973" cy="1009867"/>
      </dsp:txXfrm>
    </dsp:sp>
    <dsp:sp modelId="{07511D7E-09BB-46E6-A21E-366B34C3DBFF}">
      <dsp:nvSpPr>
        <dsp:cNvPr id="0" name=""/>
        <dsp:cNvSpPr/>
      </dsp:nvSpPr>
      <dsp:spPr>
        <a:xfrm>
          <a:off x="635121" y="3029600"/>
          <a:ext cx="5080970" cy="1009867"/>
        </a:xfrm>
        <a:prstGeom prst="trapezoid">
          <a:avLst>
            <a:gd name="adj" fmla="val 62892"/>
          </a:avLst>
        </a:prstGeom>
        <a:solidFill>
          <a:srgbClr val="C1B55B"/>
        </a:solidFill>
        <a:ln w="19050" cap="flat" cmpd="sng" algn="ctr">
          <a:solidFill>
            <a:srgbClr val="C1B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>
              <a:solidFill>
                <a:schemeClr val="tx1"/>
              </a:solidFill>
            </a:rPr>
            <a:t>安全性</a:t>
          </a:r>
        </a:p>
      </dsp:txBody>
      <dsp:txXfrm>
        <a:off x="1524291" y="3029600"/>
        <a:ext cx="3302630" cy="1009867"/>
      </dsp:txXfrm>
    </dsp:sp>
    <dsp:sp modelId="{66EA024D-3062-4842-BED4-88878175CAAC}">
      <dsp:nvSpPr>
        <dsp:cNvPr id="0" name=""/>
        <dsp:cNvSpPr/>
      </dsp:nvSpPr>
      <dsp:spPr>
        <a:xfrm>
          <a:off x="0" y="4039467"/>
          <a:ext cx="6351213" cy="1009867"/>
        </a:xfrm>
        <a:prstGeom prst="trapezoid">
          <a:avLst>
            <a:gd name="adj" fmla="val 62892"/>
          </a:avLst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000" kern="1200" dirty="0">
              <a:solidFill>
                <a:schemeClr val="tx1"/>
              </a:solidFill>
            </a:rPr>
            <a:t>生理</a:t>
          </a:r>
        </a:p>
      </dsp:txBody>
      <dsp:txXfrm>
        <a:off x="1111462" y="4039467"/>
        <a:ext cx="4128288" cy="100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27E70-BA67-4EAA-AED0-6652B794AF80}">
      <dsp:nvSpPr>
        <dsp:cNvPr id="0" name=""/>
        <dsp:cNvSpPr/>
      </dsp:nvSpPr>
      <dsp:spPr>
        <a:xfrm>
          <a:off x="3509" y="807543"/>
          <a:ext cx="3422211" cy="1267200"/>
        </a:xfrm>
        <a:prstGeom prst="rect">
          <a:avLst/>
        </a:prstGeom>
        <a:solidFill>
          <a:srgbClr val="F4B898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400" kern="1200" dirty="0"/>
            <a:t>參考群體</a:t>
          </a:r>
          <a:endParaRPr lang="zh-HK" altLang="en-US" sz="4400" kern="1200" dirty="0"/>
        </a:p>
      </dsp:txBody>
      <dsp:txXfrm>
        <a:off x="3509" y="807543"/>
        <a:ext cx="3422211" cy="1267200"/>
      </dsp:txXfrm>
    </dsp:sp>
    <dsp:sp modelId="{A361B9C2-615C-4869-9AC7-94937605C9B1}">
      <dsp:nvSpPr>
        <dsp:cNvPr id="0" name=""/>
        <dsp:cNvSpPr/>
      </dsp:nvSpPr>
      <dsp:spPr>
        <a:xfrm>
          <a:off x="3509" y="2074743"/>
          <a:ext cx="3422211" cy="2536379"/>
        </a:xfrm>
        <a:prstGeom prst="rect">
          <a:avLst/>
        </a:prstGeom>
        <a:solidFill>
          <a:srgbClr val="F9D9C7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/>
            <a:t>對消費者的態度或行為有直接或間接影響的群體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/>
            <a:t>讓個人接觸新的行為和生活方式、影響態度、製造遵從的壓力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/>
            <a:t>影響產品和品牌的選擇</a:t>
          </a:r>
          <a:endParaRPr lang="zh-HK" altLang="en-US" sz="1800" kern="1200" dirty="0">
            <a:solidFill>
              <a:schemeClr val="tx1"/>
            </a:solidFill>
          </a:endParaRPr>
        </a:p>
      </dsp:txBody>
      <dsp:txXfrm>
        <a:off x="3509" y="2074743"/>
        <a:ext cx="3422211" cy="2536379"/>
      </dsp:txXfrm>
    </dsp:sp>
    <dsp:sp modelId="{D2E1D9D2-7272-472B-A8D0-2667979655D5}">
      <dsp:nvSpPr>
        <dsp:cNvPr id="0" name=""/>
        <dsp:cNvSpPr/>
      </dsp:nvSpPr>
      <dsp:spPr>
        <a:xfrm>
          <a:off x="3904831" y="807543"/>
          <a:ext cx="3422211" cy="1267200"/>
        </a:xfrm>
        <a:prstGeom prst="rect">
          <a:avLst/>
        </a:prstGeom>
        <a:solidFill>
          <a:srgbClr val="8CB59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400" kern="1200" dirty="0"/>
            <a:t>家庭</a:t>
          </a:r>
          <a:endParaRPr lang="zh-HK" altLang="en-US" sz="4400" kern="1200" dirty="0"/>
        </a:p>
      </dsp:txBody>
      <dsp:txXfrm>
        <a:off x="3904831" y="807543"/>
        <a:ext cx="3422211" cy="1267200"/>
      </dsp:txXfrm>
    </dsp:sp>
    <dsp:sp modelId="{91ECD7B5-8FD0-4461-9C67-6B77DDFB5887}">
      <dsp:nvSpPr>
        <dsp:cNvPr id="0" name=""/>
        <dsp:cNvSpPr/>
      </dsp:nvSpPr>
      <dsp:spPr>
        <a:xfrm>
          <a:off x="3904831" y="2074743"/>
          <a:ext cx="3422211" cy="2536379"/>
        </a:xfrm>
        <a:prstGeom prst="rect">
          <a:avLst/>
        </a:prstGeom>
        <a:solidFill>
          <a:srgbClr val="B8D2BB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</a:rPr>
            <a:t>原生</a:t>
          </a:r>
          <a:r>
            <a:rPr lang="zh-TW" altLang="zh-HK" sz="1800" b="1" kern="1200" dirty="0" smtClean="0">
              <a:solidFill>
                <a:schemeClr val="tx1"/>
              </a:solidFill>
            </a:rPr>
            <a:t>家庭：</a:t>
          </a:r>
          <a:r>
            <a:rPr lang="zh-TW" altLang="zh-HK" sz="1800" b="0" kern="1200" dirty="0">
              <a:solidFill>
                <a:schemeClr val="tx1"/>
              </a:solidFill>
            </a:rPr>
            <a:t>父母與兄弟姊妹</a:t>
          </a:r>
          <a:endParaRPr lang="zh-HK" alt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</a:rPr>
            <a:t>衍生</a:t>
          </a:r>
          <a:r>
            <a:rPr lang="zh-HK" altLang="zh-HK" sz="1800" b="1" kern="1200" dirty="0" smtClean="0">
              <a:solidFill>
                <a:schemeClr val="tx1"/>
              </a:solidFill>
            </a:rPr>
            <a:t>家庭：</a:t>
          </a:r>
          <a:r>
            <a:rPr lang="zh-HK" altLang="zh-HK" sz="1800" b="0" kern="1200" dirty="0">
              <a:solidFill>
                <a:schemeClr val="tx1"/>
              </a:solidFill>
            </a:rPr>
            <a:t>配偶和子女</a:t>
          </a:r>
        </a:p>
      </dsp:txBody>
      <dsp:txXfrm>
        <a:off x="3904831" y="2074743"/>
        <a:ext cx="3422211" cy="2536379"/>
      </dsp:txXfrm>
    </dsp:sp>
    <dsp:sp modelId="{87BFEB7A-3970-4526-8344-728DCBB5C219}">
      <dsp:nvSpPr>
        <dsp:cNvPr id="0" name=""/>
        <dsp:cNvSpPr/>
      </dsp:nvSpPr>
      <dsp:spPr>
        <a:xfrm>
          <a:off x="7806153" y="807543"/>
          <a:ext cx="3422211" cy="1267200"/>
        </a:xfrm>
        <a:prstGeom prst="rect">
          <a:avLst/>
        </a:prstGeom>
        <a:solidFill>
          <a:srgbClr val="C6D88E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400" kern="1200" dirty="0"/>
            <a:t>角色與地位</a:t>
          </a:r>
          <a:endParaRPr lang="zh-HK" altLang="en-US" sz="4400" kern="1200" dirty="0"/>
        </a:p>
      </dsp:txBody>
      <dsp:txXfrm>
        <a:off x="7806153" y="807543"/>
        <a:ext cx="3422211" cy="1267200"/>
      </dsp:txXfrm>
    </dsp:sp>
    <dsp:sp modelId="{04E471C6-9AB0-46CA-8170-B7D4A61C14B5}">
      <dsp:nvSpPr>
        <dsp:cNvPr id="0" name=""/>
        <dsp:cNvSpPr/>
      </dsp:nvSpPr>
      <dsp:spPr>
        <a:xfrm>
          <a:off x="7806153" y="2074743"/>
          <a:ext cx="3422211" cy="2536379"/>
        </a:xfrm>
        <a:prstGeom prst="rect">
          <a:avLst/>
        </a:prstGeom>
        <a:solidFill>
          <a:srgbClr val="DAE5B5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>
              <a:solidFill>
                <a:schemeClr val="tx1"/>
              </a:solidFill>
            </a:rPr>
            <a:t>角色包括一個人</a:t>
          </a:r>
          <a:r>
            <a:rPr lang="zh-TW" altLang="zh-HK" sz="1800" kern="1200" dirty="0" smtClean="0">
              <a:solidFill>
                <a:schemeClr val="tx1"/>
              </a:solidFill>
            </a:rPr>
            <a:t>應該</a:t>
          </a:r>
          <a:r>
            <a:rPr lang="zh-TW" altLang="en-US" sz="1800" kern="1200" dirty="0" smtClean="0">
              <a:solidFill>
                <a:schemeClr val="tx1"/>
              </a:solidFill>
            </a:rPr>
            <a:t>做</a:t>
          </a:r>
          <a:r>
            <a:rPr lang="zh-TW" altLang="zh-HK" sz="1800" kern="1200" dirty="0" smtClean="0">
              <a:solidFill>
                <a:schemeClr val="tx1"/>
              </a:solidFill>
            </a:rPr>
            <a:t>的</a:t>
          </a:r>
          <a:r>
            <a:rPr lang="zh-TW" altLang="zh-HK" sz="1800" kern="1200" dirty="0">
              <a:solidFill>
                <a:schemeClr val="tx1"/>
              </a:solidFill>
            </a:rPr>
            <a:t>活動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>
              <a:solidFill>
                <a:schemeClr val="tx1"/>
              </a:solidFill>
            </a:rPr>
            <a:t>每種角色都帶有一種地位</a:t>
          </a: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HK" sz="1800" kern="1200" dirty="0"/>
            <a:t>人們選擇的產品可以反映他們的角色和地位，並與之溝通</a:t>
          </a:r>
          <a:endParaRPr lang="zh-HK" altLang="en-US" sz="1800" kern="1200" dirty="0"/>
        </a:p>
      </dsp:txBody>
      <dsp:txXfrm>
        <a:off x="7806153" y="2074743"/>
        <a:ext cx="3422211" cy="2536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BEB59-60EF-4937-BF81-3BE4101EC423}">
      <dsp:nvSpPr>
        <dsp:cNvPr id="0" name=""/>
        <dsp:cNvSpPr/>
      </dsp:nvSpPr>
      <dsp:spPr>
        <a:xfrm>
          <a:off x="0" y="73824"/>
          <a:ext cx="6380480" cy="941347"/>
        </a:xfrm>
        <a:prstGeom prst="roundRect">
          <a:avLst/>
        </a:prstGeom>
        <a:solidFill>
          <a:srgbClr val="46B1E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000" b="1" kern="1200" dirty="0"/>
            <a:t>年齡與生命週期階段</a:t>
          </a:r>
          <a:endParaRPr lang="en-US" altLang="zh-TW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kern="1200" dirty="0"/>
            <a:t>在人生的不同階段</a:t>
          </a:r>
          <a:r>
            <a:rPr lang="zh-TW" altLang="zh-HK" sz="1600" kern="1200" dirty="0" smtClean="0"/>
            <a:t>，</a:t>
          </a:r>
          <a:r>
            <a:rPr lang="zh-HK" altLang="zh-HK" sz="1600" kern="1200" dirty="0" smtClean="0"/>
            <a:t>品</a:t>
          </a:r>
          <a:r>
            <a:rPr lang="zh-TW" altLang="zh-HK" sz="1600" kern="1200" dirty="0"/>
            <a:t>味和喜好大多會改變</a:t>
          </a:r>
          <a:endParaRPr lang="zh-HK" altLang="en-US" sz="1600" kern="1200" dirty="0"/>
        </a:p>
      </dsp:txBody>
      <dsp:txXfrm>
        <a:off x="45953" y="119777"/>
        <a:ext cx="6288574" cy="849441"/>
      </dsp:txXfrm>
    </dsp:sp>
    <dsp:sp modelId="{F7283720-D57F-47BF-AAFA-B55070EB2069}">
      <dsp:nvSpPr>
        <dsp:cNvPr id="0" name=""/>
        <dsp:cNvSpPr/>
      </dsp:nvSpPr>
      <dsp:spPr>
        <a:xfrm>
          <a:off x="0" y="953677"/>
          <a:ext cx="638048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80" tIns="36830" rIns="206248" bIns="36830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2300" kern="1200" dirty="0"/>
        </a:p>
      </dsp:txBody>
      <dsp:txXfrm>
        <a:off x="0" y="953677"/>
        <a:ext cx="6380480" cy="480240"/>
      </dsp:txXfrm>
    </dsp:sp>
    <dsp:sp modelId="{96AC705F-6B75-42EE-A3BE-32FDC8B573F9}">
      <dsp:nvSpPr>
        <dsp:cNvPr id="0" name=""/>
        <dsp:cNvSpPr/>
      </dsp:nvSpPr>
      <dsp:spPr>
        <a:xfrm>
          <a:off x="0" y="1204347"/>
          <a:ext cx="6380480" cy="831285"/>
        </a:xfrm>
        <a:prstGeom prst="roundRect">
          <a:avLst/>
        </a:prstGeom>
        <a:solidFill>
          <a:srgbClr val="8CB59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zh-HK" sz="2000" b="1" kern="1200" dirty="0"/>
            <a:t>職業</a:t>
          </a:r>
          <a:endParaRPr lang="en-US" altLang="zh-HK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kern="1200" dirty="0"/>
            <a:t>影響消費者購買的商品和服務</a:t>
          </a:r>
          <a:endParaRPr lang="zh-HK" altLang="en-US" sz="1600" kern="1200" dirty="0"/>
        </a:p>
      </dsp:txBody>
      <dsp:txXfrm>
        <a:off x="40580" y="1244927"/>
        <a:ext cx="6299320" cy="750125"/>
      </dsp:txXfrm>
    </dsp:sp>
    <dsp:sp modelId="{13E36243-6CEC-411F-B4F7-CFB8F24D7C5A}">
      <dsp:nvSpPr>
        <dsp:cNvPr id="0" name=""/>
        <dsp:cNvSpPr/>
      </dsp:nvSpPr>
      <dsp:spPr>
        <a:xfrm>
          <a:off x="0" y="2265202"/>
          <a:ext cx="638048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580" tIns="36830" rIns="206248" bIns="36830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HK" altLang="en-US" sz="2300" kern="1200" dirty="0"/>
        </a:p>
      </dsp:txBody>
      <dsp:txXfrm>
        <a:off x="0" y="2265202"/>
        <a:ext cx="6380480" cy="480240"/>
      </dsp:txXfrm>
    </dsp:sp>
    <dsp:sp modelId="{B62A9789-BDD5-4635-B549-8294CA7F4582}">
      <dsp:nvSpPr>
        <dsp:cNvPr id="0" name=""/>
        <dsp:cNvSpPr/>
      </dsp:nvSpPr>
      <dsp:spPr>
        <a:xfrm>
          <a:off x="0" y="2318435"/>
          <a:ext cx="6380480" cy="831285"/>
        </a:xfrm>
        <a:prstGeom prst="roundRect">
          <a:avLst/>
        </a:prstGeom>
        <a:solidFill>
          <a:srgbClr val="87925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HK" altLang="zh-HK" sz="2000" b="1" kern="1200" dirty="0">
              <a:solidFill>
                <a:schemeClr val="bg1"/>
              </a:solidFill>
            </a:rPr>
            <a:t>財務狀況</a:t>
          </a:r>
          <a:endParaRPr lang="en-US" altLang="zh-HK" sz="2000" b="1" kern="1200" dirty="0">
            <a:solidFill>
              <a:schemeClr val="bg1"/>
            </a:solidFill>
          </a:endParaRP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HK" sz="1600" kern="1200" dirty="0"/>
            <a:t>包括個人收入和儲蓄的趨勢</a:t>
          </a:r>
          <a:endParaRPr lang="zh-HK" altLang="en-US" sz="1600" kern="1200" dirty="0"/>
        </a:p>
      </dsp:txBody>
      <dsp:txXfrm>
        <a:off x="40580" y="2359015"/>
        <a:ext cx="6299320" cy="750125"/>
      </dsp:txXfrm>
    </dsp:sp>
    <dsp:sp modelId="{A6398654-CA81-494D-8761-A0D7EC99CEF8}">
      <dsp:nvSpPr>
        <dsp:cNvPr id="0" name=""/>
        <dsp:cNvSpPr/>
      </dsp:nvSpPr>
      <dsp:spPr>
        <a:xfrm>
          <a:off x="0" y="3439581"/>
          <a:ext cx="6380480" cy="831285"/>
        </a:xfrm>
        <a:prstGeom prst="roundRect">
          <a:avLst/>
        </a:prstGeom>
        <a:solidFill>
          <a:srgbClr val="C1B55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zh-HK" sz="2000" b="1" kern="1200" dirty="0"/>
            <a:t>生活方式</a:t>
          </a:r>
          <a:endParaRPr lang="en-US" altLang="zh-HK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kern="1200" dirty="0"/>
            <a:t>消費者的 </a:t>
          </a:r>
          <a:r>
            <a:rPr lang="en-US" altLang="zh-HK" sz="1600" kern="1200" dirty="0"/>
            <a:t>AIO</a:t>
          </a:r>
          <a:r>
            <a:rPr lang="zh-TW" altLang="zh-HK" sz="1600" kern="1200" dirty="0"/>
            <a:t>（活動、興趣和意見）</a:t>
          </a:r>
          <a:endParaRPr lang="zh-HK" altLang="en-US" sz="1600" kern="1200" dirty="0"/>
        </a:p>
      </dsp:txBody>
      <dsp:txXfrm>
        <a:off x="40580" y="3480161"/>
        <a:ext cx="6299320" cy="750125"/>
      </dsp:txXfrm>
    </dsp:sp>
    <dsp:sp modelId="{44895B47-CCD0-4741-A16B-52BB07C899A3}">
      <dsp:nvSpPr>
        <dsp:cNvPr id="0" name=""/>
        <dsp:cNvSpPr/>
      </dsp:nvSpPr>
      <dsp:spPr>
        <a:xfrm>
          <a:off x="0" y="4494132"/>
          <a:ext cx="6380480" cy="831285"/>
        </a:xfrm>
        <a:prstGeom prst="roundRect">
          <a:avLst/>
        </a:prstGeom>
        <a:solidFill>
          <a:srgbClr val="F4B8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000" b="1" kern="1200" dirty="0"/>
            <a:t>人格與自我概念</a:t>
          </a:r>
          <a:endParaRPr lang="en-US" altLang="zh-TW" sz="20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1600" kern="1200" dirty="0"/>
            <a:t>獨特的心理特徵以及消費者如何看待自己</a:t>
          </a:r>
          <a:endParaRPr lang="zh-HK" altLang="en-US" sz="1600" kern="1200" dirty="0"/>
        </a:p>
      </dsp:txBody>
      <dsp:txXfrm>
        <a:off x="40580" y="4534712"/>
        <a:ext cx="6299320" cy="75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A90A-9851-4BEE-9081-75E6FCCA7ED2}" type="datetimeFigureOut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0684-AB32-4A0A-AA5C-7732B8CD49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094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0684-AB32-4A0A-AA5C-7732B8CD4921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988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0684-AB32-4A0A-AA5C-7732B8CD4921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Active / Passive</a:t>
            </a:r>
          </a:p>
          <a:p>
            <a:r>
              <a:rPr lang="en-US" altLang="zh-HK" dirty="0"/>
              <a:t>Is a physically active approach to life valued more that a less active orientation?</a:t>
            </a:r>
          </a:p>
          <a:p>
            <a:r>
              <a:rPr lang="en-US" altLang="zh-HK" dirty="0"/>
              <a:t>Material / Nonmaterial</a:t>
            </a:r>
          </a:p>
          <a:p>
            <a:r>
              <a:rPr lang="en-US" altLang="zh-HK" dirty="0"/>
              <a:t>How much importance is attached to the acquisition of material wealth?</a:t>
            </a:r>
          </a:p>
          <a:p>
            <a:r>
              <a:rPr lang="en-US" altLang="zh-HK" dirty="0"/>
              <a:t>Hard work / Leisure.  </a:t>
            </a:r>
          </a:p>
          <a:p>
            <a:r>
              <a:rPr lang="en-US" altLang="zh-HK" dirty="0"/>
              <a:t>Is a person who works harder than economically necessary admired more than one who does not?</a:t>
            </a:r>
          </a:p>
          <a:p>
            <a:r>
              <a:rPr lang="en-US" altLang="zh-HK" dirty="0"/>
              <a:t>Postponed gratification / Immediate gratification</a:t>
            </a:r>
          </a:p>
          <a:p>
            <a:r>
              <a:rPr lang="en-US" altLang="zh-HK" dirty="0"/>
              <a:t>Are people encouraged to “save for a rainy day” or to “live for today”?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/>
              <a:t>Religious / Secular.  To what extent are </a:t>
            </a:r>
            <a:r>
              <a:rPr lang="en-US" altLang="zh-HK" dirty="0" err="1"/>
              <a:t>behaviours</a:t>
            </a:r>
            <a:r>
              <a:rPr lang="en-US" altLang="zh-HK" dirty="0"/>
              <a:t> and attitudes based on rules specified by religious doctrine.</a:t>
            </a:r>
            <a:endParaRPr lang="zh-HK" altLang="en-US" dirty="0"/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/>
              <a:t>Sensual gratification / Abstinence.  To what extent is it acceptable to enjoy sensual pleasures such as food, drink, and sex?</a:t>
            </a:r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A0684-AB32-4A0A-AA5C-7732B8CD492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8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CE277-D0E2-6A15-E578-A9AFCA8C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EC070B-F609-00E2-56BA-812973337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A0CA-86F2-E57F-D086-BBCB20BB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F496-4842-4E73-83D0-A69A0577AC5F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D3963A-7992-273B-CB09-D55419A9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911855-9E39-A81D-DE3C-09CC4614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01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B1E65-E7C7-494F-DA32-5D8C57B6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63D41F1-FCEA-3FAE-BDA9-FD3508E90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DEA2E-D571-239C-19DA-D92C4374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0FC5-7707-4E6B-82D9-C1421B71994B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6D4250-87F2-C6C6-3C77-4B780764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1AB8B6-9C4D-B98F-D565-AE5CD84F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24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149801-9885-8B87-A202-8C2D52E41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02C887-77F2-C1CF-C225-3E098E05C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7D0D7A-2CE6-C53C-2F62-4E31DFCF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4796-34B2-4872-BC7C-8DC9ACECE1B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E259A1-3C39-DDDA-8E7C-5111248F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72423A-D679-734F-A2DE-A7B5437B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34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333" y="596921"/>
            <a:ext cx="8492039" cy="11440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186229" y="4421600"/>
            <a:ext cx="3785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D04-DA55-4451-83E1-D3102B7BD15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85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68572" y="5834572"/>
            <a:ext cx="675640" cy="675640"/>
          </a:xfrm>
          <a:custGeom>
            <a:avLst/>
            <a:gdLst/>
            <a:ahLst/>
            <a:cxnLst/>
            <a:rect l="l" t="t" r="r" b="b"/>
            <a:pathLst>
              <a:path w="1013459" h="1013459">
                <a:moveTo>
                  <a:pt x="506445" y="1012882"/>
                </a:moveTo>
                <a:lnTo>
                  <a:pt x="457667" y="1010564"/>
                </a:lnTo>
                <a:lnTo>
                  <a:pt x="410205" y="1003750"/>
                </a:lnTo>
                <a:lnTo>
                  <a:pt x="364267" y="992654"/>
                </a:lnTo>
                <a:lnTo>
                  <a:pt x="320065" y="977487"/>
                </a:lnTo>
                <a:lnTo>
                  <a:pt x="277811" y="958461"/>
                </a:lnTo>
                <a:lnTo>
                  <a:pt x="237719" y="935789"/>
                </a:lnTo>
                <a:lnTo>
                  <a:pt x="199999" y="909683"/>
                </a:lnTo>
                <a:lnTo>
                  <a:pt x="164864" y="880355"/>
                </a:lnTo>
                <a:lnTo>
                  <a:pt x="132527" y="848017"/>
                </a:lnTo>
                <a:lnTo>
                  <a:pt x="103199" y="812883"/>
                </a:lnTo>
                <a:lnTo>
                  <a:pt x="77093" y="775163"/>
                </a:lnTo>
                <a:lnTo>
                  <a:pt x="54421" y="735070"/>
                </a:lnTo>
                <a:lnTo>
                  <a:pt x="35395" y="692816"/>
                </a:lnTo>
                <a:lnTo>
                  <a:pt x="20228" y="648615"/>
                </a:lnTo>
                <a:lnTo>
                  <a:pt x="9131" y="602677"/>
                </a:lnTo>
                <a:lnTo>
                  <a:pt x="2317" y="555215"/>
                </a:lnTo>
                <a:lnTo>
                  <a:pt x="0" y="506433"/>
                </a:lnTo>
                <a:lnTo>
                  <a:pt x="2317" y="457667"/>
                </a:lnTo>
                <a:lnTo>
                  <a:pt x="9131" y="410205"/>
                </a:lnTo>
                <a:lnTo>
                  <a:pt x="20228" y="364267"/>
                </a:lnTo>
                <a:lnTo>
                  <a:pt x="35395" y="320066"/>
                </a:lnTo>
                <a:lnTo>
                  <a:pt x="54421" y="277812"/>
                </a:lnTo>
                <a:lnTo>
                  <a:pt x="77093" y="237719"/>
                </a:lnTo>
                <a:lnTo>
                  <a:pt x="103199" y="199999"/>
                </a:lnTo>
                <a:lnTo>
                  <a:pt x="132527" y="164865"/>
                </a:lnTo>
                <a:lnTo>
                  <a:pt x="164864" y="132527"/>
                </a:lnTo>
                <a:lnTo>
                  <a:pt x="199999" y="103199"/>
                </a:lnTo>
                <a:lnTo>
                  <a:pt x="237719" y="77093"/>
                </a:lnTo>
                <a:lnTo>
                  <a:pt x="277811" y="54421"/>
                </a:lnTo>
                <a:lnTo>
                  <a:pt x="320065" y="35395"/>
                </a:lnTo>
                <a:lnTo>
                  <a:pt x="364267" y="20228"/>
                </a:lnTo>
                <a:lnTo>
                  <a:pt x="410205" y="9131"/>
                </a:lnTo>
                <a:lnTo>
                  <a:pt x="457667" y="2318"/>
                </a:lnTo>
                <a:lnTo>
                  <a:pt x="506440" y="0"/>
                </a:lnTo>
                <a:lnTo>
                  <a:pt x="555214" y="2318"/>
                </a:lnTo>
                <a:lnTo>
                  <a:pt x="602676" y="9131"/>
                </a:lnTo>
                <a:lnTo>
                  <a:pt x="648614" y="20228"/>
                </a:lnTo>
                <a:lnTo>
                  <a:pt x="692816" y="35395"/>
                </a:lnTo>
                <a:lnTo>
                  <a:pt x="735070" y="54421"/>
                </a:lnTo>
                <a:lnTo>
                  <a:pt x="775162" y="77093"/>
                </a:lnTo>
                <a:lnTo>
                  <a:pt x="812882" y="103199"/>
                </a:lnTo>
                <a:lnTo>
                  <a:pt x="848017" y="132527"/>
                </a:lnTo>
                <a:lnTo>
                  <a:pt x="880354" y="164865"/>
                </a:lnTo>
                <a:lnTo>
                  <a:pt x="909682" y="199999"/>
                </a:lnTo>
                <a:lnTo>
                  <a:pt x="935788" y="237719"/>
                </a:lnTo>
                <a:lnTo>
                  <a:pt x="958460" y="277812"/>
                </a:lnTo>
                <a:lnTo>
                  <a:pt x="977486" y="320066"/>
                </a:lnTo>
                <a:lnTo>
                  <a:pt x="992653" y="364267"/>
                </a:lnTo>
                <a:lnTo>
                  <a:pt x="1003750" y="410205"/>
                </a:lnTo>
                <a:lnTo>
                  <a:pt x="1010563" y="457667"/>
                </a:lnTo>
                <a:lnTo>
                  <a:pt x="1012881" y="506441"/>
                </a:lnTo>
                <a:lnTo>
                  <a:pt x="1010563" y="555215"/>
                </a:lnTo>
                <a:lnTo>
                  <a:pt x="1003750" y="602677"/>
                </a:lnTo>
                <a:lnTo>
                  <a:pt x="992653" y="648615"/>
                </a:lnTo>
                <a:lnTo>
                  <a:pt x="977486" y="692816"/>
                </a:lnTo>
                <a:lnTo>
                  <a:pt x="958460" y="735070"/>
                </a:lnTo>
                <a:lnTo>
                  <a:pt x="935788" y="775163"/>
                </a:lnTo>
                <a:lnTo>
                  <a:pt x="909682" y="812883"/>
                </a:lnTo>
                <a:lnTo>
                  <a:pt x="880354" y="848017"/>
                </a:lnTo>
                <a:lnTo>
                  <a:pt x="848017" y="880355"/>
                </a:lnTo>
                <a:lnTo>
                  <a:pt x="812882" y="909683"/>
                </a:lnTo>
                <a:lnTo>
                  <a:pt x="775162" y="935789"/>
                </a:lnTo>
                <a:lnTo>
                  <a:pt x="735070" y="958461"/>
                </a:lnTo>
                <a:lnTo>
                  <a:pt x="692816" y="977487"/>
                </a:lnTo>
                <a:lnTo>
                  <a:pt x="648614" y="992654"/>
                </a:lnTo>
                <a:lnTo>
                  <a:pt x="602676" y="1003750"/>
                </a:lnTo>
                <a:lnTo>
                  <a:pt x="555214" y="1010564"/>
                </a:lnTo>
                <a:lnTo>
                  <a:pt x="506445" y="1012882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7" name="bg object 17"/>
          <p:cNvSpPr/>
          <p:nvPr/>
        </p:nvSpPr>
        <p:spPr>
          <a:xfrm>
            <a:off x="11407953" y="5983471"/>
            <a:ext cx="258233" cy="377613"/>
          </a:xfrm>
          <a:custGeom>
            <a:avLst/>
            <a:gdLst/>
            <a:ahLst/>
            <a:cxnLst/>
            <a:rect l="l" t="t" r="r" b="b"/>
            <a:pathLst>
              <a:path w="387350" h="566420">
                <a:moveTo>
                  <a:pt x="84615" y="566271"/>
                </a:moveTo>
                <a:lnTo>
                  <a:pt x="52833" y="560307"/>
                </a:lnTo>
                <a:lnTo>
                  <a:pt x="24445" y="540115"/>
                </a:lnTo>
                <a:lnTo>
                  <a:pt x="4989" y="511442"/>
                </a:lnTo>
                <a:lnTo>
                  <a:pt x="0" y="480035"/>
                </a:lnTo>
                <a:lnTo>
                  <a:pt x="15014" y="451640"/>
                </a:lnTo>
                <a:lnTo>
                  <a:pt x="191443" y="287616"/>
                </a:lnTo>
                <a:lnTo>
                  <a:pt x="20527" y="120837"/>
                </a:lnTo>
                <a:lnTo>
                  <a:pt x="2224" y="88015"/>
                </a:lnTo>
                <a:lnTo>
                  <a:pt x="6008" y="54343"/>
                </a:lnTo>
                <a:lnTo>
                  <a:pt x="25630" y="24998"/>
                </a:lnTo>
                <a:lnTo>
                  <a:pt x="54838" y="5157"/>
                </a:lnTo>
                <a:lnTo>
                  <a:pt x="87382" y="0"/>
                </a:lnTo>
                <a:lnTo>
                  <a:pt x="117013" y="14701"/>
                </a:lnTo>
                <a:lnTo>
                  <a:pt x="387170" y="287616"/>
                </a:lnTo>
                <a:lnTo>
                  <a:pt x="114256" y="552260"/>
                </a:lnTo>
                <a:lnTo>
                  <a:pt x="84615" y="5662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E876-EA2D-49BC-B1DA-62F6B80FB4AF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93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4E55-0E97-40A3-970B-B6CA06C601C9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80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474123" cy="6858000"/>
          </a:xfrm>
          <a:custGeom>
            <a:avLst/>
            <a:gdLst/>
            <a:ahLst/>
            <a:cxnLst/>
            <a:rect l="l" t="t" r="r" b="b"/>
            <a:pathLst>
              <a:path w="8211184" h="10287000">
                <a:moveTo>
                  <a:pt x="8211177" y="10286999"/>
                </a:moveTo>
                <a:lnTo>
                  <a:pt x="1328477" y="10286999"/>
                </a:lnTo>
                <a:lnTo>
                  <a:pt x="0" y="6435649"/>
                </a:lnTo>
                <a:lnTo>
                  <a:pt x="0" y="0"/>
                </a:lnTo>
                <a:lnTo>
                  <a:pt x="4662798" y="0"/>
                </a:lnTo>
                <a:lnTo>
                  <a:pt x="8211177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32" y="1434744"/>
            <a:ext cx="3988511" cy="39885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82022" y="2059942"/>
            <a:ext cx="830580" cy="830580"/>
          </a:xfrm>
          <a:custGeom>
            <a:avLst/>
            <a:gdLst/>
            <a:ahLst/>
            <a:cxnLst/>
            <a:rect l="l" t="t" r="r" b="b"/>
            <a:pathLst>
              <a:path w="1245870" h="1245870">
                <a:moveTo>
                  <a:pt x="622667" y="1245328"/>
                </a:moveTo>
                <a:lnTo>
                  <a:pt x="574003" y="1243455"/>
                </a:lnTo>
                <a:lnTo>
                  <a:pt x="526366" y="1237927"/>
                </a:lnTo>
                <a:lnTo>
                  <a:pt x="479892" y="1228883"/>
                </a:lnTo>
                <a:lnTo>
                  <a:pt x="434720" y="1216461"/>
                </a:lnTo>
                <a:lnTo>
                  <a:pt x="390987" y="1200801"/>
                </a:lnTo>
                <a:lnTo>
                  <a:pt x="348832" y="1182040"/>
                </a:lnTo>
                <a:lnTo>
                  <a:pt x="308393" y="1160316"/>
                </a:lnTo>
                <a:lnTo>
                  <a:pt x="269809" y="1135768"/>
                </a:lnTo>
                <a:lnTo>
                  <a:pt x="233219" y="1108536"/>
                </a:lnTo>
                <a:lnTo>
                  <a:pt x="198760" y="1078756"/>
                </a:lnTo>
                <a:lnTo>
                  <a:pt x="166572" y="1046567"/>
                </a:lnTo>
                <a:lnTo>
                  <a:pt x="136792" y="1012108"/>
                </a:lnTo>
                <a:lnTo>
                  <a:pt x="109559" y="975518"/>
                </a:lnTo>
                <a:lnTo>
                  <a:pt x="85011" y="936934"/>
                </a:lnTo>
                <a:lnTo>
                  <a:pt x="63288" y="896496"/>
                </a:lnTo>
                <a:lnTo>
                  <a:pt x="44526" y="854341"/>
                </a:lnTo>
                <a:lnTo>
                  <a:pt x="28866" y="810608"/>
                </a:lnTo>
                <a:lnTo>
                  <a:pt x="16445" y="765435"/>
                </a:lnTo>
                <a:lnTo>
                  <a:pt x="7401" y="718961"/>
                </a:lnTo>
                <a:lnTo>
                  <a:pt x="1873" y="671325"/>
                </a:lnTo>
                <a:lnTo>
                  <a:pt x="0" y="622664"/>
                </a:lnTo>
                <a:lnTo>
                  <a:pt x="1873" y="574003"/>
                </a:lnTo>
                <a:lnTo>
                  <a:pt x="7401" y="526366"/>
                </a:lnTo>
                <a:lnTo>
                  <a:pt x="16445" y="479893"/>
                </a:lnTo>
                <a:lnTo>
                  <a:pt x="28866" y="434720"/>
                </a:lnTo>
                <a:lnTo>
                  <a:pt x="44526" y="390987"/>
                </a:lnTo>
                <a:lnTo>
                  <a:pt x="63288" y="348832"/>
                </a:lnTo>
                <a:lnTo>
                  <a:pt x="85011" y="308393"/>
                </a:lnTo>
                <a:lnTo>
                  <a:pt x="109559" y="269809"/>
                </a:lnTo>
                <a:lnTo>
                  <a:pt x="136792" y="233219"/>
                </a:lnTo>
                <a:lnTo>
                  <a:pt x="166572" y="198760"/>
                </a:lnTo>
                <a:lnTo>
                  <a:pt x="198760" y="166572"/>
                </a:lnTo>
                <a:lnTo>
                  <a:pt x="233219" y="136792"/>
                </a:lnTo>
                <a:lnTo>
                  <a:pt x="269809" y="109559"/>
                </a:lnTo>
                <a:lnTo>
                  <a:pt x="308393" y="85011"/>
                </a:lnTo>
                <a:lnTo>
                  <a:pt x="348832" y="63288"/>
                </a:lnTo>
                <a:lnTo>
                  <a:pt x="390987" y="44526"/>
                </a:lnTo>
                <a:lnTo>
                  <a:pt x="434720" y="28866"/>
                </a:lnTo>
                <a:lnTo>
                  <a:pt x="479892" y="16444"/>
                </a:lnTo>
                <a:lnTo>
                  <a:pt x="526366" y="7401"/>
                </a:lnTo>
                <a:lnTo>
                  <a:pt x="574003" y="1873"/>
                </a:lnTo>
                <a:lnTo>
                  <a:pt x="622664" y="0"/>
                </a:lnTo>
                <a:lnTo>
                  <a:pt x="671324" y="1873"/>
                </a:lnTo>
                <a:lnTo>
                  <a:pt x="718961" y="7401"/>
                </a:lnTo>
                <a:lnTo>
                  <a:pt x="765435" y="16444"/>
                </a:lnTo>
                <a:lnTo>
                  <a:pt x="810607" y="28866"/>
                </a:lnTo>
                <a:lnTo>
                  <a:pt x="854340" y="44526"/>
                </a:lnTo>
                <a:lnTo>
                  <a:pt x="896495" y="63288"/>
                </a:lnTo>
                <a:lnTo>
                  <a:pt x="936934" y="85011"/>
                </a:lnTo>
                <a:lnTo>
                  <a:pt x="975518" y="109559"/>
                </a:lnTo>
                <a:lnTo>
                  <a:pt x="1012108" y="136792"/>
                </a:lnTo>
                <a:lnTo>
                  <a:pt x="1046567" y="166572"/>
                </a:lnTo>
                <a:lnTo>
                  <a:pt x="1078755" y="198760"/>
                </a:lnTo>
                <a:lnTo>
                  <a:pt x="1108535" y="233219"/>
                </a:lnTo>
                <a:lnTo>
                  <a:pt x="1135768" y="269809"/>
                </a:lnTo>
                <a:lnTo>
                  <a:pt x="1160316" y="308393"/>
                </a:lnTo>
                <a:lnTo>
                  <a:pt x="1182039" y="348832"/>
                </a:lnTo>
                <a:lnTo>
                  <a:pt x="1200801" y="390987"/>
                </a:lnTo>
                <a:lnTo>
                  <a:pt x="1216461" y="434720"/>
                </a:lnTo>
                <a:lnTo>
                  <a:pt x="1228883" y="479893"/>
                </a:lnTo>
                <a:lnTo>
                  <a:pt x="1237927" y="526366"/>
                </a:lnTo>
                <a:lnTo>
                  <a:pt x="1243454" y="574003"/>
                </a:lnTo>
                <a:lnTo>
                  <a:pt x="1245328" y="622664"/>
                </a:lnTo>
                <a:lnTo>
                  <a:pt x="1243454" y="671325"/>
                </a:lnTo>
                <a:lnTo>
                  <a:pt x="1237927" y="718961"/>
                </a:lnTo>
                <a:lnTo>
                  <a:pt x="1228883" y="765435"/>
                </a:lnTo>
                <a:lnTo>
                  <a:pt x="1216461" y="810608"/>
                </a:lnTo>
                <a:lnTo>
                  <a:pt x="1200801" y="854341"/>
                </a:lnTo>
                <a:lnTo>
                  <a:pt x="1182039" y="896496"/>
                </a:lnTo>
                <a:lnTo>
                  <a:pt x="1160316" y="936934"/>
                </a:lnTo>
                <a:lnTo>
                  <a:pt x="1135768" y="975518"/>
                </a:lnTo>
                <a:lnTo>
                  <a:pt x="1108535" y="1012108"/>
                </a:lnTo>
                <a:lnTo>
                  <a:pt x="1078755" y="1046567"/>
                </a:lnTo>
                <a:lnTo>
                  <a:pt x="1046567" y="1078756"/>
                </a:lnTo>
                <a:lnTo>
                  <a:pt x="1012108" y="1108536"/>
                </a:lnTo>
                <a:lnTo>
                  <a:pt x="975518" y="1135768"/>
                </a:lnTo>
                <a:lnTo>
                  <a:pt x="936934" y="1160316"/>
                </a:lnTo>
                <a:lnTo>
                  <a:pt x="896495" y="1182040"/>
                </a:lnTo>
                <a:lnTo>
                  <a:pt x="854340" y="1200801"/>
                </a:lnTo>
                <a:lnTo>
                  <a:pt x="810607" y="1216461"/>
                </a:lnTo>
                <a:lnTo>
                  <a:pt x="765435" y="1228883"/>
                </a:lnTo>
                <a:lnTo>
                  <a:pt x="718961" y="1237927"/>
                </a:lnTo>
                <a:lnTo>
                  <a:pt x="671324" y="1243455"/>
                </a:lnTo>
                <a:lnTo>
                  <a:pt x="622667" y="1245328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144031"/>
          </a:xfrm>
        </p:spPr>
        <p:txBody>
          <a:bodyPr lIns="0" tIns="0" rIns="0" bIns="0"/>
          <a:lstStyle>
            <a:lvl1pPr>
              <a:defRPr sz="7434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6B9-3313-4FE9-8D45-022923F07941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59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4A4-A7D9-4620-8FAC-C9E3D2FF1498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6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FE28C-75E4-60A6-F215-FFB5C4AB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DB5B89-F709-CE75-BCA3-9B23AEF5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D3B4DD-83D9-CD85-52BC-44AA9518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DFDC-6B5C-42C8-AF0F-1FF6FC5C53B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6B8221-0D7C-70D6-0323-E328DD84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763B6-0D82-4073-787F-68793CD5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007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AA47E-1917-319B-00B2-C59FA61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D1F9B9-F5B2-C436-4EC6-977260D6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338456-79F0-B474-F26C-171E28C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87EC-1D82-4324-B56E-D6CAEFBB5A0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BB6CFC-3078-74D3-A4A4-24D79388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78DBEB-4AF2-27E4-C123-B4448D27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5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021B0D-A261-171F-7B04-95EBFD99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41426-A603-0E7E-CD8E-4BBC9FEEA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0CC0DC-FD27-AE51-A0A9-0C95C66F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F0FDFB-52A7-AFE6-A2B0-AEEA8FC3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6AB9-2943-4864-BDEF-B2B85A55E59B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BC5044-80A1-66BD-764C-48178548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661453-267F-78E9-9135-901CD8D1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149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762D0F-076F-C7DC-6C2E-2A809546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1D0B9-5C7D-737E-F31A-276B73A7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C8622A-61B7-65F3-0AB0-EE31F008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BFA5F5-1669-2799-5BCC-73AF49A9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E01416-D681-454F-CB59-177F80BBC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F2FB9A7-3951-9B67-DA50-12298C9E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A0F-41FC-41C5-AA9A-553F2E861001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7FC9C6-9C73-49C6-3F7C-6CE95B09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E36032F-5CD3-C509-62E8-67FB3B87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1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AE3920-55CC-669C-0E89-87B2A95C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453F3A-5CBF-0F72-8704-A4EC2E97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02F4-D20C-4055-8079-9D2631095092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55DF9EA-1AA3-00F9-E746-0DFBDFE2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B6BB06-9611-7FE6-E47D-C27F5549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3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4D9022-45FA-A60F-FDB7-87B0D595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E02-5D60-460B-A2AA-F3654BDE7575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C67507-B815-DB82-B0C8-2B9A579B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936DCE-7CF2-F9EB-A7CB-CF41861F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888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C3B01-CF1B-FB3A-4390-ADFD400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34E7D6-D115-D8F8-8BA5-6AD8F065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0C7CFA-A837-4457-B2CD-3EAEA663E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C7BEC9-64B0-1AC6-B738-F983D822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C6E3-38CF-4F96-8B26-E6E2162AB52E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93BF60-7589-BF23-C38B-E520BD5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25C648-41D4-087E-A022-DDA9A912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4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35E64-4092-2E9A-09A2-9849CFE4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85C1B23-0C43-97FA-081A-52FF56C4E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573DBF-A25D-C87F-A2D9-CD0B51AF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18FBA7-5C9E-EE65-D74A-D1347EE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1AE-50F6-49CC-80F4-B239EBE653E4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9709E7-089A-A3F5-A9CD-88061A5D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04100A-822F-677D-64A3-A67A69C4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81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4252871-AD0B-29A7-D6A7-416761F6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D934C9-6B76-6AAA-6FDE-A628FA7C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075B21-AE1F-C1E4-A580-547B48A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3441E-BED1-4592-AB6B-44DBF4DD387D}" type="datetime1">
              <a:rPr lang="zh-HK" altLang="en-US" smtClean="0"/>
              <a:t>12/3/2025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06BF89-C458-F9C4-1951-4DCBBF535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27585-1F7D-4926-BEBD-26EA962F4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6D63F-E5F7-4C92-B260-BF5F3640E5A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48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8032" y="2208774"/>
            <a:ext cx="3868420" cy="171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8DB7-3FA4-42C9-9AA1-125885E5C86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16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6.png"/><Relationship Id="rId18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1.svg"/><Relationship Id="rId1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7.png"/><Relationship Id="rId10" Type="http://schemas.openxmlformats.org/officeDocument/2006/relationships/image" Target="../media/image19.svg"/><Relationship Id="rId4" Type="http://schemas.openxmlformats.org/officeDocument/2006/relationships/diagramData" Target="../diagrams/data3.xml"/><Relationship Id="rId9" Type="http://schemas.openxmlformats.org/officeDocument/2006/relationships/image" Target="../media/image14.png"/><Relationship Id="rId1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2.png"/><Relationship Id="rId18" Type="http://schemas.openxmlformats.org/officeDocument/2006/relationships/image" Target="../media/image39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12" Type="http://schemas.openxmlformats.org/officeDocument/2006/relationships/image" Target="../media/image33.svg"/><Relationship Id="rId1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Relationship Id="rId1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>
            <a:extLst>
              <a:ext uri="{FF2B5EF4-FFF2-40B4-BE49-F238E27FC236}">
                <a16:creationId xmlns:a16="http://schemas.microsoft.com/office/drawing/2014/main" id="{9DBD2149-2BA3-735E-3074-1FE848E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18" b="21932"/>
          <a:stretch/>
        </p:blipFill>
        <p:spPr>
          <a:xfrm>
            <a:off x="0" y="11"/>
            <a:ext cx="12192000" cy="685798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86C5FF-B010-0DAE-17CD-F8C4E5F2C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987" y="841479"/>
            <a:ext cx="6409553" cy="4849091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b="1" dirty="0">
                <a:solidFill>
                  <a:srgbClr val="FFFFFF"/>
                </a:solidFill>
              </a:rPr>
              <a:t>消費者</a:t>
            </a:r>
            <a:r>
              <a:rPr lang="zh-TW" altLang="en-US" b="1" dirty="0" smtClean="0">
                <a:solidFill>
                  <a:srgbClr val="FFFFFF"/>
                </a:solidFill>
              </a:rPr>
              <a:t>選擇服裝的行為</a:t>
            </a:r>
            <a:r>
              <a:rPr lang="zh-TW" altLang="en-US" b="1" dirty="0">
                <a:solidFill>
                  <a:srgbClr val="FFFFFF"/>
                </a:solidFill>
              </a:rPr>
              <a:t>及其影響</a:t>
            </a:r>
            <a:endParaRPr lang="zh-HK" altLang="en-US" b="1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BF257F2-5B1C-79A2-D80C-D50791245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7907" y="1227674"/>
            <a:ext cx="3625893" cy="4076699"/>
          </a:xfrm>
        </p:spPr>
        <p:txBody>
          <a:bodyPr anchor="ctr">
            <a:no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</a:rPr>
              <a:t>影響消費者購買行為的因素</a:t>
            </a:r>
            <a:endParaRPr lang="zh-HK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02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1440795-63D1-453C-8396-E8B760E90D82}"/>
              </a:ext>
            </a:extLst>
          </p:cNvPr>
          <p:cNvSpPr txBox="1"/>
          <p:nvPr/>
        </p:nvSpPr>
        <p:spPr>
          <a:xfrm>
            <a:off x="229507" y="2828835"/>
            <a:ext cx="371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與消費者行為相關的文化價值觀</a:t>
            </a:r>
            <a:endParaRPr lang="zh-HK" altLang="en-US" sz="3600" b="1" dirty="0"/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id="{99E9521B-0264-52D0-AC88-54A1D0FFB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619866"/>
              </p:ext>
            </p:extLst>
          </p:nvPr>
        </p:nvGraphicFramePr>
        <p:xfrm>
          <a:off x="2088132" y="416858"/>
          <a:ext cx="10838327" cy="644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694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4AC7EF5-1A84-4D50-A755-406398F37EE0}"/>
              </a:ext>
            </a:extLst>
          </p:cNvPr>
          <p:cNvSpPr txBox="1"/>
          <p:nvPr/>
        </p:nvSpPr>
        <p:spPr>
          <a:xfrm>
            <a:off x="4327720" y="316653"/>
            <a:ext cx="821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影響消費者行為的文化因素</a:t>
            </a:r>
            <a:endParaRPr lang="zh-HK" altLang="en-US" sz="36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6024282" y="1609344"/>
            <a:ext cx="5784720" cy="1304497"/>
            <a:chOff x="6024282" y="1609344"/>
            <a:chExt cx="5784720" cy="1304497"/>
          </a:xfrm>
        </p:grpSpPr>
        <p:grpSp>
          <p:nvGrpSpPr>
            <p:cNvPr id="8" name="群組 7"/>
            <p:cNvGrpSpPr/>
            <p:nvPr/>
          </p:nvGrpSpPr>
          <p:grpSpPr>
            <a:xfrm>
              <a:off x="6024282" y="1609344"/>
              <a:ext cx="5784720" cy="1304497"/>
              <a:chOff x="6024282" y="1609344"/>
              <a:chExt cx="5784720" cy="1304497"/>
            </a:xfrm>
          </p:grpSpPr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3965D0F2-73C8-0E10-F763-3504FC9EE936}"/>
                  </a:ext>
                </a:extLst>
              </p:cNvPr>
              <p:cNvSpPr/>
              <p:nvPr/>
            </p:nvSpPr>
            <p:spPr>
              <a:xfrm>
                <a:off x="6024282" y="1609344"/>
                <a:ext cx="5784720" cy="1304497"/>
              </a:xfrm>
              <a:prstGeom prst="roundRect">
                <a:avLst/>
              </a:prstGeom>
              <a:solidFill>
                <a:srgbClr val="87925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29A8394-805F-49E8-A690-1C53527AA590}"/>
                  </a:ext>
                </a:extLst>
              </p:cNvPr>
              <p:cNvSpPr txBox="1"/>
              <p:nvPr/>
            </p:nvSpPr>
            <p:spPr>
              <a:xfrm>
                <a:off x="6090453" y="1802872"/>
                <a:ext cx="113782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5400" b="1" i="0" u="none" strike="noStrike" kern="1200" cap="none" spc="50" normalizeH="0" baseline="0" noProof="0" dirty="0">
                    <a:ln w="0"/>
                    <a:solidFill>
                      <a:srgbClr val="E8E8E8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Aptos" panose="02110004020202020204"/>
                    <a:ea typeface="新細明體" panose="02020500000000000000" pitchFamily="18" charset="-120"/>
                    <a:cs typeface="+mn-cs"/>
                  </a:rPr>
                  <a:t>01</a:t>
                </a:r>
                <a:endParaRPr kumimoji="0" lang="zh-TW" altLang="en-US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6A6D64C-0A46-4C70-90BD-F1DBBCD641B2}"/>
                </a:ext>
              </a:extLst>
            </p:cNvPr>
            <p:cNvSpPr txBox="1"/>
            <p:nvPr/>
          </p:nvSpPr>
          <p:spPr>
            <a:xfrm>
              <a:off x="7228274" y="1938426"/>
              <a:ext cx="445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從家庭和其他重要團體學到的價值觀、</a:t>
              </a:r>
              <a:endParaRPr lang="en-US" altLang="zh-TW" dirty="0"/>
            </a:p>
            <a:p>
              <a:r>
                <a:rPr lang="zh-TW" altLang="en-US" dirty="0"/>
                <a:t>看法、需求和行為。</a:t>
              </a:r>
              <a:endParaRPr lang="en-US" altLang="zh-HK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024282" y="3089514"/>
            <a:ext cx="5784720" cy="1304497"/>
            <a:chOff x="6024282" y="3089514"/>
            <a:chExt cx="5784720" cy="1304497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D7F42EAA-96C9-8B81-E111-1698DBF35245}"/>
                </a:ext>
              </a:extLst>
            </p:cNvPr>
            <p:cNvSpPr/>
            <p:nvPr/>
          </p:nvSpPr>
          <p:spPr>
            <a:xfrm>
              <a:off x="6024282" y="3089514"/>
              <a:ext cx="5784720" cy="1304497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B315DD6-1918-B7B8-E038-A1C5A1461EAB}"/>
                </a:ext>
              </a:extLst>
            </p:cNvPr>
            <p:cNvSpPr txBox="1"/>
            <p:nvPr/>
          </p:nvSpPr>
          <p:spPr>
            <a:xfrm>
              <a:off x="6090454" y="3314237"/>
              <a:ext cx="11378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rPr>
                <a:t>02</a:t>
              </a:r>
              <a:endParaRPr kumimoji="0" lang="zh-TW" altLang="en-US" sz="5400" b="1" i="0" u="none" strike="noStrike" kern="1200" cap="none" spc="50" normalizeH="0" baseline="0" noProof="0" dirty="0">
                <a:ln w="0"/>
                <a:solidFill>
                  <a:srgbClr val="E8E8E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41418E5-5434-48F4-A96A-F3DBDC148D99}"/>
                </a:ext>
              </a:extLst>
            </p:cNvPr>
            <p:cNvSpPr/>
            <p:nvPr/>
          </p:nvSpPr>
          <p:spPr>
            <a:xfrm>
              <a:off x="7231279" y="3448694"/>
              <a:ext cx="4453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在某種文化中，基於共同的生活經驗和</a:t>
              </a:r>
              <a:endParaRPr lang="en-US" altLang="zh-TW" dirty="0"/>
            </a:p>
            <a:p>
              <a:r>
                <a:rPr lang="zh-TW" altLang="en-US" dirty="0"/>
                <a:t>處境，擁有共同</a:t>
              </a:r>
              <a:r>
                <a:rPr lang="zh-TW" altLang="en-US" dirty="0" smtClean="0"/>
                <a:t>價值觀體系</a:t>
              </a:r>
              <a:r>
                <a:rPr lang="zh-TW" altLang="en-US" dirty="0"/>
                <a:t>的群體。</a:t>
              </a:r>
              <a:endParaRPr lang="en-US" altLang="zh-HK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024283" y="4596407"/>
            <a:ext cx="5781714" cy="1495111"/>
            <a:chOff x="6024283" y="4596407"/>
            <a:chExt cx="5781714" cy="1495111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165A5D18-1162-E4A5-C5FA-D4A513D24DD1}"/>
                </a:ext>
              </a:extLst>
            </p:cNvPr>
            <p:cNvSpPr/>
            <p:nvPr/>
          </p:nvSpPr>
          <p:spPr>
            <a:xfrm>
              <a:off x="6024283" y="4596407"/>
              <a:ext cx="5781714" cy="1495111"/>
            </a:xfrm>
            <a:prstGeom prst="roundRect">
              <a:avLst/>
            </a:prstGeom>
            <a:solidFill>
              <a:srgbClr val="70A2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3D1E0CD5-1929-D157-A093-ED899EBCB1F5}"/>
                </a:ext>
              </a:extLst>
            </p:cNvPr>
            <p:cNvSpPr txBox="1"/>
            <p:nvPr/>
          </p:nvSpPr>
          <p:spPr>
            <a:xfrm>
              <a:off x="6176086" y="4882297"/>
              <a:ext cx="1058198" cy="923330"/>
            </a:xfrm>
            <a:prstGeom prst="rect">
              <a:avLst/>
            </a:prstGeom>
            <a:solidFill>
              <a:srgbClr val="70A259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5400" b="1" i="0" u="none" strike="noStrike" kern="1200" cap="none" spc="50" normalizeH="0" baseline="0" noProof="0" dirty="0">
                  <a:ln w="0"/>
                  <a:solidFill>
                    <a:srgbClr val="E8E8E8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rPr>
                <a:t>03</a:t>
              </a:r>
              <a:endParaRPr kumimoji="0" lang="zh-TW" altLang="en-US" sz="5400" b="1" i="0" u="none" strike="noStrike" kern="1200" cap="none" spc="50" normalizeH="0" baseline="0" noProof="0" dirty="0">
                <a:ln w="0"/>
                <a:solidFill>
                  <a:srgbClr val="E8E8E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88402FE-499B-441B-8B84-6BA396051401}"/>
                </a:ext>
              </a:extLst>
            </p:cNvPr>
            <p:cNvSpPr/>
            <p:nvPr/>
          </p:nvSpPr>
          <p:spPr>
            <a:xfrm>
              <a:off x="7234284" y="5020796"/>
              <a:ext cx="44509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社會相對固定且組織有序的群體，其成員</a:t>
              </a:r>
              <a:endParaRPr lang="en-US" altLang="zh-TW" dirty="0"/>
            </a:p>
            <a:p>
              <a:r>
                <a:rPr lang="zh-TW" altLang="en-US" dirty="0"/>
                <a:t>擁有相似的價值觀、興趣和行為。</a:t>
              </a:r>
              <a:endParaRPr lang="en-US" altLang="zh-HK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-1184457" y="823604"/>
            <a:ext cx="8128000" cy="5418667"/>
            <a:chOff x="-1184457" y="823604"/>
            <a:chExt cx="8128000" cy="5418667"/>
          </a:xfrm>
        </p:grpSpPr>
        <p:graphicFrame>
          <p:nvGraphicFramePr>
            <p:cNvPr id="10" name="資料庫圖表 9">
              <a:extLst>
                <a:ext uri="{FF2B5EF4-FFF2-40B4-BE49-F238E27FC236}">
                  <a16:creationId xmlns:a16="http://schemas.microsoft.com/office/drawing/2014/main" id="{93EB5396-192D-4146-C1D8-7B324E778F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3721984"/>
                </p:ext>
              </p:extLst>
            </p:nvPr>
          </p:nvGraphicFramePr>
          <p:xfrm>
            <a:off x="-1184457" y="82360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F923646-A72C-4320-C56D-E7798F3E1DA9}"/>
                </a:ext>
              </a:extLst>
            </p:cNvPr>
            <p:cNvSpPr/>
            <p:nvPr/>
          </p:nvSpPr>
          <p:spPr>
            <a:xfrm>
              <a:off x="1686427" y="3089514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01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605D0E9-35AB-D461-1289-814FE2A704C5}"/>
                </a:ext>
              </a:extLst>
            </p:cNvPr>
            <p:cNvSpPr/>
            <p:nvPr/>
          </p:nvSpPr>
          <p:spPr>
            <a:xfrm>
              <a:off x="3209168" y="3004661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02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234AEAD-07DA-498B-FA22-AF56849DF847}"/>
                </a:ext>
              </a:extLst>
            </p:cNvPr>
            <p:cNvSpPr/>
            <p:nvPr/>
          </p:nvSpPr>
          <p:spPr>
            <a:xfrm>
              <a:off x="2410504" y="4385380"/>
              <a:ext cx="9380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03</a:t>
              </a:r>
              <a:endParaRPr lang="zh-TW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500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7946264" y="2615607"/>
            <a:ext cx="4833381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600" b="1" kern="1200" dirty="0">
                <a:solidFill>
                  <a:srgbClr val="46B1E1"/>
                </a:solidFill>
                <a:latin typeface="+mj-lt"/>
                <a:ea typeface="+mj-ea"/>
                <a:cs typeface="+mj-cs"/>
              </a:rPr>
              <a:t>什麼是次文化？</a:t>
            </a:r>
            <a:endParaRPr lang="en-US" altLang="zh-TW" sz="3600" b="1" kern="1200" dirty="0">
              <a:solidFill>
                <a:srgbClr val="67BFE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292684" y="1609355"/>
            <a:ext cx="605332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/>
              <a:t>次文化</a:t>
            </a:r>
            <a:r>
              <a:rPr lang="zh-TW" altLang="en-US" sz="2200" dirty="0" smtClean="0"/>
              <a:t>是同一文化</a:t>
            </a:r>
            <a:r>
              <a:rPr lang="zh-TW" altLang="en-US" sz="2200" dirty="0"/>
              <a:t>中的一群人，他們擁有共同的</a:t>
            </a:r>
            <a:r>
              <a:rPr lang="zh-TW" altLang="en-US" sz="2200" dirty="0" smtClean="0"/>
              <a:t>價值觀體系</a:t>
            </a:r>
            <a:r>
              <a:rPr lang="zh-TW" altLang="en-US" sz="2200" dirty="0"/>
              <a:t>，而這些</a:t>
            </a:r>
            <a:r>
              <a:rPr lang="zh-TW" altLang="en-US" sz="2200" dirty="0" smtClean="0"/>
              <a:t>價值</a:t>
            </a:r>
            <a:r>
              <a:rPr lang="zh-TW" altLang="en-US" sz="2200" dirty="0"/>
              <a:t>觀</a:t>
            </a:r>
            <a:r>
              <a:rPr lang="zh-TW" altLang="en-US" sz="2200" dirty="0" smtClean="0"/>
              <a:t>體系</a:t>
            </a:r>
            <a:r>
              <a:rPr lang="zh-TW" altLang="en-US" sz="2200" dirty="0"/>
              <a:t>是基於共同的生活經驗與處境。</a:t>
            </a: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/>
              <a:t>它為成員提供了更</a:t>
            </a:r>
            <a:r>
              <a:rPr lang="zh-TW" altLang="en-US" sz="2200" dirty="0" smtClean="0"/>
              <a:t>具體的身份認同和社會化。</a:t>
            </a: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/>
              <a:t>它包括國籍、宗教、種族群體和地理區域。</a:t>
            </a: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200" dirty="0"/>
              <a:t>消費者通常更容易接受專門針對他們的產品和行銷策略。</a:t>
            </a:r>
            <a:endParaRPr lang="en-US" altLang="zh-TW" sz="2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809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1440795-63D1-453C-8396-E8B760E90D82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3600" b="1" dirty="0">
                <a:solidFill>
                  <a:srgbClr val="46B1E1"/>
                </a:solidFill>
                <a:latin typeface="+mj-lt"/>
                <a:ea typeface="+mj-ea"/>
                <a:cs typeface="+mj-cs"/>
              </a:rPr>
              <a:t>社會階層</a:t>
            </a:r>
            <a:endParaRPr lang="en-US" altLang="zh-HK" sz="3600" b="1" dirty="0">
              <a:solidFill>
                <a:srgbClr val="46B1E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177DAD-D29B-4725-861F-20474FC1A68A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000" b="1" dirty="0"/>
              <a:t>同一社會</a:t>
            </a:r>
            <a:r>
              <a:rPr lang="zh-TW" altLang="en-US" sz="2000" b="1" dirty="0" smtClean="0"/>
              <a:t>階層的</a:t>
            </a:r>
            <a:r>
              <a:rPr lang="zh-TW" altLang="en-US" sz="2000" b="1" dirty="0"/>
              <a:t>人往往會表現出類似的購買行為。</a:t>
            </a:r>
            <a:endParaRPr lang="en-US" altLang="zh-TW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zh-TW" alt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000" dirty="0"/>
              <a:t>例如</a:t>
            </a:r>
            <a:r>
              <a:rPr lang="zh-CN" altLang="en-US" sz="2000" dirty="0"/>
              <a:t>：</a:t>
            </a:r>
            <a:endParaRPr lang="zh-TW" alt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職業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收入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教育程度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經濟條件</a:t>
            </a:r>
            <a:endParaRPr lang="en-US" altLang="zh-HK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HK" sz="2000" dirty="0"/>
          </a:p>
        </p:txBody>
      </p:sp>
      <p:pic>
        <p:nvPicPr>
          <p:cNvPr id="6" name="Picture 5" descr="Bright ladder against dull ladders">
            <a:extLst>
              <a:ext uri="{FF2B5EF4-FFF2-40B4-BE49-F238E27FC236}">
                <a16:creationId xmlns:a16="http://schemas.microsoft.com/office/drawing/2014/main" id="{CD0CC451-775F-42EC-9951-1FFBD2EB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67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021912" y="813683"/>
            <a:ext cx="5546330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600" b="1" dirty="0"/>
              <a:t>社會</a:t>
            </a:r>
            <a:r>
              <a:rPr lang="zh-TW" altLang="en-US" sz="3600" b="1" dirty="0" smtClean="0"/>
              <a:t>階層被</a:t>
            </a:r>
            <a:r>
              <a:rPr lang="zh-TW" altLang="en-US" sz="3600" b="1" dirty="0"/>
              <a:t>定義為形成</a:t>
            </a:r>
            <a:r>
              <a:rPr lang="zh-TW" altLang="en-US" sz="3600" b="1" dirty="0" smtClean="0"/>
              <a:t>社會分層的</a:t>
            </a:r>
            <a:r>
              <a:rPr lang="zh-TW" altLang="en-US" sz="3600" b="1" dirty="0"/>
              <a:t>群體</a:t>
            </a:r>
            <a:endParaRPr lang="en-US" altLang="zh-TW" sz="3600" b="1" dirty="0"/>
          </a:p>
          <a:p>
            <a:endParaRPr lang="en-US" altLang="zh-HK" sz="2000" dirty="0"/>
          </a:p>
          <a:p>
            <a:r>
              <a:rPr lang="zh-TW" altLang="en-US" sz="2000" dirty="0"/>
              <a:t>不同社會階層的人往往有不同</a:t>
            </a:r>
            <a:r>
              <a:rPr lang="zh-TW" altLang="en-US" sz="2000" dirty="0" smtClean="0"/>
              <a:t>的期望</a:t>
            </a:r>
            <a:r>
              <a:rPr lang="zh-TW" altLang="en-US" sz="2000" dirty="0"/>
              <a:t>和消費模式。</a:t>
            </a:r>
            <a:endParaRPr lang="en-US" altLang="zh-TW" sz="2000" dirty="0"/>
          </a:p>
          <a:p>
            <a:endParaRPr lang="en-US" altLang="zh-HK" sz="2000" dirty="0"/>
          </a:p>
          <a:p>
            <a:r>
              <a:rPr lang="zh-TW" altLang="en-US" sz="2000" dirty="0"/>
              <a:t>有些研究也指出，社會對於品牌或零售商的觀感會影響消費者的行為和購買決定。</a:t>
            </a:r>
            <a:endParaRPr lang="en-US" altLang="zh-HK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1352862" y="2860767"/>
            <a:ext cx="2808287" cy="76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4800" b="1" dirty="0">
                <a:solidFill>
                  <a:srgbClr val="46B1E1"/>
                </a:solidFill>
                <a:latin typeface="+mj-lt"/>
                <a:ea typeface="+mj-ea"/>
                <a:cs typeface="+mj-cs"/>
              </a:rPr>
              <a:t>社會階層</a:t>
            </a:r>
            <a:endParaRPr lang="en-US" altLang="zh-HK" sz="4800" b="1" dirty="0">
              <a:solidFill>
                <a:srgbClr val="46B1E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394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3F742D-0254-43D4-8E36-B6320460B0D3}"/>
              </a:ext>
            </a:extLst>
          </p:cNvPr>
          <p:cNvSpPr txBox="1"/>
          <p:nvPr/>
        </p:nvSpPr>
        <p:spPr>
          <a:xfrm>
            <a:off x="699714" y="321728"/>
            <a:ext cx="6999883" cy="96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心理因素</a:t>
            </a:r>
            <a:endParaRPr lang="en-US" altLang="zh-HK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46D63F-E5F7-4C92-B260-BF5F3640E5A1}" type="slidenum">
              <a:rPr lang="en-US" altLang="zh-H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zh-H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80689" y="2262934"/>
            <a:ext cx="2490796" cy="3880305"/>
            <a:chOff x="724836" y="2072368"/>
            <a:chExt cx="2519240" cy="3889520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4A3B3D19-A5A7-3799-5107-67A967A7A8BF}"/>
                </a:ext>
              </a:extLst>
            </p:cNvPr>
            <p:cNvSpPr/>
            <p:nvPr/>
          </p:nvSpPr>
          <p:spPr>
            <a:xfrm>
              <a:off x="724836" y="2072368"/>
              <a:ext cx="2519240" cy="3889520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0E210D4-D61C-48C1-9662-C8F8EC6B30C2}"/>
                </a:ext>
              </a:extLst>
            </p:cNvPr>
            <p:cNvSpPr txBox="1"/>
            <p:nvPr/>
          </p:nvSpPr>
          <p:spPr>
            <a:xfrm>
              <a:off x="901613" y="3729059"/>
              <a:ext cx="2042755" cy="106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6112">
                <a:spcAft>
                  <a:spcPts val="600"/>
                </a:spcAft>
              </a:pPr>
              <a:r>
                <a:rPr lang="zh-HK" altLang="en-US" sz="1764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動機</a:t>
              </a:r>
              <a:endParaRPr lang="en-US" altLang="zh-HK" sz="176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96112">
                <a:spcAft>
                  <a:spcPts val="600"/>
                </a:spcAft>
              </a:pPr>
              <a:endParaRPr lang="en-US" altLang="zh-HK" sz="1764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96112">
                <a:spcAft>
                  <a:spcPts val="600"/>
                </a:spcAft>
              </a:pPr>
              <a:r>
                <a:rPr lang="zh-TW" altLang="en-US" sz="1764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馬斯洛的需求層次</a:t>
              </a:r>
              <a:endParaRPr lang="zh-HK" altLang="en-US" dirty="0"/>
            </a:p>
          </p:txBody>
        </p:sp>
        <p:pic>
          <p:nvPicPr>
            <p:cNvPr id="10" name="圖形 9" descr="獎牌">
              <a:extLst>
                <a:ext uri="{FF2B5EF4-FFF2-40B4-BE49-F238E27FC236}">
                  <a16:creationId xmlns:a16="http://schemas.microsoft.com/office/drawing/2014/main" id="{F860F44A-716D-4F3B-9C23-95FFB6F8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5790" y="2294417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3459929" y="2277391"/>
            <a:ext cx="2494544" cy="3851392"/>
            <a:chOff x="6421332" y="1945145"/>
            <a:chExt cx="2519240" cy="3889520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5C8FA9E-3439-73B2-2E75-9300B2D21CC3}"/>
                </a:ext>
              </a:extLst>
            </p:cNvPr>
            <p:cNvSpPr/>
            <p:nvPr/>
          </p:nvSpPr>
          <p:spPr>
            <a:xfrm>
              <a:off x="6421332" y="1945145"/>
              <a:ext cx="2519240" cy="3889520"/>
            </a:xfrm>
            <a:prstGeom prst="roundRect">
              <a:avLst/>
            </a:prstGeom>
            <a:solidFill>
              <a:srgbClr val="70A25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437E73-B4D4-4496-AF82-79DC57B62398}"/>
                </a:ext>
              </a:extLst>
            </p:cNvPr>
            <p:cNvSpPr/>
            <p:nvPr/>
          </p:nvSpPr>
          <p:spPr>
            <a:xfrm>
              <a:off x="6636286" y="3616785"/>
              <a:ext cx="2184958" cy="1356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spcAft>
                  <a:spcPts val="600"/>
                </a:spcAft>
              </a:pPr>
              <a:r>
                <a:rPr lang="zh-HK" altLang="en-US" sz="1782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感知</a:t>
              </a:r>
              <a:endParaRPr lang="en-US" altLang="zh-HK" sz="178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05256">
                <a:spcAft>
                  <a:spcPts val="600"/>
                </a:spcAft>
              </a:pPr>
              <a:endParaRPr lang="en-US" altLang="zh-HK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05256">
                <a:spcAft>
                  <a:spcPts val="600"/>
                </a:spcAft>
              </a:pPr>
              <a:r>
                <a:rPr lang="zh-TW" altLang="en-US" sz="178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選擇性關注</a:t>
              </a:r>
              <a:r>
                <a:rPr lang="zh-TW" altLang="en-US" sz="1782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，偏重和</a:t>
              </a:r>
              <a:r>
                <a:rPr lang="zh-TW" altLang="en-US" sz="1782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保留</a:t>
              </a:r>
              <a:endParaRPr lang="zh-HK" altLang="en-US" dirty="0"/>
            </a:p>
          </p:txBody>
        </p:sp>
        <p:pic>
          <p:nvPicPr>
            <p:cNvPr id="12" name="圖形 11" descr="頭顱中有齒輪">
              <a:extLst>
                <a:ext uri="{FF2B5EF4-FFF2-40B4-BE49-F238E27FC236}">
                  <a16:creationId xmlns:a16="http://schemas.microsoft.com/office/drawing/2014/main" id="{127D98D5-73CF-4E70-B890-CF6D5080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79488" y="2159750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6239167" y="2305068"/>
            <a:ext cx="2502914" cy="3796039"/>
            <a:chOff x="9341780" y="2107465"/>
            <a:chExt cx="2587692" cy="3889520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B4FDE14A-A946-D3A6-118B-0055C28D9E0E}"/>
                </a:ext>
              </a:extLst>
            </p:cNvPr>
            <p:cNvSpPr/>
            <p:nvPr/>
          </p:nvSpPr>
          <p:spPr>
            <a:xfrm>
              <a:off x="9341780" y="2107465"/>
              <a:ext cx="2519240" cy="3889520"/>
            </a:xfrm>
            <a:prstGeom prst="roundRect">
              <a:avLst/>
            </a:prstGeom>
            <a:solidFill>
              <a:srgbClr val="4E95D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1F8BC1-6541-4216-B2DA-0E5502E07FCB}"/>
                </a:ext>
              </a:extLst>
            </p:cNvPr>
            <p:cNvSpPr/>
            <p:nvPr/>
          </p:nvSpPr>
          <p:spPr>
            <a:xfrm>
              <a:off x="9597250" y="3769492"/>
              <a:ext cx="2332222" cy="1342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7824">
                <a:spcAft>
                  <a:spcPts val="600"/>
                </a:spcAft>
              </a:pPr>
              <a:r>
                <a:rPr lang="zh-HK" altLang="en-US" sz="1728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信念與態度</a:t>
              </a:r>
              <a:endParaRPr lang="en-US" altLang="zh-HK" sz="172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77824">
                <a:spcAft>
                  <a:spcPts val="600"/>
                </a:spcAft>
              </a:pPr>
              <a:endParaRPr lang="en-US" altLang="zh-HK" sz="1728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877824">
                <a:spcAft>
                  <a:spcPts val="600"/>
                </a:spcAft>
              </a:pPr>
              <a:r>
                <a:rPr lang="zh-TW" altLang="en-US" sz="1728" kern="1200" dirty="0">
                  <a:latin typeface="+mn-lt"/>
                  <a:ea typeface="+mn-ea"/>
                  <a:cs typeface="+mn-cs"/>
                </a:rPr>
                <a:t>描述性</a:t>
              </a:r>
              <a:r>
                <a:rPr lang="zh-TW" altLang="en-US" sz="1728" kern="1200" dirty="0" smtClean="0">
                  <a:latin typeface="+mn-lt"/>
                  <a:ea typeface="+mn-ea"/>
                  <a:cs typeface="+mn-cs"/>
                </a:rPr>
                <a:t>思考</a:t>
              </a:r>
              <a:r>
                <a:rPr lang="zh-TW" altLang="en-US" sz="1728" kern="1200" dirty="0" smtClean="0"/>
                <a:t>與連貫性相比</a:t>
              </a:r>
              <a:endParaRPr lang="zh-HK" altLang="en-US" dirty="0"/>
            </a:p>
          </p:txBody>
        </p:sp>
        <p:pic>
          <p:nvPicPr>
            <p:cNvPr id="16" name="圖形 15" descr="釘選">
              <a:extLst>
                <a:ext uri="{FF2B5EF4-FFF2-40B4-BE49-F238E27FC236}">
                  <a16:creationId xmlns:a16="http://schemas.microsoft.com/office/drawing/2014/main" id="{94DD334F-8BF2-436D-88D1-AD295332B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44202" y="2311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>
            <a:off x="9015350" y="2270932"/>
            <a:ext cx="2502910" cy="3864308"/>
            <a:chOff x="3596508" y="2072368"/>
            <a:chExt cx="2519240" cy="3889520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E4889782-8EFC-B646-E1CC-FA0AF2521FA7}"/>
                </a:ext>
              </a:extLst>
            </p:cNvPr>
            <p:cNvSpPr/>
            <p:nvPr/>
          </p:nvSpPr>
          <p:spPr>
            <a:xfrm>
              <a:off x="3596508" y="2072368"/>
              <a:ext cx="2519240" cy="3889520"/>
            </a:xfrm>
            <a:prstGeom prst="roundRect">
              <a:avLst/>
            </a:prstGeom>
            <a:solidFill>
              <a:srgbClr val="8792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22AC456-E1D4-4245-A9DB-F940CD995850}"/>
                </a:ext>
              </a:extLst>
            </p:cNvPr>
            <p:cNvSpPr/>
            <p:nvPr/>
          </p:nvSpPr>
          <p:spPr>
            <a:xfrm>
              <a:off x="3778111" y="3744007"/>
              <a:ext cx="2181306" cy="1326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05256">
                <a:spcAft>
                  <a:spcPts val="600"/>
                </a:spcAft>
              </a:pPr>
              <a:r>
                <a:rPr lang="zh-HK" altLang="en-US" sz="1782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學習</a:t>
              </a:r>
              <a:endParaRPr lang="en-US" altLang="zh-HK" sz="178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defTabSz="905256">
                <a:spcAft>
                  <a:spcPts val="600"/>
                </a:spcAft>
              </a:pPr>
              <a:endParaRPr lang="en-US" altLang="zh-HK" sz="1728" dirty="0"/>
            </a:p>
            <a:p>
              <a:pPr defTabSz="877824">
                <a:spcAft>
                  <a:spcPts val="600"/>
                </a:spcAft>
              </a:pPr>
              <a:r>
                <a:rPr lang="zh-TW" altLang="en-US" sz="1728" dirty="0"/>
                <a:t>推動、刺激、暗示</a:t>
              </a:r>
              <a:r>
                <a:rPr lang="zh-TW" altLang="en-US" sz="1728" dirty="0" smtClean="0"/>
                <a:t>、反應</a:t>
              </a:r>
              <a:r>
                <a:rPr lang="zh-TW" altLang="en-US" sz="1728" dirty="0"/>
                <a:t>、強化</a:t>
              </a:r>
              <a:endParaRPr lang="zh-HK" altLang="en-US" sz="1728" dirty="0"/>
            </a:p>
          </p:txBody>
        </p:sp>
        <p:pic>
          <p:nvPicPr>
            <p:cNvPr id="11" name="圖形 10" descr="遠端學習語言 以實心填滿">
              <a:extLst>
                <a:ext uri="{FF2B5EF4-FFF2-40B4-BE49-F238E27FC236}">
                  <a16:creationId xmlns:a16="http://schemas.microsoft.com/office/drawing/2014/main" id="{1D38DEEC-D8E1-792D-7135-3D7B87322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75504" y="2286972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0277184F-0042-24B9-15A3-DC910D7C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F0502020204030204" pitchFamily="2" charset="0"/>
              </a:rPr>
              <a:t/>
            </a:r>
            <a:b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F0502020204030204" pitchFamily="2" charset="0"/>
              </a:rPr>
            </a:b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 panose="020F05020202040302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2447287-593D-F32E-B820-6B48EF43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D791A94-5A3D-BD69-B7F8-7494E08A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B4BF875B-75A2-3365-51C8-99FD2436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73F5B762-9027-6DA0-8DBF-B83CBE3D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</a:rPr>
              <a:t/>
            </a:r>
            <a:b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</a:rPr>
            </a:b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AAC4AB89-58DD-437D-38AE-7E9A8205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323409B-7B80-F916-454D-3EA43B07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FCB72B9-B784-B40E-03CE-BA101F15E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26EC11B-636E-FD30-27A9-43B301CD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11"/>
            <a:ext cx="0" cy="26417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D7029B18-B5D9-E964-F77A-B13DEF7E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</a:rPr>
              <a:t/>
            </a:r>
            <a:br>
              <a:rPr kumimoji="0" lang="zh-HK" altLang="zh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</a:rPr>
            </a:b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8A59A01-7F14-6833-6F13-8EBE1E44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C9819A3C-3596-5A38-4FBB-D0209123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E983B8D0-B864-29CB-3AA2-A2246657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638B8F95-4BA1-866C-9ADE-58C5D254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11"/>
            <a:ext cx="0" cy="26417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348" tIns="-6348" rIns="-6348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0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33F742D-0254-43D4-8E36-B6320460B0D3}"/>
              </a:ext>
            </a:extLst>
          </p:cNvPr>
          <p:cNvSpPr txBox="1"/>
          <p:nvPr/>
        </p:nvSpPr>
        <p:spPr>
          <a:xfrm>
            <a:off x="699714" y="321728"/>
            <a:ext cx="6999883" cy="96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馬斯洛的需求層次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46D63F-E5F7-4C92-B260-BF5F3640E5A1}" type="slidenum">
              <a:rPr lang="en-US" altLang="zh-HK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altLang="zh-HK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圖形 10" descr="遠端學習語言 以實心填滿">
            <a:extLst>
              <a:ext uri="{FF2B5EF4-FFF2-40B4-BE49-F238E27FC236}">
                <a16:creationId xmlns:a16="http://schemas.microsoft.com/office/drawing/2014/main" id="{1D38DEEC-D8E1-792D-7135-3D7B87322E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9296" y="2484145"/>
            <a:ext cx="908473" cy="908473"/>
          </a:xfrm>
          <a:prstGeom prst="rect">
            <a:avLst/>
          </a:prstGeom>
        </p:spPr>
      </p:pic>
      <p:graphicFrame>
        <p:nvGraphicFramePr>
          <p:cNvPr id="20" name="資料庫圖表 19">
            <a:extLst>
              <a:ext uri="{FF2B5EF4-FFF2-40B4-BE49-F238E27FC236}">
                <a16:creationId xmlns:a16="http://schemas.microsoft.com/office/drawing/2014/main" id="{0E019448-EB43-DA13-B91C-B644A5120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43039"/>
              </p:ext>
            </p:extLst>
          </p:nvPr>
        </p:nvGraphicFramePr>
        <p:xfrm>
          <a:off x="3127764" y="1723606"/>
          <a:ext cx="6351213" cy="504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文字方塊 21">
            <a:extLst>
              <a:ext uri="{FF2B5EF4-FFF2-40B4-BE49-F238E27FC236}">
                <a16:creationId xmlns:a16="http://schemas.microsoft.com/office/drawing/2014/main" id="{9D8CD235-40A5-51C3-6C4A-1E544866D5CF}"/>
              </a:ext>
            </a:extLst>
          </p:cNvPr>
          <p:cNvSpPr txBox="1"/>
          <p:nvPr/>
        </p:nvSpPr>
        <p:spPr>
          <a:xfrm>
            <a:off x="3284277" y="2366313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dirty="0"/>
              <a:t>自我實現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F356630-0F39-90AA-D20F-68DCF52FE6DF}"/>
              </a:ext>
            </a:extLst>
          </p:cNvPr>
          <p:cNvSpPr txBox="1"/>
          <p:nvPr/>
        </p:nvSpPr>
        <p:spPr>
          <a:xfrm>
            <a:off x="3284276" y="2078694"/>
            <a:ext cx="249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4E95D9"/>
                </a:solidFill>
              </a:rPr>
              <a:t>創造力、自發性、</a:t>
            </a:r>
            <a:endParaRPr lang="en-US" altLang="zh-TW" dirty="0">
              <a:solidFill>
                <a:srgbClr val="4E95D9"/>
              </a:solidFill>
            </a:endParaRPr>
          </a:p>
          <a:p>
            <a:r>
              <a:rPr lang="zh-TW" altLang="en-US" dirty="0">
                <a:solidFill>
                  <a:srgbClr val="4E95D9"/>
                </a:solidFill>
              </a:rPr>
              <a:t>解決</a:t>
            </a:r>
            <a:r>
              <a:rPr lang="zh-TW" altLang="en-US" dirty="0" smtClean="0">
                <a:solidFill>
                  <a:srgbClr val="4E95D9"/>
                </a:solidFill>
              </a:rPr>
              <a:t>問題、接受</a:t>
            </a:r>
            <a:r>
              <a:rPr lang="zh-TW" altLang="en-US" dirty="0">
                <a:solidFill>
                  <a:srgbClr val="4E95D9"/>
                </a:solidFill>
              </a:rPr>
              <a:t>事實</a:t>
            </a:r>
            <a:endParaRPr lang="en-US" altLang="zh-HK" dirty="0">
              <a:solidFill>
                <a:srgbClr val="4E95D9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D7484C-513C-6E20-9822-18744B487A3B}"/>
              </a:ext>
            </a:extLst>
          </p:cNvPr>
          <p:cNvSpPr txBox="1"/>
          <p:nvPr/>
        </p:nvSpPr>
        <p:spPr>
          <a:xfrm>
            <a:off x="2945534" y="40152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87925E"/>
                </a:solidFill>
              </a:rPr>
              <a:t>友誼、家庭</a:t>
            </a:r>
            <a:endParaRPr lang="en-US" altLang="zh-TW" dirty="0">
              <a:solidFill>
                <a:srgbClr val="87925E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0FD24FD-DA98-BF88-7B85-15296CEE3FF5}"/>
              </a:ext>
            </a:extLst>
          </p:cNvPr>
          <p:cNvSpPr txBox="1"/>
          <p:nvPr/>
        </p:nvSpPr>
        <p:spPr>
          <a:xfrm>
            <a:off x="7472954" y="2904922"/>
            <a:ext cx="249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dirty="0" smtClean="0">
                <a:solidFill>
                  <a:srgbClr val="70A259"/>
                </a:solidFill>
              </a:rPr>
              <a:t>自尊</a:t>
            </a:r>
            <a:r>
              <a:rPr lang="zh-TW" altLang="en-US" dirty="0" smtClean="0">
                <a:solidFill>
                  <a:srgbClr val="70A259"/>
                </a:solidFill>
              </a:rPr>
              <a:t>、</a:t>
            </a:r>
            <a:r>
              <a:rPr lang="zh-HK" altLang="en-US" dirty="0" smtClean="0">
                <a:solidFill>
                  <a:srgbClr val="70A259"/>
                </a:solidFill>
              </a:rPr>
              <a:t>自信</a:t>
            </a:r>
            <a:r>
              <a:rPr lang="zh-TW" altLang="en-US" dirty="0" smtClean="0">
                <a:solidFill>
                  <a:srgbClr val="70A259"/>
                </a:solidFill>
              </a:rPr>
              <a:t>、</a:t>
            </a:r>
            <a:r>
              <a:rPr lang="zh-HK" altLang="en-US" dirty="0" smtClean="0">
                <a:solidFill>
                  <a:srgbClr val="70A259"/>
                </a:solidFill>
              </a:rPr>
              <a:t>成就</a:t>
            </a:r>
            <a:r>
              <a:rPr lang="zh-TW" altLang="en-US" dirty="0" smtClean="0">
                <a:solidFill>
                  <a:srgbClr val="70A259"/>
                </a:solidFill>
              </a:rPr>
              <a:t>、</a:t>
            </a:r>
            <a:r>
              <a:rPr lang="zh-HK" altLang="en-US" dirty="0" smtClean="0">
                <a:solidFill>
                  <a:srgbClr val="70A259"/>
                </a:solidFill>
              </a:rPr>
              <a:t>尊重他</a:t>
            </a:r>
            <a:r>
              <a:rPr lang="zh-TW" altLang="en-US" dirty="0" smtClean="0">
                <a:solidFill>
                  <a:srgbClr val="70A259"/>
                </a:solidFill>
              </a:rPr>
              <a:t>人、</a:t>
            </a:r>
            <a:r>
              <a:rPr lang="zh-HK" altLang="en-US" dirty="0" smtClean="0">
                <a:solidFill>
                  <a:srgbClr val="70A259"/>
                </a:solidFill>
              </a:rPr>
              <a:t>他人</a:t>
            </a:r>
            <a:r>
              <a:rPr lang="zh-HK" altLang="en-US" dirty="0">
                <a:solidFill>
                  <a:srgbClr val="70A259"/>
                </a:solidFill>
              </a:rPr>
              <a:t>的尊重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7CEB8B0-D52D-7320-5453-F74C1616F62C}"/>
              </a:ext>
            </a:extLst>
          </p:cNvPr>
          <p:cNvSpPr txBox="1"/>
          <p:nvPr/>
        </p:nvSpPr>
        <p:spPr>
          <a:xfrm>
            <a:off x="8721023" y="4977065"/>
            <a:ext cx="298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1B55B"/>
                </a:solidFill>
              </a:rPr>
              <a:t>身體、就業、資源、家庭、健康、財產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85D39FF-2377-AA89-535A-148F2A74AFC6}"/>
              </a:ext>
            </a:extLst>
          </p:cNvPr>
          <p:cNvSpPr txBox="1"/>
          <p:nvPr/>
        </p:nvSpPr>
        <p:spPr>
          <a:xfrm>
            <a:off x="2022333" y="5716118"/>
            <a:ext cx="157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4B898"/>
                </a:solidFill>
              </a:rPr>
              <a:t>呼吸、食物、水、睡眠、</a:t>
            </a:r>
            <a:endParaRPr lang="zh-TW" altLang="en-US" dirty="0">
              <a:solidFill>
                <a:srgbClr val="F4B898"/>
              </a:solidFill>
            </a:endParaRPr>
          </a:p>
          <a:p>
            <a:r>
              <a:rPr lang="zh-TW" altLang="en-US" dirty="0">
                <a:solidFill>
                  <a:srgbClr val="F4B898"/>
                </a:solidFill>
              </a:rPr>
              <a:t>排泄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33" name="圖形 32" descr="首頁">
            <a:extLst>
              <a:ext uri="{FF2B5EF4-FFF2-40B4-BE49-F238E27FC236}">
                <a16:creationId xmlns:a16="http://schemas.microsoft.com/office/drawing/2014/main" id="{DFB0E732-1F2F-DFC1-42E9-AB1798652E4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828" y="4708996"/>
            <a:ext cx="914400" cy="914400"/>
          </a:xfrm>
          <a:prstGeom prst="rect">
            <a:avLst/>
          </a:prstGeom>
        </p:spPr>
      </p:pic>
      <p:pic>
        <p:nvPicPr>
          <p:cNvPr id="34" name="圖形 33" descr="靶心">
            <a:extLst>
              <a:ext uri="{FF2B5EF4-FFF2-40B4-BE49-F238E27FC236}">
                <a16:creationId xmlns:a16="http://schemas.microsoft.com/office/drawing/2014/main" id="{F7AAE634-5465-B257-BBB2-83B0D8A77DA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3828" y="2725025"/>
            <a:ext cx="914400" cy="914400"/>
          </a:xfrm>
          <a:prstGeom prst="rect">
            <a:avLst/>
          </a:prstGeom>
        </p:spPr>
      </p:pic>
      <p:pic>
        <p:nvPicPr>
          <p:cNvPr id="35" name="圖形 34" descr="有兩個小朋友的家庭">
            <a:extLst>
              <a:ext uri="{FF2B5EF4-FFF2-40B4-BE49-F238E27FC236}">
                <a16:creationId xmlns:a16="http://schemas.microsoft.com/office/drawing/2014/main" id="{0BC53E39-1754-914D-7FE2-9DBDFF892EA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144" y="3768001"/>
            <a:ext cx="914400" cy="914400"/>
          </a:xfrm>
          <a:prstGeom prst="rect">
            <a:avLst/>
          </a:prstGeom>
        </p:spPr>
      </p:pic>
      <p:pic>
        <p:nvPicPr>
          <p:cNvPr id="36" name="圖形 35" descr="冥想 以實心填滿">
            <a:extLst>
              <a:ext uri="{FF2B5EF4-FFF2-40B4-BE49-F238E27FC236}">
                <a16:creationId xmlns:a16="http://schemas.microsoft.com/office/drawing/2014/main" id="{5719CC8A-8C98-C8DC-B254-0D7983E44FB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6144" y="1655454"/>
            <a:ext cx="914400" cy="914400"/>
          </a:xfrm>
          <a:prstGeom prst="rect">
            <a:avLst/>
          </a:prstGeom>
        </p:spPr>
      </p:pic>
      <p:pic>
        <p:nvPicPr>
          <p:cNvPr id="37" name="圖形 36" descr="盾牌勾號 以實心填滿">
            <a:extLst>
              <a:ext uri="{FF2B5EF4-FFF2-40B4-BE49-F238E27FC236}">
                <a16:creationId xmlns:a16="http://schemas.microsoft.com/office/drawing/2014/main" id="{CA49A855-EF76-4F13-F211-113610D280B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6144" y="57785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8CE6352-308C-3BC0-9BC8-BBF38728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17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84CBFD6-0F4B-EF49-A6B6-93EA74D1487A}"/>
              </a:ext>
            </a:extLst>
          </p:cNvPr>
          <p:cNvSpPr txBox="1"/>
          <p:nvPr/>
        </p:nvSpPr>
        <p:spPr>
          <a:xfrm>
            <a:off x="584200" y="38212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b="1" dirty="0"/>
              <a:t>社會因素</a:t>
            </a:r>
          </a:p>
        </p:txBody>
      </p:sp>
      <p:graphicFrame>
        <p:nvGraphicFramePr>
          <p:cNvPr id="14" name="資料庫圖表 13">
            <a:extLst>
              <a:ext uri="{FF2B5EF4-FFF2-40B4-BE49-F238E27FC236}">
                <a16:creationId xmlns:a16="http://schemas.microsoft.com/office/drawing/2014/main" id="{028DB074-73F4-8DC9-05E3-072DD2F2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582452"/>
              </p:ext>
            </p:extLst>
          </p:nvPr>
        </p:nvGraphicFramePr>
        <p:xfrm>
          <a:off x="584200" y="1044606"/>
          <a:ext cx="11231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9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264809" y="223004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800" b="1" dirty="0"/>
              <a:t>個人因素</a:t>
            </a:r>
          </a:p>
        </p:txBody>
      </p:sp>
      <p:graphicFrame>
        <p:nvGraphicFramePr>
          <p:cNvPr id="47" name="資料庫圖表 46">
            <a:extLst>
              <a:ext uri="{FF2B5EF4-FFF2-40B4-BE49-F238E27FC236}">
                <a16:creationId xmlns:a16="http://schemas.microsoft.com/office/drawing/2014/main" id="{BFAFA730-CAF9-DF3F-A56C-126B55802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17200"/>
              </p:ext>
            </p:extLst>
          </p:nvPr>
        </p:nvGraphicFramePr>
        <p:xfrm>
          <a:off x="4973320" y="885613"/>
          <a:ext cx="63804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" name="圖形 48" descr="農業 以實心填滿">
            <a:extLst>
              <a:ext uri="{FF2B5EF4-FFF2-40B4-BE49-F238E27FC236}">
                <a16:creationId xmlns:a16="http://schemas.microsoft.com/office/drawing/2014/main" id="{FDA446E9-520A-0631-99E3-7B744493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9200" y="1010920"/>
            <a:ext cx="914400" cy="914400"/>
          </a:xfrm>
          <a:prstGeom prst="rect">
            <a:avLst/>
          </a:prstGeom>
        </p:spPr>
      </p:pic>
      <p:pic>
        <p:nvPicPr>
          <p:cNvPr id="51" name="圖形 50" descr="男性上班族 外框">
            <a:extLst>
              <a:ext uri="{FF2B5EF4-FFF2-40B4-BE49-F238E27FC236}">
                <a16:creationId xmlns:a16="http://schemas.microsoft.com/office/drawing/2014/main" id="{2BFC3E4E-AE5A-7148-8326-7E7D6F1E7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8920" y="2100473"/>
            <a:ext cx="914400" cy="914400"/>
          </a:xfrm>
          <a:prstGeom prst="rect">
            <a:avLst/>
          </a:prstGeom>
        </p:spPr>
      </p:pic>
      <p:pic>
        <p:nvPicPr>
          <p:cNvPr id="53" name="圖形 52" descr="女工程師 以實心填滿">
            <a:extLst>
              <a:ext uri="{FF2B5EF4-FFF2-40B4-BE49-F238E27FC236}">
                <a16:creationId xmlns:a16="http://schemas.microsoft.com/office/drawing/2014/main" id="{F6C7A970-EEA6-B85F-FFED-BBCE0C3A7B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1720" y="2100473"/>
            <a:ext cx="914400" cy="914400"/>
          </a:xfrm>
          <a:prstGeom prst="rect">
            <a:avLst/>
          </a:prstGeom>
        </p:spPr>
      </p:pic>
      <p:pic>
        <p:nvPicPr>
          <p:cNvPr id="55" name="圖形 54" descr="稅金 以實心填滿">
            <a:extLst>
              <a:ext uri="{FF2B5EF4-FFF2-40B4-BE49-F238E27FC236}">
                <a16:creationId xmlns:a16="http://schemas.microsoft.com/office/drawing/2014/main" id="{2C0975FE-334B-EB39-FF00-CA38C8E602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59200" y="3214564"/>
            <a:ext cx="914400" cy="914400"/>
          </a:xfrm>
          <a:prstGeom prst="rect">
            <a:avLst/>
          </a:prstGeom>
        </p:spPr>
      </p:pic>
      <p:pic>
        <p:nvPicPr>
          <p:cNvPr id="61" name="圖形 60" descr="健行 以實心填滿">
            <a:extLst>
              <a:ext uri="{FF2B5EF4-FFF2-40B4-BE49-F238E27FC236}">
                <a16:creationId xmlns:a16="http://schemas.microsoft.com/office/drawing/2014/main" id="{CF56DB44-E61E-29AE-5F1E-5EAC5BB95D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59200" y="4294149"/>
            <a:ext cx="914400" cy="914400"/>
          </a:xfrm>
          <a:prstGeom prst="rect">
            <a:avLst/>
          </a:prstGeom>
        </p:spPr>
      </p:pic>
      <p:pic>
        <p:nvPicPr>
          <p:cNvPr id="63" name="圖形 62" descr="搭配愛心微笑的臉部輪廓 以實心填滿">
            <a:extLst>
              <a:ext uri="{FF2B5EF4-FFF2-40B4-BE49-F238E27FC236}">
                <a16:creationId xmlns:a16="http://schemas.microsoft.com/office/drawing/2014/main" id="{F3039125-E644-FBEA-86B6-119CFA132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59200" y="53898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2105891" y="636754"/>
            <a:ext cx="7051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400" b="1" dirty="0"/>
              <a:t>經濟因素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105891" y="1812126"/>
            <a:ext cx="5292436" cy="4544224"/>
            <a:chOff x="789708" y="2105342"/>
            <a:chExt cx="6172200" cy="4039674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8EFF3DE4-05C6-3FE2-4644-45D6597F9EEA}"/>
                </a:ext>
              </a:extLst>
            </p:cNvPr>
            <p:cNvSpPr/>
            <p:nvPr/>
          </p:nvSpPr>
          <p:spPr>
            <a:xfrm>
              <a:off x="789708" y="2105342"/>
              <a:ext cx="6172197" cy="606287"/>
            </a:xfrm>
            <a:prstGeom prst="roundRect">
              <a:avLst/>
            </a:prstGeom>
            <a:solidFill>
              <a:srgbClr val="46B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>
                  <a:solidFill>
                    <a:schemeClr val="tx1"/>
                  </a:solidFill>
                </a:rPr>
                <a:t>個人收入</a:t>
              </a:r>
              <a:endParaRPr lang="en-US" altLang="zh-TW" sz="3600" dirty="0">
                <a:solidFill>
                  <a:schemeClr val="tx1"/>
                </a:solidFill>
              </a:endParaRPr>
            </a:p>
            <a:p>
              <a:pPr algn="ctr"/>
              <a:endParaRPr lang="zh-HK" altLang="en-US" dirty="0"/>
            </a:p>
          </p:txBody>
        </p:sp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159565AE-B25D-9FAF-5259-8F7C858D5B36}"/>
                </a:ext>
              </a:extLst>
            </p:cNvPr>
            <p:cNvSpPr/>
            <p:nvPr/>
          </p:nvSpPr>
          <p:spPr>
            <a:xfrm>
              <a:off x="789709" y="2807155"/>
              <a:ext cx="6172197" cy="606287"/>
            </a:xfrm>
            <a:prstGeom prst="roundRect">
              <a:avLst/>
            </a:prstGeom>
            <a:solidFill>
              <a:srgbClr val="8CB5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>
                  <a:solidFill>
                    <a:schemeClr val="tx1"/>
                  </a:solidFill>
                </a:rPr>
                <a:t>家庭收入 </a:t>
              </a:r>
              <a:endParaRPr lang="en-US" altLang="zh-TW" sz="3600" dirty="0">
                <a:solidFill>
                  <a:schemeClr val="tx1"/>
                </a:solidFill>
              </a:endParaRPr>
            </a:p>
            <a:p>
              <a:pPr algn="ctr"/>
              <a:endParaRPr lang="zh-HK" altLang="en-US" dirty="0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41DC744D-E7C5-E344-6C19-9C82E6BE4D7B}"/>
                </a:ext>
              </a:extLst>
            </p:cNvPr>
            <p:cNvSpPr/>
            <p:nvPr/>
          </p:nvSpPr>
          <p:spPr>
            <a:xfrm>
              <a:off x="789708" y="3491104"/>
              <a:ext cx="6172197" cy="606287"/>
            </a:xfrm>
            <a:prstGeom prst="roundRect">
              <a:avLst/>
            </a:prstGeom>
            <a:solidFill>
              <a:srgbClr val="8792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 smtClean="0">
                  <a:solidFill>
                    <a:schemeClr val="tx1"/>
                  </a:solidFill>
                </a:rPr>
                <a:t>收入期望</a:t>
              </a:r>
              <a:endParaRPr lang="zh-HK" altLang="en-US" dirty="0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F14B46F7-A877-F522-3D09-DC49497E9F34}"/>
                </a:ext>
              </a:extLst>
            </p:cNvPr>
            <p:cNvSpPr/>
            <p:nvPr/>
          </p:nvSpPr>
          <p:spPr>
            <a:xfrm>
              <a:off x="789710" y="4179877"/>
              <a:ext cx="6172197" cy="606287"/>
            </a:xfrm>
            <a:prstGeom prst="roundRect">
              <a:avLst/>
            </a:prstGeom>
            <a:solidFill>
              <a:srgbClr val="C1B5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>
                  <a:solidFill>
                    <a:schemeClr val="tx1"/>
                  </a:solidFill>
                </a:rPr>
                <a:t>消費信貸 </a:t>
              </a:r>
              <a:endParaRPr lang="en-US" altLang="zh-TW" sz="3600" dirty="0">
                <a:solidFill>
                  <a:schemeClr val="tx1"/>
                </a:solidFill>
              </a:endParaRPr>
            </a:p>
            <a:p>
              <a:pPr algn="ctr"/>
              <a:endParaRPr lang="zh-HK" altLang="en-US" dirty="0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4D92055F-4F38-16CD-E433-05D0C65469DB}"/>
                </a:ext>
              </a:extLst>
            </p:cNvPr>
            <p:cNvSpPr/>
            <p:nvPr/>
          </p:nvSpPr>
          <p:spPr>
            <a:xfrm>
              <a:off x="789708" y="4876865"/>
              <a:ext cx="6172197" cy="606287"/>
            </a:xfrm>
            <a:prstGeom prst="roundRect">
              <a:avLst/>
            </a:prstGeom>
            <a:solidFill>
              <a:srgbClr val="F4B8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>
                  <a:solidFill>
                    <a:schemeClr val="tx1"/>
                  </a:solidFill>
                </a:rPr>
                <a:t>流動資產</a:t>
              </a:r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91D07B8E-E34B-D7C9-0552-27753751B2DF}"/>
                </a:ext>
              </a:extLst>
            </p:cNvPr>
            <p:cNvSpPr/>
            <p:nvPr/>
          </p:nvSpPr>
          <p:spPr>
            <a:xfrm>
              <a:off x="789711" y="5538729"/>
              <a:ext cx="6172197" cy="606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3600" dirty="0">
                  <a:solidFill>
                    <a:schemeClr val="tx1"/>
                  </a:solidFill>
                </a:rPr>
                <a:t>儲蓄</a:t>
              </a:r>
              <a:endParaRPr lang="en-US" altLang="zh-TW" sz="3600" dirty="0">
                <a:solidFill>
                  <a:schemeClr val="tx1"/>
                </a:solidFill>
              </a:endParaRPr>
            </a:p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0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淚滴形 1">
            <a:extLst>
              <a:ext uri="{FF2B5EF4-FFF2-40B4-BE49-F238E27FC236}">
                <a16:creationId xmlns:a16="http://schemas.microsoft.com/office/drawing/2014/main" id="{26F9C2D2-A82F-93ED-4A5D-4A1BE15FA425}"/>
              </a:ext>
            </a:extLst>
          </p:cNvPr>
          <p:cNvSpPr/>
          <p:nvPr/>
        </p:nvSpPr>
        <p:spPr>
          <a:xfrm>
            <a:off x="580703" y="1769747"/>
            <a:ext cx="3594027" cy="3142219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影響消費者行為的因素</a:t>
            </a:r>
            <a:endParaRPr lang="zh-HK" altLang="en-US" sz="2800" b="1" dirty="0"/>
          </a:p>
        </p:txBody>
      </p:sp>
      <p:sp>
        <p:nvSpPr>
          <p:cNvPr id="6" name="矩形: 摺角紙張 5">
            <a:extLst>
              <a:ext uri="{FF2B5EF4-FFF2-40B4-BE49-F238E27FC236}">
                <a16:creationId xmlns:a16="http://schemas.microsoft.com/office/drawing/2014/main" id="{67BFE1A2-2C9C-D559-63BF-06BB74AF550A}"/>
              </a:ext>
            </a:extLst>
          </p:cNvPr>
          <p:cNvSpPr/>
          <p:nvPr/>
        </p:nvSpPr>
        <p:spPr>
          <a:xfrm>
            <a:off x="6530957" y="1446484"/>
            <a:ext cx="4800635" cy="966469"/>
          </a:xfrm>
          <a:prstGeom prst="foldedCorner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/>
              <a:t>心理因素</a:t>
            </a:r>
            <a:endParaRPr lang="en-US" altLang="zh-HK" sz="2800" b="1" dirty="0"/>
          </a:p>
          <a:p>
            <a:endParaRPr lang="en-US" altLang="zh-HK" dirty="0"/>
          </a:p>
        </p:txBody>
      </p:sp>
      <p:sp>
        <p:nvSpPr>
          <p:cNvPr id="7" name="矩形: 摺角紙張 6">
            <a:extLst>
              <a:ext uri="{FF2B5EF4-FFF2-40B4-BE49-F238E27FC236}">
                <a16:creationId xmlns:a16="http://schemas.microsoft.com/office/drawing/2014/main" id="{43C98A5D-03EA-A1CE-046F-EF027D3E7722}"/>
              </a:ext>
            </a:extLst>
          </p:cNvPr>
          <p:cNvSpPr/>
          <p:nvPr/>
        </p:nvSpPr>
        <p:spPr>
          <a:xfrm>
            <a:off x="6530956" y="2670659"/>
            <a:ext cx="4777264" cy="1033474"/>
          </a:xfrm>
          <a:prstGeom prst="folded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/>
              <a:t>社會因素</a:t>
            </a:r>
            <a:endParaRPr lang="en-US" altLang="zh-HK" dirty="0"/>
          </a:p>
        </p:txBody>
      </p:sp>
      <p:sp>
        <p:nvSpPr>
          <p:cNvPr id="9" name="矩形: 摺角紙張 8">
            <a:extLst>
              <a:ext uri="{FF2B5EF4-FFF2-40B4-BE49-F238E27FC236}">
                <a16:creationId xmlns:a16="http://schemas.microsoft.com/office/drawing/2014/main" id="{4D1950E0-477A-3913-2FD2-2B32239DDE6F}"/>
              </a:ext>
            </a:extLst>
          </p:cNvPr>
          <p:cNvSpPr/>
          <p:nvPr/>
        </p:nvSpPr>
        <p:spPr>
          <a:xfrm>
            <a:off x="6553165" y="3957722"/>
            <a:ext cx="4800635" cy="106667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/>
              <a:t>個人因素</a:t>
            </a:r>
            <a:endParaRPr lang="en-US" altLang="zh-HK" sz="2800" b="1" dirty="0"/>
          </a:p>
        </p:txBody>
      </p:sp>
      <p:sp>
        <p:nvSpPr>
          <p:cNvPr id="11" name="矩形: 摺角紙張 10">
            <a:extLst>
              <a:ext uri="{FF2B5EF4-FFF2-40B4-BE49-F238E27FC236}">
                <a16:creationId xmlns:a16="http://schemas.microsoft.com/office/drawing/2014/main" id="{014415AF-D416-9BFC-6E63-B077587F6029}"/>
              </a:ext>
            </a:extLst>
          </p:cNvPr>
          <p:cNvSpPr/>
          <p:nvPr/>
        </p:nvSpPr>
        <p:spPr>
          <a:xfrm>
            <a:off x="6553165" y="5278457"/>
            <a:ext cx="4800635" cy="1204618"/>
          </a:xfrm>
          <a:prstGeom prst="foldedCorne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/>
              <a:t>經濟因素</a:t>
            </a:r>
            <a:endParaRPr lang="en-US" altLang="zh-HK" dirty="0"/>
          </a:p>
        </p:txBody>
      </p:sp>
      <p:sp>
        <p:nvSpPr>
          <p:cNvPr id="20" name="矩形: 摺角紙張 19">
            <a:extLst>
              <a:ext uri="{FF2B5EF4-FFF2-40B4-BE49-F238E27FC236}">
                <a16:creationId xmlns:a16="http://schemas.microsoft.com/office/drawing/2014/main" id="{AB625C41-D9CC-6F91-4007-FF301E4AB0CD}"/>
              </a:ext>
            </a:extLst>
          </p:cNvPr>
          <p:cNvSpPr/>
          <p:nvPr/>
        </p:nvSpPr>
        <p:spPr>
          <a:xfrm>
            <a:off x="6530956" y="176241"/>
            <a:ext cx="4800635" cy="1011899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/>
              <a:t>文化因素</a:t>
            </a:r>
            <a:endParaRPr lang="en-US" altLang="zh-HK" sz="28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3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FCF3A-5A5C-E53A-895F-EF768DEC7233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888262" y="1911926"/>
            <a:ext cx="10042973" cy="3928435"/>
          </a:xfrm>
          <a:prstGeom prst="round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zh-HK" altLang="en-US" sz="2800" b="1" dirty="0"/>
              <a:t>個人收入：</a:t>
            </a:r>
            <a:endParaRPr lang="en-US" altLang="zh-HK" sz="2800" b="1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/>
              <a:t>個人可</a:t>
            </a:r>
            <a:r>
              <a:rPr lang="zh-TW" altLang="en-US" sz="2800" b="1" dirty="0" smtClean="0"/>
              <a:t>支配收入</a:t>
            </a:r>
            <a:r>
              <a:rPr lang="zh-TW" altLang="en-US" sz="2800" dirty="0"/>
              <a:t>是指在繳納所有稅金和其他必要支出之後的收入。</a:t>
            </a:r>
            <a:endParaRPr lang="en-US" altLang="zh-TW" sz="2800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/>
              <a:t>個人可自由支配收入</a:t>
            </a:r>
            <a:r>
              <a:rPr lang="zh-TW" altLang="en-US" sz="2800" dirty="0"/>
              <a:t>是在滿足衣食住行的基本生活必需品之後剩下的收入，用於購買額外的商品、奢侈品、耐用品等。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862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93618" y="2163041"/>
            <a:ext cx="10042973" cy="3037608"/>
          </a:xfrm>
          <a:prstGeom prst="roundRect">
            <a:avLst/>
          </a:prstGeom>
          <a:solidFill>
            <a:srgbClr val="8CB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zh-HK" altLang="en-US" sz="2800" b="1" dirty="0"/>
              <a:t>家庭</a:t>
            </a:r>
            <a:r>
              <a:rPr lang="zh-HK" altLang="en-US" sz="2800" b="1" dirty="0" smtClean="0"/>
              <a:t>收入</a:t>
            </a:r>
            <a:r>
              <a:rPr lang="zh-TW" altLang="en-US" sz="2800" b="1" dirty="0" smtClean="0"/>
              <a:t>：</a:t>
            </a:r>
            <a:endParaRPr lang="en-US" altLang="zh-HK" sz="2800" b="1" dirty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家庭收入是指所有家庭成員收入的總和。</a:t>
            </a:r>
            <a:endParaRPr lang="zh-HK" altLang="en-US" sz="28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21</a:t>
            </a:fld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6A6D896-C567-ED7C-F257-CB135BEF83F5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</p:spTree>
    <p:extLst>
      <p:ext uri="{BB962C8B-B14F-4D97-AF65-F5344CB8AC3E}">
        <p14:creationId xmlns:p14="http://schemas.microsoft.com/office/powerpoint/2010/main" val="1075781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93617" y="2163040"/>
            <a:ext cx="10042973" cy="3037607"/>
          </a:xfrm>
          <a:prstGeom prst="roundRect">
            <a:avLst/>
          </a:prstGeom>
          <a:solidFill>
            <a:srgbClr val="879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800" b="1" dirty="0" smtClean="0"/>
              <a:t>收入期</a:t>
            </a:r>
            <a:r>
              <a:rPr lang="zh-TW" altLang="en-US" sz="2800" b="1" dirty="0" smtClean="0"/>
              <a:t>望：</a:t>
            </a:r>
            <a:endParaRPr lang="en-US" altLang="zh-HK" sz="2800" b="1" dirty="0"/>
          </a:p>
          <a:p>
            <a:pPr marL="457200" lvl="0" indent="-4572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800" dirty="0"/>
              <a:t>個人對未來收入水平</a:t>
            </a:r>
            <a:r>
              <a:rPr lang="zh-TW" altLang="en-US" sz="2800" dirty="0" smtClean="0"/>
              <a:t>的期望會</a:t>
            </a:r>
            <a:r>
              <a:rPr lang="zh-TW" altLang="en-US" sz="2800" dirty="0"/>
              <a:t>影響</a:t>
            </a:r>
            <a:r>
              <a:rPr lang="zh-TW" altLang="en-US" sz="2800" dirty="0" smtClean="0"/>
              <a:t>他／她今天</a:t>
            </a:r>
            <a:r>
              <a:rPr lang="zh-TW" altLang="en-US" sz="2800" dirty="0"/>
              <a:t>的購買行為。</a:t>
            </a:r>
            <a:endParaRPr lang="zh-HK" altLang="en-US" sz="28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4E3FC6A-9DA2-C6D7-7314-55BC8ADEFB65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</p:spTree>
    <p:extLst>
      <p:ext uri="{BB962C8B-B14F-4D97-AF65-F5344CB8AC3E}">
        <p14:creationId xmlns:p14="http://schemas.microsoft.com/office/powerpoint/2010/main" val="74119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3" name="圓角矩形 2"/>
          <p:cNvSpPr/>
          <p:nvPr/>
        </p:nvSpPr>
        <p:spPr>
          <a:xfrm>
            <a:off x="888263" y="1475509"/>
            <a:ext cx="10042973" cy="3906982"/>
          </a:xfrm>
          <a:prstGeom prst="roundRect">
            <a:avLst/>
          </a:prstGeom>
          <a:solidFill>
            <a:srgbClr val="C1B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zh-HK" altLang="en-US" sz="2800" b="1" dirty="0"/>
              <a:t>消費者</a:t>
            </a:r>
            <a:r>
              <a:rPr lang="zh-HK" altLang="en-US" sz="2800" b="1" dirty="0" smtClean="0"/>
              <a:t>信貸</a:t>
            </a:r>
            <a:r>
              <a:rPr lang="zh-TW" altLang="en-US" sz="2800" b="1" dirty="0" smtClean="0"/>
              <a:t>：</a:t>
            </a:r>
            <a:endParaRPr lang="en-US" altLang="zh-HK" sz="2800" b="1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消費者可獲得的信用額度也會影響其購買行為。 </a:t>
            </a:r>
            <a:endParaRPr lang="en-US" altLang="zh-TW" sz="2800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這種信貸是由賣方直接或間接透過銀行和其他金融機構提供的。</a:t>
            </a:r>
            <a:endParaRPr lang="zh-HK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57FC3F-A2D5-1DB5-8F71-2DACCB3A39AE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</p:spTree>
    <p:extLst>
      <p:ext uri="{BB962C8B-B14F-4D97-AF65-F5344CB8AC3E}">
        <p14:creationId xmlns:p14="http://schemas.microsoft.com/office/powerpoint/2010/main" val="264172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F7DB95-68BC-6726-EBD8-70236E10BA96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  <p:sp>
        <p:nvSpPr>
          <p:cNvPr id="8" name="圓角矩形 2">
            <a:extLst>
              <a:ext uri="{FF2B5EF4-FFF2-40B4-BE49-F238E27FC236}">
                <a16:creationId xmlns:a16="http://schemas.microsoft.com/office/drawing/2014/main" id="{D6DB2B12-E87E-7100-82D2-C9CF8A49B526}"/>
              </a:ext>
            </a:extLst>
          </p:cNvPr>
          <p:cNvSpPr/>
          <p:nvPr/>
        </p:nvSpPr>
        <p:spPr>
          <a:xfrm>
            <a:off x="893618" y="2163041"/>
            <a:ext cx="10042972" cy="3037608"/>
          </a:xfrm>
          <a:prstGeom prst="roundRect">
            <a:avLst/>
          </a:prstGeom>
          <a:solidFill>
            <a:srgbClr val="F4B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  <a:defRPr/>
            </a:pPr>
            <a:r>
              <a:rPr lang="zh-HK" altLang="en-US" sz="2800" b="1" dirty="0" smtClean="0"/>
              <a:t>流動資產</a:t>
            </a:r>
            <a:r>
              <a:rPr lang="zh-TW" altLang="en-US" sz="2800" b="1" dirty="0" smtClean="0"/>
              <a:t>：</a:t>
            </a:r>
            <a:endParaRPr lang="en-US" altLang="zh-HK" sz="2800" b="1" dirty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dirty="0"/>
              <a:t>流動資產是指可隨時轉換為現金的資產。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393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6FF2B6-F14C-EB57-FA38-510997BE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25</a:t>
            </a:fld>
            <a:endParaRPr lang="zh-HK" altLang="en-US"/>
          </a:p>
        </p:txBody>
      </p:sp>
      <p:sp>
        <p:nvSpPr>
          <p:cNvPr id="3" name="圓角矩形 2"/>
          <p:cNvSpPr/>
          <p:nvPr/>
        </p:nvSpPr>
        <p:spPr>
          <a:xfrm>
            <a:off x="893618" y="2163040"/>
            <a:ext cx="10042972" cy="3037609"/>
          </a:xfrm>
          <a:prstGeom prst="round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HK" altLang="en-US" sz="2800" b="1" dirty="0" smtClean="0"/>
              <a:t>儲蓄</a:t>
            </a:r>
            <a:r>
              <a:rPr lang="zh-TW" altLang="en-US" sz="2800" b="1" dirty="0" smtClean="0"/>
              <a:t>：</a:t>
            </a:r>
            <a:endParaRPr lang="en-US" altLang="zh-HK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個人收入中的儲蓄金額也會影響消費者的購買行為。</a:t>
            </a:r>
            <a:endParaRPr lang="zh-HK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1B319D-E6CC-C58A-4CE0-07DF03771E31}"/>
              </a:ext>
            </a:extLst>
          </p:cNvPr>
          <p:cNvSpPr txBox="1"/>
          <p:nvPr/>
        </p:nvSpPr>
        <p:spPr>
          <a:xfrm>
            <a:off x="791440" y="467865"/>
            <a:ext cx="68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dirty="0"/>
              <a:t>經濟因素</a:t>
            </a:r>
          </a:p>
        </p:txBody>
      </p:sp>
    </p:spTree>
    <p:extLst>
      <p:ext uri="{BB962C8B-B14F-4D97-AF65-F5344CB8AC3E}">
        <p14:creationId xmlns:p14="http://schemas.microsoft.com/office/powerpoint/2010/main" val="2229553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70CFA6-D0DB-99EF-95CB-4C734C77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9" t="23449" r="29267" b="20000"/>
          <a:stretch/>
        </p:blipFill>
        <p:spPr>
          <a:xfrm>
            <a:off x="1536174" y="1435362"/>
            <a:ext cx="5423338" cy="387831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3E355A1-A8DD-6906-06E6-BA3673F9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12" y="2511554"/>
            <a:ext cx="4572396" cy="342929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 txBox="1">
            <a:spLocks/>
          </p:cNvSpPr>
          <p:nvPr/>
        </p:nvSpPr>
        <p:spPr>
          <a:xfrm>
            <a:off x="2501584" y="5488765"/>
            <a:ext cx="4457928" cy="5213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1400" b="1" dirty="0">
                <a:latin typeface="Avenir Next LT Pro Light" panose="020B0304020202020204" pitchFamily="34" charset="0"/>
                <a:ea typeface="+mn-ea"/>
              </a:rPr>
              <a:t>香港都會大學 </a:t>
            </a:r>
            <a:r>
              <a:rPr lang="en-US" altLang="zh-TW" sz="1400" b="1" dirty="0">
                <a:latin typeface="Avenir Next LT Pro Light" panose="020B0304020202020204" pitchFamily="34" charset="0"/>
                <a:ea typeface="+mn-ea"/>
              </a:rPr>
              <a:t>FHDFASH</a:t>
            </a:r>
            <a:r>
              <a:rPr lang="zh-TW" altLang="en-US" sz="1400" dirty="0" smtClean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數碼時裝設計高級文憑學生作品</a:t>
            </a:r>
            <a:endParaRPr lang="zh-HK" altLang="en-US" sz="1400" dirty="0"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663067" y="6079351"/>
            <a:ext cx="1868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zh-TW" altLang="en-US" sz="1200" kern="0" dirty="0"/>
              <a:t>照片由製衣業訓練局提供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28471" y="574101"/>
            <a:ext cx="789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例子：</a:t>
            </a:r>
            <a:r>
              <a:rPr lang="zh-TW" altLang="en-US" sz="3600" dirty="0"/>
              <a:t>馬斯洛的需求</a:t>
            </a:r>
            <a:r>
              <a:rPr lang="zh-TW" altLang="en-US" sz="3600" dirty="0" smtClean="0"/>
              <a:t>層次的應用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312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89611" y="1603819"/>
            <a:ext cx="3002703" cy="5254413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4200239" y="5019600"/>
            <a:ext cx="1547969" cy="1334455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zh-HK" altLang="en-US" sz="1200" kern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2775441" y="991478"/>
            <a:ext cx="1516762" cy="10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IoT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Real-time monitoring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2718776" y="4879739"/>
            <a:ext cx="1544012" cy="10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AR/VR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Product development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Product experience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6507873" y="4903038"/>
            <a:ext cx="6400800" cy="10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altLang="zh-HK" sz="2933" b="1" kern="0" dirty="0">
                <a:solidFill>
                  <a:prstClr val="white"/>
                </a:solidFill>
              </a:rPr>
              <a:t>Blockchain</a:t>
            </a:r>
          </a:p>
          <a:p>
            <a:pPr defTabSz="609630"/>
            <a:endParaRPr lang="en-US" altLang="zh-HK" sz="1200" kern="0" dirty="0">
              <a:solidFill>
                <a:prstClr val="white"/>
              </a:solidFill>
            </a:endParaRP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Supply Chain</a:t>
            </a:r>
          </a:p>
          <a:p>
            <a:pPr defTabSz="609630"/>
            <a:r>
              <a:rPr lang="en-US" altLang="zh-HK" sz="1200" kern="0" dirty="0">
                <a:solidFill>
                  <a:prstClr val="white"/>
                </a:solidFill>
              </a:rPr>
              <a:t>Circular economy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4789C39-AC05-BA8E-ABBA-0A1610251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9" t="24651" r="17500" b="19007"/>
          <a:stretch/>
        </p:blipFill>
        <p:spPr>
          <a:xfrm>
            <a:off x="1439216" y="1603819"/>
            <a:ext cx="8269057" cy="41314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>
          <a:xfrm>
            <a:off x="5852161" y="4251960"/>
            <a:ext cx="1869440" cy="184666"/>
          </a:xfrm>
        </p:spPr>
        <p:txBody>
          <a:bodyPr/>
          <a:lstStyle/>
          <a:p>
            <a:pPr defTabSz="609630"/>
            <a:fld id="{B6F15528-21DE-4FAA-801E-634DDDAF4B2B}" type="slidenum">
              <a:rPr lang="en-US" altLang="zh-TW" sz="1200" kern="0">
                <a:solidFill>
                  <a:prstClr val="black">
                    <a:tint val="75000"/>
                  </a:prstClr>
                </a:solidFill>
              </a:rPr>
              <a:pPr defTabSz="609630"/>
              <a:t>27</a:t>
            </a:fld>
            <a:endParaRPr lang="zh-TW" altLang="en-US" sz="1200" kern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77DE118-0E2F-7F23-8E8C-6B7467EB162E}"/>
              </a:ext>
            </a:extLst>
          </p:cNvPr>
          <p:cNvSpPr txBox="1"/>
          <p:nvPr/>
        </p:nvSpPr>
        <p:spPr>
          <a:xfrm>
            <a:off x="7026087" y="6498204"/>
            <a:ext cx="1868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zh-TW" altLang="en-US" sz="1200" kern="0" dirty="0"/>
              <a:t>照片由製衣業訓練局提供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 txBox="1">
            <a:spLocks/>
          </p:cNvSpPr>
          <p:nvPr/>
        </p:nvSpPr>
        <p:spPr>
          <a:xfrm>
            <a:off x="1422530" y="5904768"/>
            <a:ext cx="7589055" cy="562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1600" b="1" dirty="0">
                <a:latin typeface="Avenir Next LT Pro Light" panose="020B0304020202020204" pitchFamily="34" charset="0"/>
                <a:ea typeface="+mn-ea"/>
              </a:rPr>
              <a:t>香港都會大學 </a:t>
            </a:r>
            <a:r>
              <a:rPr lang="en-US" altLang="zh-TW" sz="1600" b="1" dirty="0">
                <a:latin typeface="Avenir Next LT Pro Light" panose="020B0304020202020204" pitchFamily="34" charset="0"/>
                <a:ea typeface="+mn-ea"/>
              </a:rPr>
              <a:t>FHDFASH</a:t>
            </a:r>
            <a:r>
              <a:rPr lang="zh-TW" altLang="en-US" sz="1600" dirty="0" smtClean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數碼時裝設計高級文憑學生作品</a:t>
            </a:r>
            <a:endParaRPr lang="zh-HK" altLang="en-US" sz="1600" dirty="0"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79695" y="201900"/>
            <a:ext cx="821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例子：馬斯洛的需求層次的</a:t>
            </a:r>
            <a:r>
              <a:rPr lang="zh-TW" altLang="en-US" sz="3600" dirty="0" smtClean="0"/>
              <a:t>應用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6450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文化因素來自消費者所屬文化或文化環境的不同組成部分。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一個品牌會考慮到每個市場或每種情況所固有的文化因素，以調整其產品和行銷策略。 因為這些因素會影響消費者的觀感、習慣、行為或期望。</a:t>
            </a:r>
            <a:endParaRPr lang="en-US" altLang="zh-HK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1695497" y="2944412"/>
            <a:ext cx="2110208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HK" altLang="en-US" sz="3600" b="1" dirty="0">
                <a:solidFill>
                  <a:srgbClr val="46B1E1"/>
                </a:solidFill>
              </a:rPr>
              <a:t>文化因素</a:t>
            </a:r>
            <a:endParaRPr lang="en-US" altLang="zh-TW" sz="3600" b="1" dirty="0">
              <a:solidFill>
                <a:srgbClr val="46B1E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30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262158" y="813683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要了解一個人的需求和行為，文化是至關重要的。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一個人會受到他</a:t>
            </a:r>
            <a:r>
              <a:rPr lang="en-US" altLang="zh-TW" sz="2000" dirty="0"/>
              <a:t>/</a:t>
            </a:r>
            <a:r>
              <a:rPr lang="zh-TW" altLang="en-US" sz="2000" dirty="0"/>
              <a:t>她的家人、朋友、文化環境或社會的影響，這些環境或社會會「教導」他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她有關自己</a:t>
            </a:r>
            <a:r>
              <a:rPr lang="zh-TW" altLang="en-US" sz="2000" dirty="0"/>
              <a:t>的文化的價值觀、偏好以及共同</a:t>
            </a:r>
            <a:r>
              <a:rPr lang="zh-TW" altLang="en-US" sz="2000" dirty="0" smtClean="0"/>
              <a:t>行為。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文化是決定個人需求和行為的基本因素。</a:t>
            </a:r>
            <a:endParaRPr lang="en-US" altLang="zh-HK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1367789" y="2946015"/>
            <a:ext cx="289505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600" b="1" dirty="0">
                <a:solidFill>
                  <a:srgbClr val="46B1E1"/>
                </a:solidFill>
              </a:rPr>
              <a:t>什麼是文化？</a:t>
            </a:r>
            <a:endParaRPr lang="en-US" altLang="zh-TW" sz="3600" b="1" dirty="0">
              <a:solidFill>
                <a:srgbClr val="46B1E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27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406C0E-EAAD-4CFE-8A56-686E3B1E71E3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文化環境包括宗教、家庭、教育和社會制度對市場的影響。 </a:t>
            </a:r>
            <a:endParaRPr lang="en-US" altLang="zh-TW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/>
              <a:t>行銷人員會</a:t>
            </a:r>
            <a:r>
              <a:rPr lang="zh-TW" altLang="en-US" sz="2000" dirty="0" smtClean="0"/>
              <a:t>密切關注</a:t>
            </a:r>
            <a:r>
              <a:rPr lang="zh-TW" altLang="en-US" sz="2000" dirty="0"/>
              <a:t>不同地方的文化價值，以瞭解如何以最佳方式行銷現有產品，</a:t>
            </a:r>
            <a:r>
              <a:rPr lang="zh-TW" altLang="en-US" sz="2000" dirty="0" smtClean="0"/>
              <a:t>並為新產品尋找機會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04829A-179E-9584-B0E8-965F2A23E70A}"/>
              </a:ext>
            </a:extLst>
          </p:cNvPr>
          <p:cNvSpPr txBox="1"/>
          <p:nvPr/>
        </p:nvSpPr>
        <p:spPr>
          <a:xfrm>
            <a:off x="1717049" y="2946015"/>
            <a:ext cx="206710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HK" altLang="en-US" sz="3600" b="1" dirty="0">
                <a:solidFill>
                  <a:srgbClr val="46B1E1"/>
                </a:solidFill>
              </a:rPr>
              <a:t>文化環境</a:t>
            </a:r>
            <a:endParaRPr lang="en-US" altLang="zh-TW" sz="3600" b="1" dirty="0">
              <a:solidFill>
                <a:srgbClr val="46B1E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8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CED2309-1B00-DA87-3878-BA737166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19CC3A6-9229-711E-4878-02B643B9C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9" t="30903" r="32241" b="27816"/>
          <a:stretch/>
        </p:blipFill>
        <p:spPr>
          <a:xfrm>
            <a:off x="666852" y="949185"/>
            <a:ext cx="10874654" cy="5846671"/>
          </a:xfrm>
          <a:prstGeom prst="rect">
            <a:avLst/>
          </a:prstGeom>
        </p:spPr>
      </p:pic>
      <p:sp>
        <p:nvSpPr>
          <p:cNvPr id="1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46D63F-E5F7-4C92-B260-BF5F3640E5A1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1276D94-CF74-095F-0F91-0E88970E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44" y="1690688"/>
            <a:ext cx="2231326" cy="40948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8A55C60-5EC7-ADCA-7CB7-5C72D9FD3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76" y="2891174"/>
            <a:ext cx="2162720" cy="57689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AE89AAA-41D6-9FE6-ED26-CA0626FEB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080" y="2906166"/>
            <a:ext cx="2162720" cy="57689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F53D078F-E175-140C-A5E5-78C30AF9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544" y="1711007"/>
            <a:ext cx="2231326" cy="40948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A1FD8F6-BBAD-8C82-CDBF-D9B2BA27D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080" y="4512918"/>
            <a:ext cx="2094114" cy="42333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C17BD5C-632E-31D9-EBE3-34AA5F0E5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06" y="4512918"/>
            <a:ext cx="2094114" cy="42333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6C662F9-1B97-B103-B595-15919E83A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477" y="5732031"/>
            <a:ext cx="2390789" cy="42333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4C17243-9D5B-A3C1-0E5E-DB3631659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532" y="5732031"/>
            <a:ext cx="2390789" cy="423335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6D2E67D-B12A-D786-3CD5-D9309C944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820" y="3429000"/>
            <a:ext cx="2162719" cy="519746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20FBE60A-74DF-6304-5F24-423A564E4280}"/>
              </a:ext>
            </a:extLst>
          </p:cNvPr>
          <p:cNvSpPr txBox="1"/>
          <p:nvPr/>
        </p:nvSpPr>
        <p:spPr>
          <a:xfrm>
            <a:off x="5022820" y="537159"/>
            <a:ext cx="206710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HK" altLang="en-US" sz="3600" b="1" dirty="0"/>
              <a:t>文化元素</a:t>
            </a:r>
            <a:endParaRPr lang="en-US" altLang="zh-TW" sz="3600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74C2A67-E353-AD3F-9308-B4A442311142}"/>
              </a:ext>
            </a:extLst>
          </p:cNvPr>
          <p:cNvSpPr txBox="1"/>
          <p:nvPr/>
        </p:nvSpPr>
        <p:spPr>
          <a:xfrm>
            <a:off x="1514130" y="1621641"/>
            <a:ext cx="2482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語言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C56B610-2CBC-2BA4-D644-4CF6B12C8759}"/>
              </a:ext>
            </a:extLst>
          </p:cNvPr>
          <p:cNvSpPr txBox="1"/>
          <p:nvPr/>
        </p:nvSpPr>
        <p:spPr>
          <a:xfrm>
            <a:off x="1008061" y="2945096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美學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F3866A7-3F36-CA77-73B0-83DFCE80ED74}"/>
              </a:ext>
            </a:extLst>
          </p:cNvPr>
          <p:cNvSpPr txBox="1"/>
          <p:nvPr/>
        </p:nvSpPr>
        <p:spPr>
          <a:xfrm>
            <a:off x="856039" y="4398297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態度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6DF1D03-5A6E-40C3-E034-F6391736B3EB}"/>
              </a:ext>
            </a:extLst>
          </p:cNvPr>
          <p:cNvSpPr txBox="1"/>
          <p:nvPr/>
        </p:nvSpPr>
        <p:spPr>
          <a:xfrm>
            <a:off x="1559612" y="5666699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物質文化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6139957-22EF-157C-1B16-7C43816DD1E8}"/>
              </a:ext>
            </a:extLst>
          </p:cNvPr>
          <p:cNvSpPr txBox="1"/>
          <p:nvPr/>
        </p:nvSpPr>
        <p:spPr>
          <a:xfrm>
            <a:off x="8182814" y="1647499"/>
            <a:ext cx="2482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宗教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E37190A-E08A-26FC-9E75-987697821311}"/>
              </a:ext>
            </a:extLst>
          </p:cNvPr>
          <p:cNvSpPr txBox="1"/>
          <p:nvPr/>
        </p:nvSpPr>
        <p:spPr>
          <a:xfrm>
            <a:off x="9047814" y="2943416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教育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FDAEF11-E202-DE68-DEE5-4D67E0934ADC}"/>
              </a:ext>
            </a:extLst>
          </p:cNvPr>
          <p:cNvSpPr txBox="1"/>
          <p:nvPr/>
        </p:nvSpPr>
        <p:spPr>
          <a:xfrm>
            <a:off x="8848405" y="4398297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 smtClean="0">
                <a:solidFill>
                  <a:schemeClr val="bg1"/>
                </a:solidFill>
              </a:rPr>
              <a:t>價值</a:t>
            </a:r>
            <a:r>
              <a:rPr lang="zh-TW" altLang="en-US" sz="3000" dirty="0" smtClean="0">
                <a:solidFill>
                  <a:schemeClr val="bg1"/>
                </a:solidFill>
              </a:rPr>
              <a:t>觀</a:t>
            </a:r>
            <a:endParaRPr lang="zh-HK" altLang="en-US" sz="3000" dirty="0">
              <a:solidFill>
                <a:schemeClr val="bg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6235318-DE5F-954E-FBD5-730FFE205499}"/>
              </a:ext>
            </a:extLst>
          </p:cNvPr>
          <p:cNvSpPr txBox="1"/>
          <p:nvPr/>
        </p:nvSpPr>
        <p:spPr>
          <a:xfrm>
            <a:off x="8230940" y="5631816"/>
            <a:ext cx="2390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信仰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228693A-EE52-40A2-A206-9E2F5E91F9F1}"/>
              </a:ext>
            </a:extLst>
          </p:cNvPr>
          <p:cNvSpPr txBox="1"/>
          <p:nvPr/>
        </p:nvSpPr>
        <p:spPr>
          <a:xfrm>
            <a:off x="4866704" y="3411705"/>
            <a:ext cx="2482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000" dirty="0">
                <a:solidFill>
                  <a:schemeClr val="bg1"/>
                </a:solidFill>
              </a:rPr>
              <a:t>文化</a:t>
            </a:r>
          </a:p>
        </p:txBody>
      </p:sp>
    </p:spTree>
    <p:extLst>
      <p:ext uri="{BB962C8B-B14F-4D97-AF65-F5344CB8AC3E}">
        <p14:creationId xmlns:p14="http://schemas.microsoft.com/office/powerpoint/2010/main" val="153384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5C8D8B3-ABF6-8497-8E05-DBDB527D440B}"/>
              </a:ext>
            </a:extLst>
          </p:cNvPr>
          <p:cNvSpPr txBox="1"/>
          <p:nvPr/>
        </p:nvSpPr>
        <p:spPr>
          <a:xfrm>
            <a:off x="453129" y="27676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文化對行為的影響的</a:t>
            </a:r>
            <a:r>
              <a:rPr lang="zh-TW" altLang="en-US" sz="2400" b="1" dirty="0"/>
              <a:t>理論模型</a:t>
            </a:r>
            <a:endParaRPr lang="zh-HK" altLang="en-US" sz="24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53630" y="1301665"/>
            <a:ext cx="11991413" cy="5237247"/>
            <a:chOff x="50531" y="692167"/>
            <a:chExt cx="11991413" cy="5237247"/>
          </a:xfrm>
        </p:grpSpPr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DDB27743-E305-924A-D461-638B66CA6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1756" y="894303"/>
              <a:ext cx="472772" cy="3292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群組 14"/>
            <p:cNvGrpSpPr/>
            <p:nvPr/>
          </p:nvGrpSpPr>
          <p:grpSpPr>
            <a:xfrm>
              <a:off x="50531" y="692167"/>
              <a:ext cx="11991413" cy="5237247"/>
              <a:chOff x="50531" y="692167"/>
              <a:chExt cx="11991413" cy="5237247"/>
            </a:xfrm>
          </p:grpSpPr>
          <p:cxnSp>
            <p:nvCxnSpPr>
              <p:cNvPr id="17" name="直線單箭頭接點 16">
                <a:extLst>
                  <a:ext uri="{FF2B5EF4-FFF2-40B4-BE49-F238E27FC236}">
                    <a16:creationId xmlns:a16="http://schemas.microsoft.com/office/drawing/2014/main" id="{60EB5A8A-A838-9004-9E39-737BE114C6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0048" y="3215232"/>
                <a:ext cx="781050" cy="269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E577C7C4-3B3C-E045-9FB3-31FCEC2352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7537" y="1128181"/>
                <a:ext cx="3460816" cy="15357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5CCEA234-56F6-1010-26C7-8A59BE35670A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>
                <a:off x="5031913" y="2174628"/>
                <a:ext cx="496580" cy="4892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C6F7A929-D979-1244-F1CB-859EE436F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1370" y="1499302"/>
                <a:ext cx="6309" cy="1393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E77B7538-0BE3-B8AA-F5FF-516DB8457C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787320" y="3643486"/>
                <a:ext cx="1116734" cy="5177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0ADD764A-229F-83ED-DBED-7A8788E570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8183" y="1479320"/>
                <a:ext cx="1144425" cy="3567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群組 13"/>
              <p:cNvGrpSpPr/>
              <p:nvPr/>
            </p:nvGrpSpPr>
            <p:grpSpPr>
              <a:xfrm>
                <a:off x="50531" y="692167"/>
                <a:ext cx="11991413" cy="5237247"/>
                <a:chOff x="50531" y="692167"/>
                <a:chExt cx="11991413" cy="5237247"/>
              </a:xfrm>
            </p:grpSpPr>
            <p:sp>
              <p:nvSpPr>
                <p:cNvPr id="5" name="流程圖: 替代程序 4">
                  <a:extLst>
                    <a:ext uri="{FF2B5EF4-FFF2-40B4-BE49-F238E27FC236}">
                      <a16:creationId xmlns:a16="http://schemas.microsoft.com/office/drawing/2014/main" id="{9F45903A-8173-CBD6-616B-252B8DB8F324}"/>
                    </a:ext>
                  </a:extLst>
                </p:cNvPr>
                <p:cNvSpPr/>
                <p:nvPr/>
              </p:nvSpPr>
              <p:spPr>
                <a:xfrm>
                  <a:off x="3078144" y="2749493"/>
                  <a:ext cx="2170176" cy="817678"/>
                </a:xfrm>
                <a:prstGeom prst="flowChartAlternateProcess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2400" b="1" dirty="0" smtClean="0">
                      <a:solidFill>
                        <a:schemeClr val="bg1"/>
                      </a:solidFill>
                    </a:rPr>
                    <a:t>行為</a:t>
                  </a:r>
                  <a:r>
                    <a:rPr lang="zh-TW" altLang="en-US" sz="2400" b="1" dirty="0" smtClean="0">
                      <a:solidFill>
                        <a:schemeClr val="bg1"/>
                      </a:solidFill>
                    </a:rPr>
                    <a:t>的</a:t>
                  </a:r>
                  <a:r>
                    <a:rPr lang="zh-HK" altLang="en-US" sz="2400" b="1" dirty="0" smtClean="0">
                      <a:solidFill>
                        <a:schemeClr val="bg1"/>
                      </a:solidFill>
                    </a:rPr>
                    <a:t>意圖</a:t>
                  </a:r>
                  <a:endParaRPr lang="zh-HK" altLang="en-US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流程圖: 替代程序 5">
                  <a:extLst>
                    <a:ext uri="{FF2B5EF4-FFF2-40B4-BE49-F238E27FC236}">
                      <a16:creationId xmlns:a16="http://schemas.microsoft.com/office/drawing/2014/main" id="{DF298E78-BC38-DD9E-1409-6A7CE56C5C4C}"/>
                    </a:ext>
                  </a:extLst>
                </p:cNvPr>
                <p:cNvSpPr/>
                <p:nvPr/>
              </p:nvSpPr>
              <p:spPr>
                <a:xfrm>
                  <a:off x="50531" y="2665858"/>
                  <a:ext cx="2578319" cy="987451"/>
                </a:xfrm>
                <a:prstGeom prst="flowChartAlternateProcess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3200" b="1" dirty="0">
                      <a:solidFill>
                        <a:schemeClr val="bg1"/>
                      </a:solidFill>
                    </a:rPr>
                    <a:t>行為</a:t>
                  </a:r>
                </a:p>
              </p:txBody>
            </p:sp>
            <p:sp>
              <p:nvSpPr>
                <p:cNvPr id="9" name="流程圖: 替代程序 8">
                  <a:extLst>
                    <a:ext uri="{FF2B5EF4-FFF2-40B4-BE49-F238E27FC236}">
                      <a16:creationId xmlns:a16="http://schemas.microsoft.com/office/drawing/2014/main" id="{E553D127-D5C6-E5BC-934A-B056CFD19E59}"/>
                    </a:ext>
                  </a:extLst>
                </p:cNvPr>
                <p:cNvSpPr/>
                <p:nvPr/>
              </p:nvSpPr>
              <p:spPr>
                <a:xfrm>
                  <a:off x="7134501" y="692167"/>
                  <a:ext cx="2058059" cy="728700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認知信念</a:t>
                  </a:r>
                </a:p>
              </p:txBody>
            </p:sp>
            <p:sp>
              <p:nvSpPr>
                <p:cNvPr id="10" name="流程圖: 替代程序 9">
                  <a:extLst>
                    <a:ext uri="{FF2B5EF4-FFF2-40B4-BE49-F238E27FC236}">
                      <a16:creationId xmlns:a16="http://schemas.microsoft.com/office/drawing/2014/main" id="{C85F68CF-41DE-649B-9E93-82922BCEE3FD}"/>
                    </a:ext>
                  </a:extLst>
                </p:cNvPr>
                <p:cNvSpPr/>
                <p:nvPr/>
              </p:nvSpPr>
              <p:spPr>
                <a:xfrm>
                  <a:off x="5934517" y="3781716"/>
                  <a:ext cx="1372068" cy="817679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社會</a:t>
                  </a:r>
                  <a:endParaRPr lang="en-US" altLang="zh-HK" sz="24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規範</a:t>
                  </a:r>
                </a:p>
              </p:txBody>
            </p:sp>
            <p:sp>
              <p:nvSpPr>
                <p:cNvPr id="11" name="流程圖: 替代程序 10">
                  <a:extLst>
                    <a:ext uri="{FF2B5EF4-FFF2-40B4-BE49-F238E27FC236}">
                      <a16:creationId xmlns:a16="http://schemas.microsoft.com/office/drawing/2014/main" id="{B7882A43-B09F-A1E8-CAA1-96813A2D7320}"/>
                    </a:ext>
                  </a:extLst>
                </p:cNvPr>
                <p:cNvSpPr/>
                <p:nvPr/>
              </p:nvSpPr>
              <p:spPr>
                <a:xfrm>
                  <a:off x="5528493" y="1896053"/>
                  <a:ext cx="1747213" cy="557150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態度</a:t>
                  </a:r>
                </a:p>
              </p:txBody>
            </p:sp>
            <p:sp>
              <p:nvSpPr>
                <p:cNvPr id="12" name="流程圖: 替代程序 11">
                  <a:extLst>
                    <a:ext uri="{FF2B5EF4-FFF2-40B4-BE49-F238E27FC236}">
                      <a16:creationId xmlns:a16="http://schemas.microsoft.com/office/drawing/2014/main" id="{4D150F2E-13AC-9E53-59E0-5139BE6C4D9E}"/>
                    </a:ext>
                  </a:extLst>
                </p:cNvPr>
                <p:cNvSpPr/>
                <p:nvPr/>
              </p:nvSpPr>
              <p:spPr>
                <a:xfrm>
                  <a:off x="9626771" y="1076174"/>
                  <a:ext cx="2316699" cy="767520"/>
                </a:xfrm>
                <a:prstGeom prst="flowChartAlternateProcess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HK" altLang="en-US" sz="2400" b="1" dirty="0">
                      <a:solidFill>
                        <a:schemeClr val="bg1"/>
                      </a:solidFill>
                    </a:rPr>
                    <a:t>人格特徵</a:t>
                  </a:r>
                </a:p>
              </p:txBody>
            </p:sp>
            <p:sp>
              <p:nvSpPr>
                <p:cNvPr id="13" name="流程圖: 替代程序 12">
                  <a:extLst>
                    <a:ext uri="{FF2B5EF4-FFF2-40B4-BE49-F238E27FC236}">
                      <a16:creationId xmlns:a16="http://schemas.microsoft.com/office/drawing/2014/main" id="{6BCE9024-511F-FE70-3F74-E13893B09672}"/>
                    </a:ext>
                  </a:extLst>
                </p:cNvPr>
                <p:cNvSpPr/>
                <p:nvPr/>
              </p:nvSpPr>
              <p:spPr>
                <a:xfrm>
                  <a:off x="9626771" y="2213045"/>
                  <a:ext cx="2415173" cy="3083720"/>
                </a:xfrm>
                <a:prstGeom prst="flowChartAlternateProcess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</a:rPr>
                    <a:t>主觀文化：</a:t>
                  </a:r>
                  <a:endParaRPr lang="en-US" altLang="zh-TW" sz="24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</a:rPr>
                    <a:t>區域 民族 </a:t>
                  </a:r>
                  <a:endParaRPr lang="en-US" altLang="zh-TW" sz="24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TW" altLang="en-US" sz="2400" b="1" dirty="0" smtClean="0">
                      <a:solidFill>
                        <a:schemeClr val="bg1"/>
                      </a:solidFill>
                    </a:rPr>
                    <a:t>宗教 </a:t>
                  </a:r>
                  <a:r>
                    <a:rPr lang="zh-TW" altLang="en-US" sz="2400" b="1" dirty="0">
                      <a:solidFill>
                        <a:schemeClr val="bg1"/>
                      </a:solidFill>
                    </a:rPr>
                    <a:t>語言 </a:t>
                  </a:r>
                  <a:endParaRPr lang="en-US" altLang="zh-TW" sz="24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TW" altLang="en-US" sz="2400" b="1" dirty="0" smtClean="0">
                      <a:solidFill>
                        <a:schemeClr val="bg1"/>
                      </a:solidFill>
                    </a:rPr>
                    <a:t>國家 </a:t>
                  </a:r>
                  <a:r>
                    <a:rPr lang="zh-TW" altLang="en-US" sz="2400" b="1" dirty="0">
                      <a:solidFill>
                        <a:schemeClr val="bg1"/>
                      </a:solidFill>
                    </a:rPr>
                    <a:t>專業 </a:t>
                  </a:r>
                  <a:endParaRPr lang="en-US" altLang="zh-TW" sz="24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TW" altLang="en-US" sz="2400" b="1" dirty="0" smtClean="0">
                      <a:solidFill>
                        <a:schemeClr val="bg1"/>
                      </a:solidFill>
                    </a:rPr>
                    <a:t>組織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" name="群組 3"/>
                <p:cNvGrpSpPr/>
                <p:nvPr/>
              </p:nvGrpSpPr>
              <p:grpSpPr>
                <a:xfrm>
                  <a:off x="7525284" y="2921781"/>
                  <a:ext cx="1990905" cy="3007633"/>
                  <a:chOff x="7525284" y="2921781"/>
                  <a:chExt cx="1990905" cy="3007633"/>
                </a:xfrm>
              </p:grpSpPr>
              <p:sp>
                <p:nvSpPr>
                  <p:cNvPr id="7" name="流程圖: 替代程序 6">
                    <a:extLst>
                      <a:ext uri="{FF2B5EF4-FFF2-40B4-BE49-F238E27FC236}">
                        <a16:creationId xmlns:a16="http://schemas.microsoft.com/office/drawing/2014/main" id="{DA125FB2-C43A-A237-C1E8-6D2287024B8F}"/>
                      </a:ext>
                    </a:extLst>
                  </p:cNvPr>
                  <p:cNvSpPr/>
                  <p:nvPr/>
                </p:nvSpPr>
                <p:spPr>
                  <a:xfrm>
                    <a:off x="7623509" y="4662781"/>
                    <a:ext cx="1758696" cy="633984"/>
                  </a:xfrm>
                  <a:prstGeom prst="flowChartAlternateProcess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HK" altLang="en-US" sz="2400" b="1" dirty="0" smtClean="0">
                        <a:solidFill>
                          <a:schemeClr val="bg1"/>
                        </a:solidFill>
                      </a:rPr>
                      <a:t>價值</a:t>
                    </a:r>
                    <a:r>
                      <a:rPr lang="zh-TW" altLang="en-US" sz="2400" b="1" dirty="0" smtClean="0">
                        <a:solidFill>
                          <a:schemeClr val="bg1"/>
                        </a:solidFill>
                      </a:rPr>
                      <a:t>觀</a:t>
                    </a:r>
                    <a:endParaRPr lang="zh-HK" alt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" name="流程圖: 替代程序 7">
                    <a:extLst>
                      <a:ext uri="{FF2B5EF4-FFF2-40B4-BE49-F238E27FC236}">
                        <a16:creationId xmlns:a16="http://schemas.microsoft.com/office/drawing/2014/main" id="{999EE0AA-DEA7-FB75-629A-7B028E8FDD09}"/>
                      </a:ext>
                    </a:extLst>
                  </p:cNvPr>
                  <p:cNvSpPr/>
                  <p:nvPr/>
                </p:nvSpPr>
                <p:spPr>
                  <a:xfrm>
                    <a:off x="7525284" y="3621948"/>
                    <a:ext cx="1990905" cy="744298"/>
                  </a:xfrm>
                  <a:prstGeom prst="flowChartAlternateProcess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2400" b="1" dirty="0" smtClean="0">
                        <a:solidFill>
                          <a:schemeClr val="bg1"/>
                        </a:solidFill>
                      </a:rPr>
                      <a:t>習慣</a:t>
                    </a:r>
                    <a:endParaRPr lang="zh-HK" alt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流程圖: 替代程序 35">
                    <a:extLst>
                      <a:ext uri="{FF2B5EF4-FFF2-40B4-BE49-F238E27FC236}">
                        <a16:creationId xmlns:a16="http://schemas.microsoft.com/office/drawing/2014/main" id="{EDB1B1BE-69DE-570C-B1FC-24B77F97ADFD}"/>
                      </a:ext>
                    </a:extLst>
                  </p:cNvPr>
                  <p:cNvSpPr/>
                  <p:nvPr/>
                </p:nvSpPr>
                <p:spPr>
                  <a:xfrm>
                    <a:off x="7525284" y="2921781"/>
                    <a:ext cx="1949707" cy="3007633"/>
                  </a:xfrm>
                  <a:prstGeom prst="flowChartAlternateProcess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46" name="直線單箭頭接點 45">
                <a:extLst>
                  <a:ext uri="{FF2B5EF4-FFF2-40B4-BE49-F238E27FC236}">
                    <a16:creationId xmlns:a16="http://schemas.microsoft.com/office/drawing/2014/main" id="{F03D4763-F6C4-43D7-14D1-0AACB1B02A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10890" y="1499302"/>
                <a:ext cx="1301896" cy="8741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02CB3D0A-881A-EE3F-C4BB-3F3FD1CAEC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91787" y="1699278"/>
                <a:ext cx="782740" cy="11908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>
                <a:extLst>
                  <a:ext uri="{FF2B5EF4-FFF2-40B4-BE49-F238E27FC236}">
                    <a16:creationId xmlns:a16="http://schemas.microsoft.com/office/drawing/2014/main" id="{548B6DF5-76B7-FF0D-FAC9-124A85EB89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88591" y="4624680"/>
                <a:ext cx="827724" cy="355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單箭頭接點 57">
                <a:extLst>
                  <a:ext uri="{FF2B5EF4-FFF2-40B4-BE49-F238E27FC236}">
                    <a16:creationId xmlns:a16="http://schemas.microsoft.com/office/drawing/2014/main" id="{7F746CCB-05AA-279F-139D-38D520B89A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59801" y="2433908"/>
                <a:ext cx="652807" cy="4877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>
                <a:extLst>
                  <a:ext uri="{FF2B5EF4-FFF2-40B4-BE49-F238E27FC236}">
                    <a16:creationId xmlns:a16="http://schemas.microsoft.com/office/drawing/2014/main" id="{75AF6601-DAEB-79E9-15E6-2CA38A87F1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16189" y="5303717"/>
                <a:ext cx="750379" cy="4785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>
                <a:extLst>
                  <a:ext uri="{FF2B5EF4-FFF2-40B4-BE49-F238E27FC236}">
                    <a16:creationId xmlns:a16="http://schemas.microsoft.com/office/drawing/2014/main" id="{170109F4-9487-6181-A4C8-336525B1F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52592" y="3668771"/>
                <a:ext cx="3663723" cy="18803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0375F7D3-B46C-9D1C-A6A2-B2094966ED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48032" y="2625197"/>
                <a:ext cx="2172472" cy="617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>
                <a:extLst>
                  <a:ext uri="{FF2B5EF4-FFF2-40B4-BE49-F238E27FC236}">
                    <a16:creationId xmlns:a16="http://schemas.microsoft.com/office/drawing/2014/main" id="{B1CB3CBD-F132-D290-53C3-E1B556D648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8320" y="3391922"/>
                <a:ext cx="2241207" cy="406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28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54BD87A-1A3F-49B5-8368-377FBEB09DBE}"/>
              </a:ext>
            </a:extLst>
          </p:cNvPr>
          <p:cNvSpPr txBox="1"/>
          <p:nvPr/>
        </p:nvSpPr>
        <p:spPr>
          <a:xfrm>
            <a:off x="523744" y="368922"/>
            <a:ext cx="11180575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文化與消費者行為的關係</a:t>
            </a:r>
            <a:endParaRPr lang="en-US" altLang="zh-HK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523744" y="1863672"/>
            <a:ext cx="11068037" cy="1111347"/>
          </a:xfrm>
          <a:prstGeom prst="round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文化滿足購買需求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1981" y="3075857"/>
            <a:ext cx="11068037" cy="1571472"/>
          </a:xfrm>
          <a:prstGeom prst="roundRect">
            <a:avLst/>
          </a:prstGeom>
          <a:solidFill>
            <a:srgbClr val="B8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2800" b="1" dirty="0">
                <a:solidFill>
                  <a:schemeClr val="tx1"/>
                </a:solidFill>
              </a:rPr>
              <a:t>文化是學習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得來的</a:t>
            </a:r>
            <a:endParaRPr lang="zh-TW" altLang="en-US" sz="28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/>
                </a:solidFill>
              </a:rPr>
              <a:t>文化在</a:t>
            </a:r>
            <a:r>
              <a:rPr lang="zh-TW" altLang="en-US" dirty="0">
                <a:solidFill>
                  <a:schemeClr val="tx1"/>
                </a:solidFill>
              </a:rPr>
              <a:t>人類解決</a:t>
            </a:r>
            <a:r>
              <a:rPr lang="zh-TW" altLang="en-US" dirty="0" smtClean="0">
                <a:solidFill>
                  <a:schemeClr val="tx1"/>
                </a:solidFill>
              </a:rPr>
              <a:t>問題的過程中</a:t>
            </a:r>
            <a:r>
              <a:rPr lang="zh-TW" altLang="en-US" sz="1800" dirty="0" smtClean="0">
                <a:solidFill>
                  <a:schemeClr val="tx1"/>
                </a:solidFill>
              </a:rPr>
              <a:t>各個</a:t>
            </a:r>
            <a:r>
              <a:rPr lang="zh-TW" altLang="en-US" sz="1800" dirty="0">
                <a:solidFill>
                  <a:schemeClr val="tx1"/>
                </a:solidFill>
              </a:rPr>
              <a:t>階段（包括購買決策）</a:t>
            </a:r>
            <a:r>
              <a:rPr lang="zh-TW" altLang="en-US" sz="1800" dirty="0" smtClean="0">
                <a:solidFill>
                  <a:schemeClr val="tx1"/>
                </a:solidFill>
              </a:rPr>
              <a:t>提供次序</a:t>
            </a:r>
            <a:r>
              <a:rPr lang="zh-TW" altLang="en-US" sz="1800" dirty="0">
                <a:solidFill>
                  <a:schemeClr val="tx1"/>
                </a:solidFill>
              </a:rPr>
              <a:t>、方向和</a:t>
            </a:r>
            <a:r>
              <a:rPr lang="zh-TW" altLang="en-US" sz="1800" dirty="0" smtClean="0">
                <a:solidFill>
                  <a:schemeClr val="tx1"/>
                </a:solidFill>
              </a:rPr>
              <a:t>指引。</a:t>
            </a:r>
            <a:endParaRPr lang="en-US" altLang="zh-HK" sz="1800" dirty="0">
              <a:solidFill>
                <a:schemeClr val="tx1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23744" y="4748167"/>
            <a:ext cx="11068037" cy="1740458"/>
          </a:xfrm>
          <a:prstGeom prst="roundRect">
            <a:avLst/>
          </a:prstGeom>
          <a:solidFill>
            <a:srgbClr val="DAE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HK" altLang="en-US" sz="2800" b="1" dirty="0">
                <a:solidFill>
                  <a:schemeClr val="tx1"/>
                </a:solidFill>
              </a:rPr>
              <a:t>文化適應</a:t>
            </a:r>
            <a:endParaRPr lang="en-US" altLang="zh-HK" sz="28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</a:rPr>
              <a:t>文化提供了有關節日或文化活動的穿著標準和規則。</a:t>
            </a:r>
          </a:p>
        </p:txBody>
      </p:sp>
    </p:spTree>
    <p:extLst>
      <p:ext uri="{BB962C8B-B14F-4D97-AF65-F5344CB8AC3E}">
        <p14:creationId xmlns:p14="http://schemas.microsoft.com/office/powerpoint/2010/main" val="6715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8F671B5-910B-46BA-A893-99094F98922E}"/>
              </a:ext>
            </a:extLst>
          </p:cNvPr>
          <p:cNvSpPr txBox="1"/>
          <p:nvPr/>
        </p:nvSpPr>
        <p:spPr>
          <a:xfrm>
            <a:off x="545432" y="449179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/>
              <a:t>文化對消費模式的影響</a:t>
            </a:r>
            <a:endParaRPr lang="zh-HK" altLang="en-US" sz="3600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33D43B1-7733-4688-9EC3-B094343DE915}"/>
              </a:ext>
            </a:extLst>
          </p:cNvPr>
          <p:cNvSpPr/>
          <p:nvPr/>
        </p:nvSpPr>
        <p:spPr>
          <a:xfrm>
            <a:off x="671475" y="2340764"/>
            <a:ext cx="3901439" cy="2566737"/>
          </a:xfrm>
          <a:prstGeom prst="ellipse">
            <a:avLst/>
          </a:prstGeom>
          <a:solidFill>
            <a:srgbClr val="F4B89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800" b="1" dirty="0"/>
              <a:t>消費模式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001196-C5E0-4CBB-9FF2-E53949FB16A8}"/>
              </a:ext>
            </a:extLst>
          </p:cNvPr>
          <p:cNvSpPr/>
          <p:nvPr/>
        </p:nvSpPr>
        <p:spPr>
          <a:xfrm>
            <a:off x="5346746" y="1567455"/>
            <a:ext cx="3024939" cy="1612231"/>
          </a:xfrm>
          <a:prstGeom prst="rect">
            <a:avLst/>
          </a:prstGeom>
          <a:solidFill>
            <a:srgbClr val="70A2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規範</a:t>
            </a:r>
            <a:endParaRPr lang="en-US" altLang="zh-TW" sz="2400" b="1" dirty="0"/>
          </a:p>
          <a:p>
            <a:pPr algn="ctr"/>
            <a:r>
              <a:rPr lang="zh-TW" altLang="en-US" sz="2400" dirty="0"/>
              <a:t> </a:t>
            </a:r>
            <a:r>
              <a:rPr lang="en-US" altLang="zh-TW" sz="2400" dirty="0"/>
              <a:t>- </a:t>
            </a:r>
            <a:r>
              <a:rPr lang="zh-TW" altLang="en-US" sz="2400" dirty="0"/>
              <a:t>適當行為的範圍</a:t>
            </a:r>
            <a:endParaRPr lang="zh-HK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78C5F-4B97-48C2-9025-651AE1F2F2C6}"/>
              </a:ext>
            </a:extLst>
          </p:cNvPr>
          <p:cNvSpPr/>
          <p:nvPr/>
        </p:nvSpPr>
        <p:spPr>
          <a:xfrm>
            <a:off x="5692654" y="4166512"/>
            <a:ext cx="2486526" cy="1920969"/>
          </a:xfrm>
          <a:prstGeom prst="rect">
            <a:avLst/>
          </a:prstGeom>
          <a:solidFill>
            <a:srgbClr val="8792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制裁</a:t>
            </a:r>
            <a:endParaRPr lang="en-US" altLang="zh-TW" sz="2400" b="1" dirty="0"/>
          </a:p>
          <a:p>
            <a:pPr algn="ctr"/>
            <a:r>
              <a:rPr lang="zh-TW" altLang="en-US" sz="2400" dirty="0"/>
              <a:t> </a:t>
            </a:r>
            <a:r>
              <a:rPr lang="en-US" altLang="zh-TW" sz="2400" dirty="0"/>
              <a:t>-</a:t>
            </a:r>
            <a:r>
              <a:rPr lang="zh-TW" altLang="en-US" sz="2400" dirty="0"/>
              <a:t> 對違反社會</a:t>
            </a:r>
            <a:endParaRPr lang="en-US" altLang="zh-TW" sz="2400" dirty="0"/>
          </a:p>
          <a:p>
            <a:pPr algn="ctr"/>
            <a:r>
              <a:rPr lang="zh-TW" altLang="en-US" sz="2400" dirty="0"/>
              <a:t>規範的處罰</a:t>
            </a:r>
            <a:endParaRPr lang="zh-HK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F0B473-FEE7-4B4E-8D77-EF7F88BD4408}"/>
              </a:ext>
            </a:extLst>
          </p:cNvPr>
          <p:cNvSpPr/>
          <p:nvPr/>
        </p:nvSpPr>
        <p:spPr>
          <a:xfrm>
            <a:off x="8867274" y="3179686"/>
            <a:ext cx="2486526" cy="1426303"/>
          </a:xfrm>
          <a:prstGeom prst="rect">
            <a:avLst/>
          </a:prstGeom>
          <a:solidFill>
            <a:srgbClr val="C1B5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3200" dirty="0"/>
              <a:t>文化價值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5DBC7DC-0CE3-49A3-AC3E-93BE361606F1}"/>
              </a:ext>
            </a:extLst>
          </p:cNvPr>
          <p:cNvCxnSpPr/>
          <p:nvPr/>
        </p:nvCxnSpPr>
        <p:spPr>
          <a:xfrm flipH="1">
            <a:off x="4056359" y="2196385"/>
            <a:ext cx="1343681" cy="429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3A21A94-99A0-47CD-868A-59B91DA68461}"/>
              </a:ext>
            </a:extLst>
          </p:cNvPr>
          <p:cNvCxnSpPr/>
          <p:nvPr/>
        </p:nvCxnSpPr>
        <p:spPr>
          <a:xfrm flipH="1" flipV="1">
            <a:off x="4056359" y="4605989"/>
            <a:ext cx="1491916" cy="603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1651C7EA-A160-4908-8ED9-8A3604F2143F}"/>
              </a:ext>
            </a:extLst>
          </p:cNvPr>
          <p:cNvCxnSpPr>
            <a:cxnSpLocks/>
          </p:cNvCxnSpPr>
          <p:nvPr/>
        </p:nvCxnSpPr>
        <p:spPr>
          <a:xfrm flipH="1" flipV="1">
            <a:off x="8371686" y="2280606"/>
            <a:ext cx="1860884" cy="71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4BE9269-8C98-4E02-BD39-5AEA273CE92A}"/>
              </a:ext>
            </a:extLst>
          </p:cNvPr>
          <p:cNvCxnSpPr/>
          <p:nvPr/>
        </p:nvCxnSpPr>
        <p:spPr>
          <a:xfrm flipH="1">
            <a:off x="8371686" y="4907501"/>
            <a:ext cx="1860884" cy="56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D63F-E5F7-4C92-B260-BF5F3640E5A1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964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B898"/>
        </a:solidFill>
        <a:ln>
          <a:noFill/>
        </a:ln>
      </a:spPr>
      <a:bodyPr rtlCol="0" anchor="ctr"/>
      <a:lstStyle>
        <a:defPPr marL="285750" indent="-285750">
          <a:buFont typeface="Arial" panose="020B0604020202020204" pitchFamily="34" charset="0"/>
          <a:buChar char="•"/>
          <a:defRPr sz="36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1220</Words>
  <Application>Microsoft Office PowerPoint</Application>
  <PresentationFormat>寬螢幕</PresentationFormat>
  <Paragraphs>254</Paragraphs>
  <Slides>27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Aptos</vt:lpstr>
      <vt:lpstr>Aptos Display</vt:lpstr>
      <vt:lpstr>Avenir Next LT Pro Demi</vt:lpstr>
      <vt:lpstr>Avenir Next LT Pro Light</vt:lpstr>
      <vt:lpstr>等线</vt:lpstr>
      <vt:lpstr>Roboto</vt:lpstr>
      <vt:lpstr>新細明體</vt:lpstr>
      <vt:lpstr>Arial</vt:lpstr>
      <vt:lpstr>Calibri</vt:lpstr>
      <vt:lpstr>Trebuchet MS</vt:lpstr>
      <vt:lpstr>Office 佈景主題</vt:lpstr>
      <vt:lpstr>Office Theme</vt:lpstr>
      <vt:lpstr>消費者選擇服裝的行為及其影響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Behaviour in Clothing Choices and Implications</dc:title>
  <dc:creator>Anna Lau</dc:creator>
  <cp:lastModifiedBy>POON, Suk-mei Cindy</cp:lastModifiedBy>
  <cp:revision>129</cp:revision>
  <cp:lastPrinted>2024-09-03T03:59:49Z</cp:lastPrinted>
  <dcterms:created xsi:type="dcterms:W3CDTF">2024-07-16T10:12:07Z</dcterms:created>
  <dcterms:modified xsi:type="dcterms:W3CDTF">2025-03-12T07:38:08Z</dcterms:modified>
</cp:coreProperties>
</file>