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0" r:id="rId3"/>
    <p:sldId id="270" r:id="rId4"/>
    <p:sldId id="272" r:id="rId5"/>
    <p:sldId id="273" r:id="rId6"/>
    <p:sldId id="274" r:id="rId7"/>
    <p:sldId id="259" r:id="rId8"/>
    <p:sldId id="276" r:id="rId9"/>
    <p:sldId id="277" r:id="rId10"/>
    <p:sldId id="278" r:id="rId11"/>
    <p:sldId id="256" r:id="rId12"/>
    <p:sldId id="258" r:id="rId13"/>
    <p:sldId id="279" r:id="rId14"/>
    <p:sldId id="280" r:id="rId15"/>
    <p:sldId id="281" r:id="rId16"/>
    <p:sldId id="282" r:id="rId17"/>
    <p:sldId id="283" r:id="rId18"/>
    <p:sldId id="284" r:id="rId19"/>
    <p:sldId id="285" r:id="rId20"/>
    <p:sldId id="288" r:id="rId21"/>
    <p:sldId id="287" r:id="rId22"/>
  </p:sldIdLst>
  <p:sldSz cx="12192000" cy="6858000"/>
  <p:notesSz cx="6858000" cy="9144000"/>
  <p:defaultText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AC89"/>
    <a:srgbClr val="0000CC"/>
    <a:srgbClr val="FF7C80"/>
    <a:srgbClr val="CC00FF"/>
    <a:srgbClr val="41AFAF"/>
    <a:srgbClr val="FF6699"/>
    <a:srgbClr val="996633"/>
    <a:srgbClr val="663300"/>
    <a:srgbClr val="F7C7AF"/>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25" autoAdjust="0"/>
    <p:restoredTop sz="96229" autoAdjust="0"/>
  </p:normalViewPr>
  <p:slideViewPr>
    <p:cSldViewPr snapToGrid="0">
      <p:cViewPr varScale="1">
        <p:scale>
          <a:sx n="80" d="100"/>
          <a:sy n="80" d="100"/>
        </p:scale>
        <p:origin x="102" y="642"/>
      </p:cViewPr>
      <p:guideLst/>
    </p:cSldViewPr>
  </p:slideViewPr>
  <p:notesTextViewPr>
    <p:cViewPr>
      <p:scale>
        <a:sx n="1" d="1"/>
        <a:sy n="1" d="1"/>
      </p:scale>
      <p:origin x="0" y="0"/>
    </p:cViewPr>
  </p:notesTextViewPr>
  <p:sorterViewPr>
    <p:cViewPr>
      <p:scale>
        <a:sx n="100" d="100"/>
        <a:sy n="100" d="100"/>
      </p:scale>
      <p:origin x="0" y="-501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ata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8.png"/><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 Id="rId5" Type="http://schemas.openxmlformats.org/officeDocument/2006/relationships/image" Target="../media/image7.png"/><Relationship Id="rId4" Type="http://schemas.openxmlformats.org/officeDocument/2006/relationships/image" Target="../media/image6.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8.png"/><Relationship Id="rId6" Type="http://schemas.openxmlformats.org/officeDocument/2006/relationships/image" Target="../media/image14.svg"/><Relationship Id="rId5" Type="http://schemas.openxmlformats.org/officeDocument/2006/relationships/image" Target="../media/image10.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A57860-92AF-4145-8D57-DD56CF8241E1}" type="doc">
      <dgm:prSet loTypeId="urn:microsoft.com/office/officeart/2005/8/layout/hList7" loCatId="list" qsTypeId="urn:microsoft.com/office/officeart/2005/8/quickstyle/simple1" qsCatId="simple" csTypeId="urn:microsoft.com/office/officeart/2005/8/colors/colorful5" csCatId="colorful" phldr="1"/>
      <dgm:spPr/>
    </dgm:pt>
    <dgm:pt modelId="{DE3B2B6F-D5C5-4636-80E9-A54C268A16AF}">
      <dgm:prSet phldrT="[文字]" custT="1"/>
      <dgm:spPr>
        <a:solidFill>
          <a:srgbClr val="41AFAF"/>
        </a:solidFill>
      </dgm:spPr>
      <dgm:t>
        <a:bodyPr/>
        <a:lstStyle/>
        <a:p>
          <a:pPr algn="ctr"/>
          <a:r>
            <a:rPr lang="zh-HK" altLang="zh-HK" sz="2900" dirty="0"/>
            <a:t>產品</a:t>
          </a:r>
          <a:endParaRPr lang="en-US" altLang="zh-HK" sz="2900" dirty="0"/>
        </a:p>
        <a:p>
          <a:pPr algn="l"/>
          <a:r>
            <a:rPr lang="zh-TW" altLang="zh-HK" sz="1600" dirty="0"/>
            <a:t>創造滿足目標市場需求的產品。</a:t>
          </a:r>
          <a:endParaRPr lang="en-US" altLang="zh-HK" sz="1600" dirty="0"/>
        </a:p>
      </dgm:t>
    </dgm:pt>
    <dgm:pt modelId="{89525F58-6224-4D51-8C29-947674674805}" type="parTrans" cxnId="{A4A3A75C-9833-4EF7-B464-975F28986BC0}">
      <dgm:prSet/>
      <dgm:spPr/>
      <dgm:t>
        <a:bodyPr/>
        <a:lstStyle/>
        <a:p>
          <a:endParaRPr lang="zh-HK" altLang="en-US"/>
        </a:p>
      </dgm:t>
    </dgm:pt>
    <dgm:pt modelId="{0A064788-3803-4B92-BA8B-917572D2DBB1}" type="sibTrans" cxnId="{A4A3A75C-9833-4EF7-B464-975F28986BC0}">
      <dgm:prSet/>
      <dgm:spPr/>
      <dgm:t>
        <a:bodyPr/>
        <a:lstStyle/>
        <a:p>
          <a:endParaRPr lang="zh-HK" altLang="en-US"/>
        </a:p>
      </dgm:t>
    </dgm:pt>
    <dgm:pt modelId="{31BFC702-9B8E-4FE4-AF77-E0AB7DF40AE0}">
      <dgm:prSet phldrT="[文字]" custT="1"/>
      <dgm:spPr>
        <a:solidFill>
          <a:schemeClr val="accent4">
            <a:lumMod val="75000"/>
          </a:schemeClr>
        </a:solidFill>
      </dgm:spPr>
      <dgm:t>
        <a:bodyPr/>
        <a:lstStyle/>
        <a:p>
          <a:pPr algn="ctr"/>
          <a:endParaRPr lang="en-US" altLang="zh-HK" sz="2800" dirty="0"/>
        </a:p>
        <a:p>
          <a:pPr algn="ctr"/>
          <a:r>
            <a:rPr lang="zh-HK" altLang="zh-HK" sz="2800" dirty="0"/>
            <a:t>價格</a:t>
          </a:r>
          <a:endParaRPr lang="en-US" altLang="zh-HK" sz="2800" dirty="0"/>
        </a:p>
        <a:p>
          <a:pPr algn="l"/>
          <a:r>
            <a:rPr lang="zh-TW" altLang="zh-HK" sz="1600" dirty="0"/>
            <a:t>設定具有競爭力並反映產品價值的價格，同時</a:t>
          </a:r>
          <a:r>
            <a:rPr lang="zh-TW" altLang="zh-HK" sz="1600" dirty="0" smtClean="0"/>
            <a:t>與</a:t>
          </a:r>
          <a:r>
            <a:rPr lang="zh-TW" altLang="en-US" sz="1600" dirty="0" smtClean="0"/>
            <a:t>企業的</a:t>
          </a:r>
          <a:r>
            <a:rPr lang="zh-TW" altLang="zh-HK" sz="1600" dirty="0" smtClean="0"/>
            <a:t>利潤</a:t>
          </a:r>
          <a:r>
            <a:rPr lang="zh-TW" altLang="zh-HK" sz="1600" dirty="0"/>
            <a:t>目標保持一致。</a:t>
          </a:r>
          <a:endParaRPr lang="zh-HK" altLang="en-US" sz="1600" dirty="0"/>
        </a:p>
      </dgm:t>
    </dgm:pt>
    <dgm:pt modelId="{9722D1C3-3141-45BF-A57B-0F4F9125A3E5}" type="parTrans" cxnId="{F10A6A0B-3CB3-4C99-B152-5C6BA90A87B7}">
      <dgm:prSet/>
      <dgm:spPr/>
      <dgm:t>
        <a:bodyPr/>
        <a:lstStyle/>
        <a:p>
          <a:endParaRPr lang="zh-HK" altLang="en-US"/>
        </a:p>
      </dgm:t>
    </dgm:pt>
    <dgm:pt modelId="{E651CF6F-966E-4BA7-8FCF-80861A7F2AC0}" type="sibTrans" cxnId="{F10A6A0B-3CB3-4C99-B152-5C6BA90A87B7}">
      <dgm:prSet/>
      <dgm:spPr/>
      <dgm:t>
        <a:bodyPr/>
        <a:lstStyle/>
        <a:p>
          <a:endParaRPr lang="zh-HK" altLang="en-US"/>
        </a:p>
      </dgm:t>
    </dgm:pt>
    <dgm:pt modelId="{E7FE245B-B399-4AF9-9FCC-6F08545B2983}">
      <dgm:prSet phldrT="[文字]" custT="1"/>
      <dgm:spPr>
        <a:solidFill>
          <a:srgbClr val="00B0F0"/>
        </a:solidFill>
      </dgm:spPr>
      <dgm:t>
        <a:bodyPr/>
        <a:lstStyle/>
        <a:p>
          <a:pPr algn="ctr"/>
          <a:endParaRPr lang="en-US" altLang="zh-HK" sz="2800" dirty="0"/>
        </a:p>
        <a:p>
          <a:pPr algn="ctr"/>
          <a:r>
            <a:rPr lang="zh-HK" altLang="zh-HK" sz="2800" dirty="0"/>
            <a:t>地</a:t>
          </a:r>
          <a:r>
            <a:rPr lang="zh-TW" altLang="en-US" sz="2800" dirty="0"/>
            <a:t>點</a:t>
          </a:r>
          <a:endParaRPr lang="en-US" altLang="zh-TW" sz="2800" dirty="0"/>
        </a:p>
        <a:p>
          <a:pPr algn="ctr"/>
          <a:r>
            <a:rPr lang="zh-TW" altLang="zh-HK" sz="1600" dirty="0"/>
            <a:t>該產品</a:t>
          </a:r>
          <a:r>
            <a:rPr lang="zh-TW" altLang="en-US" sz="1600" dirty="0"/>
            <a:t>容</a:t>
          </a:r>
          <a:r>
            <a:rPr lang="zh-TW" altLang="zh-HK" sz="1600" dirty="0"/>
            <a:t>易獲取，並可以在正確的時間和地點為正確的人提供。</a:t>
          </a:r>
          <a:endParaRPr lang="en-US" altLang="zh-HK" sz="1600" dirty="0"/>
        </a:p>
      </dgm:t>
    </dgm:pt>
    <dgm:pt modelId="{BB4633E7-77B1-44BB-8B1B-E5C70A4D56E1}" type="parTrans" cxnId="{637BFD60-5A2E-4CB3-B995-C1BF66214A82}">
      <dgm:prSet/>
      <dgm:spPr/>
      <dgm:t>
        <a:bodyPr/>
        <a:lstStyle/>
        <a:p>
          <a:endParaRPr lang="zh-HK" altLang="en-US"/>
        </a:p>
      </dgm:t>
    </dgm:pt>
    <dgm:pt modelId="{5C4B907C-5A58-4D19-8BF4-88A76DE97970}" type="sibTrans" cxnId="{637BFD60-5A2E-4CB3-B995-C1BF66214A82}">
      <dgm:prSet/>
      <dgm:spPr/>
      <dgm:t>
        <a:bodyPr/>
        <a:lstStyle/>
        <a:p>
          <a:endParaRPr lang="zh-HK" altLang="en-US"/>
        </a:p>
      </dgm:t>
    </dgm:pt>
    <dgm:pt modelId="{6809B8D3-F7B9-4E5C-90F1-35B296DDB546}">
      <dgm:prSet phldrT="[文字]" custT="1"/>
      <dgm:spPr>
        <a:solidFill>
          <a:srgbClr val="F3AC89"/>
        </a:solidFill>
      </dgm:spPr>
      <dgm:t>
        <a:bodyPr/>
        <a:lstStyle/>
        <a:p>
          <a:pPr algn="ctr"/>
          <a:endParaRPr lang="en-US" altLang="zh-HK" sz="2800" dirty="0"/>
        </a:p>
        <a:p>
          <a:pPr algn="ctr"/>
          <a:r>
            <a:rPr lang="zh-HK" altLang="en-US" sz="2800" b="0" i="0" dirty="0"/>
            <a:t>促銷</a:t>
          </a:r>
          <a:endParaRPr lang="en-US" altLang="zh-HK" sz="2800" dirty="0"/>
        </a:p>
        <a:p>
          <a:pPr algn="l"/>
          <a:r>
            <a:rPr lang="zh-TW" altLang="zh-HK" sz="1600" dirty="0" smtClean="0"/>
            <a:t>提高</a:t>
          </a:r>
          <a:r>
            <a:rPr lang="zh-TW" altLang="en-US" sz="1600" dirty="0" smtClean="0"/>
            <a:t>顧客</a:t>
          </a:r>
          <a:r>
            <a:rPr lang="zh-TW" altLang="zh-HK" sz="1600" dirty="0" smtClean="0"/>
            <a:t>對</a:t>
          </a:r>
          <a:r>
            <a:rPr lang="zh-TW" altLang="zh-HK" sz="1600" dirty="0"/>
            <a:t>產品的認識和興趣，</a:t>
          </a:r>
          <a:r>
            <a:rPr lang="zh-TW" altLang="zh-HK" sz="1600" dirty="0" smtClean="0"/>
            <a:t>並</a:t>
          </a:r>
          <a:r>
            <a:rPr lang="zh-TW" altLang="en-US" sz="1600" dirty="0" smtClean="0"/>
            <a:t>游</a:t>
          </a:r>
          <a:r>
            <a:rPr lang="zh-TW" altLang="zh-HK" sz="1600" dirty="0" smtClean="0"/>
            <a:t>說</a:t>
          </a:r>
          <a:r>
            <a:rPr lang="zh-TW" altLang="en-US" sz="1600" dirty="0" smtClean="0"/>
            <a:t>他們</a:t>
          </a:r>
          <a:r>
            <a:rPr lang="zh-TW" altLang="zh-HK" sz="1600" dirty="0" smtClean="0"/>
            <a:t>購買</a:t>
          </a:r>
          <a:r>
            <a:rPr lang="zh-TW" altLang="zh-HK" sz="1600" dirty="0"/>
            <a:t>。</a:t>
          </a:r>
          <a:endParaRPr lang="en-US" altLang="zh-HK" sz="1600" dirty="0"/>
        </a:p>
      </dgm:t>
    </dgm:pt>
    <dgm:pt modelId="{9CC6D41E-D740-45C0-ADA4-392AEF8D8A81}" type="parTrans" cxnId="{663C5B71-7FE2-4EBC-AD4F-2567D0341AE7}">
      <dgm:prSet/>
      <dgm:spPr/>
      <dgm:t>
        <a:bodyPr/>
        <a:lstStyle/>
        <a:p>
          <a:endParaRPr lang="zh-HK" altLang="en-US"/>
        </a:p>
      </dgm:t>
    </dgm:pt>
    <dgm:pt modelId="{5125E33B-ACCB-4E71-87FD-70BC80A8D839}" type="sibTrans" cxnId="{663C5B71-7FE2-4EBC-AD4F-2567D0341AE7}">
      <dgm:prSet/>
      <dgm:spPr/>
      <dgm:t>
        <a:bodyPr/>
        <a:lstStyle/>
        <a:p>
          <a:endParaRPr lang="zh-HK" altLang="en-US"/>
        </a:p>
      </dgm:t>
    </dgm:pt>
    <dgm:pt modelId="{94343A51-A7F9-44EC-976A-D0E8F782C2D4}">
      <dgm:prSet phldrT="[文字]" custT="1"/>
      <dgm:spPr>
        <a:solidFill>
          <a:srgbClr val="FF6699"/>
        </a:solidFill>
      </dgm:spPr>
      <dgm:t>
        <a:bodyPr/>
        <a:lstStyle/>
        <a:p>
          <a:pPr algn="ctr"/>
          <a:endParaRPr lang="en-US" altLang="zh-HK" sz="2800" dirty="0"/>
        </a:p>
        <a:p>
          <a:pPr algn="ctr"/>
          <a:endParaRPr lang="en-US" altLang="zh-HK" sz="2800" dirty="0"/>
        </a:p>
        <a:p>
          <a:pPr algn="ctr"/>
          <a:r>
            <a:rPr lang="zh-HK" altLang="en-US" sz="2800" b="0" i="0" dirty="0"/>
            <a:t>大眾</a:t>
          </a:r>
          <a:endParaRPr lang="en-US" altLang="zh-HK" sz="2800" dirty="0"/>
        </a:p>
        <a:p>
          <a:pPr algn="l"/>
          <a:r>
            <a:rPr lang="zh-TW" altLang="zh-HK" sz="1600" dirty="0"/>
            <a:t>在公司及</a:t>
          </a:r>
          <a:r>
            <a:rPr lang="zh-TW" altLang="zh-HK" sz="1600" dirty="0" smtClean="0"/>
            <a:t>其</a:t>
          </a:r>
          <a:r>
            <a:rPr lang="zh-TW" altLang="en-US" sz="1600" dirty="0" smtClean="0"/>
            <a:t>持份</a:t>
          </a:r>
          <a:r>
            <a:rPr lang="zh-TW" altLang="zh-HK" sz="1600" dirty="0" smtClean="0"/>
            <a:t>者</a:t>
          </a:r>
          <a:r>
            <a:rPr lang="zh-TW" altLang="zh-HK" sz="1600" dirty="0"/>
            <a:t>之間建立積極的關係，並確保每個人的需求和願望都得到滿足。</a:t>
          </a:r>
          <a:endParaRPr lang="zh-HK" altLang="en-US" sz="1600" dirty="0"/>
        </a:p>
      </dgm:t>
    </dgm:pt>
    <dgm:pt modelId="{057CD372-35D3-4748-B53E-CD6D6425A3F9}" type="parTrans" cxnId="{2D8DD8AE-6232-4FCB-B801-C0BC358F70F2}">
      <dgm:prSet/>
      <dgm:spPr/>
      <dgm:t>
        <a:bodyPr/>
        <a:lstStyle/>
        <a:p>
          <a:endParaRPr lang="zh-HK" altLang="en-US"/>
        </a:p>
      </dgm:t>
    </dgm:pt>
    <dgm:pt modelId="{23FF2074-C4CD-43A4-BB84-895EE34C7129}" type="sibTrans" cxnId="{2D8DD8AE-6232-4FCB-B801-C0BC358F70F2}">
      <dgm:prSet/>
      <dgm:spPr/>
      <dgm:t>
        <a:bodyPr/>
        <a:lstStyle/>
        <a:p>
          <a:endParaRPr lang="zh-HK" altLang="en-US"/>
        </a:p>
      </dgm:t>
    </dgm:pt>
    <dgm:pt modelId="{602FD4C0-5DA7-4A50-8ED4-FC24C8873768}" type="pres">
      <dgm:prSet presAssocID="{06A57860-92AF-4145-8D57-DD56CF8241E1}" presName="Name0" presStyleCnt="0">
        <dgm:presLayoutVars>
          <dgm:dir/>
          <dgm:resizeHandles val="exact"/>
        </dgm:presLayoutVars>
      </dgm:prSet>
      <dgm:spPr/>
    </dgm:pt>
    <dgm:pt modelId="{A57C592F-9681-4190-830D-BA3F661DC8CB}" type="pres">
      <dgm:prSet presAssocID="{06A57860-92AF-4145-8D57-DD56CF8241E1}" presName="fgShape" presStyleLbl="fgShp" presStyleIdx="0" presStyleCnt="1"/>
      <dgm:spPr>
        <a:noFill/>
        <a:ln>
          <a:noFill/>
        </a:ln>
      </dgm:spPr>
    </dgm:pt>
    <dgm:pt modelId="{90275EF0-FCD5-4C83-A984-5E24EB9808A7}" type="pres">
      <dgm:prSet presAssocID="{06A57860-92AF-4145-8D57-DD56CF8241E1}" presName="linComp" presStyleCnt="0"/>
      <dgm:spPr/>
    </dgm:pt>
    <dgm:pt modelId="{F06C3535-FF4D-4F17-B76E-6EE5443C687E}" type="pres">
      <dgm:prSet presAssocID="{DE3B2B6F-D5C5-4636-80E9-A54C268A16AF}" presName="compNode" presStyleCnt="0"/>
      <dgm:spPr/>
    </dgm:pt>
    <dgm:pt modelId="{C488913F-C673-4566-9085-8923901E5694}" type="pres">
      <dgm:prSet presAssocID="{DE3B2B6F-D5C5-4636-80E9-A54C268A16AF}" presName="bkgdShape" presStyleLbl="node1" presStyleIdx="0" presStyleCnt="5"/>
      <dgm:spPr/>
      <dgm:t>
        <a:bodyPr/>
        <a:lstStyle/>
        <a:p>
          <a:endParaRPr lang="zh-TW" altLang="en-US"/>
        </a:p>
      </dgm:t>
    </dgm:pt>
    <dgm:pt modelId="{BCA6377D-DF61-4AFF-AB62-4C8C5EBF5017}" type="pres">
      <dgm:prSet presAssocID="{DE3B2B6F-D5C5-4636-80E9-A54C268A16AF}" presName="nodeTx" presStyleLbl="node1" presStyleIdx="0" presStyleCnt="5">
        <dgm:presLayoutVars>
          <dgm:bulletEnabled val="1"/>
        </dgm:presLayoutVars>
      </dgm:prSet>
      <dgm:spPr/>
      <dgm:t>
        <a:bodyPr/>
        <a:lstStyle/>
        <a:p>
          <a:endParaRPr lang="zh-TW" altLang="en-US"/>
        </a:p>
      </dgm:t>
    </dgm:pt>
    <dgm:pt modelId="{D67B20E8-29B8-4EC0-A754-29C45CF8B3C9}" type="pres">
      <dgm:prSet presAssocID="{DE3B2B6F-D5C5-4636-80E9-A54C268A16AF}" presName="invisiNode" presStyleLbl="node1" presStyleIdx="0" presStyleCnt="5"/>
      <dgm:spPr/>
    </dgm:pt>
    <dgm:pt modelId="{C09CC39C-3544-442C-A85F-0ABD473B0B73}" type="pres">
      <dgm:prSet presAssocID="{DE3B2B6F-D5C5-4636-80E9-A54C268A16AF}" presName="imagNode" presStyleLbl="fgImgPlace1" presStyleIdx="0" presStyleCnt="5"/>
      <dgm:spPr>
        <a:blipFill>
          <a:blip xmlns:r="http://schemas.openxmlformats.org/officeDocument/2006/relationships" r:embed="rId1"/>
          <a:srcRect/>
          <a:stretch>
            <a:fillRect t="-3000" b="-3000"/>
          </a:stretch>
        </a:blipFill>
      </dgm:spPr>
    </dgm:pt>
    <dgm:pt modelId="{3A17AAD7-1444-4C48-B9BD-12FDA0A840D7}" type="pres">
      <dgm:prSet presAssocID="{0A064788-3803-4B92-BA8B-917572D2DBB1}" presName="sibTrans" presStyleLbl="sibTrans2D1" presStyleIdx="0" presStyleCnt="0"/>
      <dgm:spPr/>
      <dgm:t>
        <a:bodyPr/>
        <a:lstStyle/>
        <a:p>
          <a:endParaRPr lang="zh-TW" altLang="en-US"/>
        </a:p>
      </dgm:t>
    </dgm:pt>
    <dgm:pt modelId="{D8022844-D558-46B6-82D2-43EF7A8A8533}" type="pres">
      <dgm:prSet presAssocID="{31BFC702-9B8E-4FE4-AF77-E0AB7DF40AE0}" presName="compNode" presStyleCnt="0"/>
      <dgm:spPr/>
    </dgm:pt>
    <dgm:pt modelId="{86573DEC-3ADA-4A12-BCFC-677ACB674A2D}" type="pres">
      <dgm:prSet presAssocID="{31BFC702-9B8E-4FE4-AF77-E0AB7DF40AE0}" presName="bkgdShape" presStyleLbl="node1" presStyleIdx="1" presStyleCnt="5"/>
      <dgm:spPr/>
      <dgm:t>
        <a:bodyPr/>
        <a:lstStyle/>
        <a:p>
          <a:endParaRPr lang="zh-TW" altLang="en-US"/>
        </a:p>
      </dgm:t>
    </dgm:pt>
    <dgm:pt modelId="{3251F39E-FF74-4FEA-957F-2D7C6C816CC7}" type="pres">
      <dgm:prSet presAssocID="{31BFC702-9B8E-4FE4-AF77-E0AB7DF40AE0}" presName="nodeTx" presStyleLbl="node1" presStyleIdx="1" presStyleCnt="5">
        <dgm:presLayoutVars>
          <dgm:bulletEnabled val="1"/>
        </dgm:presLayoutVars>
      </dgm:prSet>
      <dgm:spPr/>
      <dgm:t>
        <a:bodyPr/>
        <a:lstStyle/>
        <a:p>
          <a:endParaRPr lang="zh-TW" altLang="en-US"/>
        </a:p>
      </dgm:t>
    </dgm:pt>
    <dgm:pt modelId="{D27F7F8F-B93C-499B-94A3-C3F7A8079883}" type="pres">
      <dgm:prSet presAssocID="{31BFC702-9B8E-4FE4-AF77-E0AB7DF40AE0}" presName="invisiNode" presStyleLbl="node1" presStyleIdx="1" presStyleCnt="5"/>
      <dgm:spPr/>
    </dgm:pt>
    <dgm:pt modelId="{02705E4A-5700-43B8-97C7-F761E995E0BF}" type="pres">
      <dgm:prSet presAssocID="{31BFC702-9B8E-4FE4-AF77-E0AB7DF40AE0}" presName="imagNode" presStyleLbl="fgImgPlace1" presStyleIdx="1" presStyleCnt="5"/>
      <dgm:spPr>
        <a:blipFill>
          <a:blip xmlns:r="http://schemas.openxmlformats.org/officeDocument/2006/relationships" r:embed="rId2"/>
          <a:srcRect/>
          <a:stretch>
            <a:fillRect t="-3000" b="-3000"/>
          </a:stretch>
        </a:blipFill>
      </dgm:spPr>
    </dgm:pt>
    <dgm:pt modelId="{062DEC1C-B145-4C3B-8012-2FFAB74552AD}" type="pres">
      <dgm:prSet presAssocID="{E651CF6F-966E-4BA7-8FCF-80861A7F2AC0}" presName="sibTrans" presStyleLbl="sibTrans2D1" presStyleIdx="0" presStyleCnt="0"/>
      <dgm:spPr/>
      <dgm:t>
        <a:bodyPr/>
        <a:lstStyle/>
        <a:p>
          <a:endParaRPr lang="zh-TW" altLang="en-US"/>
        </a:p>
      </dgm:t>
    </dgm:pt>
    <dgm:pt modelId="{5F821B76-E33B-47AE-9B78-757DC4CA9DDE}" type="pres">
      <dgm:prSet presAssocID="{E7FE245B-B399-4AF9-9FCC-6F08545B2983}" presName="compNode" presStyleCnt="0"/>
      <dgm:spPr/>
    </dgm:pt>
    <dgm:pt modelId="{21E108D7-E43D-4E68-B70C-22F7611B970D}" type="pres">
      <dgm:prSet presAssocID="{E7FE245B-B399-4AF9-9FCC-6F08545B2983}" presName="bkgdShape" presStyleLbl="node1" presStyleIdx="2" presStyleCnt="5"/>
      <dgm:spPr/>
      <dgm:t>
        <a:bodyPr/>
        <a:lstStyle/>
        <a:p>
          <a:endParaRPr lang="zh-TW" altLang="en-US"/>
        </a:p>
      </dgm:t>
    </dgm:pt>
    <dgm:pt modelId="{791558DD-0539-43C8-A6EA-188A718F7ECA}" type="pres">
      <dgm:prSet presAssocID="{E7FE245B-B399-4AF9-9FCC-6F08545B2983}" presName="nodeTx" presStyleLbl="node1" presStyleIdx="2" presStyleCnt="5">
        <dgm:presLayoutVars>
          <dgm:bulletEnabled val="1"/>
        </dgm:presLayoutVars>
      </dgm:prSet>
      <dgm:spPr/>
      <dgm:t>
        <a:bodyPr/>
        <a:lstStyle/>
        <a:p>
          <a:endParaRPr lang="zh-TW" altLang="en-US"/>
        </a:p>
      </dgm:t>
    </dgm:pt>
    <dgm:pt modelId="{192BEEBD-F442-40D6-94F0-0001583CD674}" type="pres">
      <dgm:prSet presAssocID="{E7FE245B-B399-4AF9-9FCC-6F08545B2983}" presName="invisiNode" presStyleLbl="node1" presStyleIdx="2" presStyleCnt="5"/>
      <dgm:spPr/>
    </dgm:pt>
    <dgm:pt modelId="{1FD7A03E-32A5-4DEF-8E3B-13688377C0FE}" type="pres">
      <dgm:prSet presAssocID="{E7FE245B-B399-4AF9-9FCC-6F08545B2983}" presName="imagNode" presStyleLbl="fgImgPlace1" presStyleIdx="2" presStyleCnt="5"/>
      <dgm:spPr>
        <a:blipFill>
          <a:blip xmlns:r="http://schemas.openxmlformats.org/officeDocument/2006/relationships" r:embed="rId3"/>
          <a:srcRect/>
          <a:stretch>
            <a:fillRect t="-12000" b="-12000"/>
          </a:stretch>
        </a:blipFill>
      </dgm:spPr>
    </dgm:pt>
    <dgm:pt modelId="{47393A53-AA84-42AE-94BE-823B553B67D3}" type="pres">
      <dgm:prSet presAssocID="{5C4B907C-5A58-4D19-8BF4-88A76DE97970}" presName="sibTrans" presStyleLbl="sibTrans2D1" presStyleIdx="0" presStyleCnt="0"/>
      <dgm:spPr/>
      <dgm:t>
        <a:bodyPr/>
        <a:lstStyle/>
        <a:p>
          <a:endParaRPr lang="zh-TW" altLang="en-US"/>
        </a:p>
      </dgm:t>
    </dgm:pt>
    <dgm:pt modelId="{8C458424-CA2B-4458-B28F-742CC17B78BD}" type="pres">
      <dgm:prSet presAssocID="{6809B8D3-F7B9-4E5C-90F1-35B296DDB546}" presName="compNode" presStyleCnt="0"/>
      <dgm:spPr/>
    </dgm:pt>
    <dgm:pt modelId="{41571C9D-0FD1-4AFB-AE98-F11615D46DB0}" type="pres">
      <dgm:prSet presAssocID="{6809B8D3-F7B9-4E5C-90F1-35B296DDB546}" presName="bkgdShape" presStyleLbl="node1" presStyleIdx="3" presStyleCnt="5" custScaleX="107303"/>
      <dgm:spPr/>
      <dgm:t>
        <a:bodyPr/>
        <a:lstStyle/>
        <a:p>
          <a:endParaRPr lang="zh-TW" altLang="en-US"/>
        </a:p>
      </dgm:t>
    </dgm:pt>
    <dgm:pt modelId="{9608D4D3-3613-49ED-8D5E-7C200C7D5E33}" type="pres">
      <dgm:prSet presAssocID="{6809B8D3-F7B9-4E5C-90F1-35B296DDB546}" presName="nodeTx" presStyleLbl="node1" presStyleIdx="3" presStyleCnt="5">
        <dgm:presLayoutVars>
          <dgm:bulletEnabled val="1"/>
        </dgm:presLayoutVars>
      </dgm:prSet>
      <dgm:spPr/>
      <dgm:t>
        <a:bodyPr/>
        <a:lstStyle/>
        <a:p>
          <a:endParaRPr lang="zh-TW" altLang="en-US"/>
        </a:p>
      </dgm:t>
    </dgm:pt>
    <dgm:pt modelId="{26DB5EE4-9F19-460A-951F-8D41F7ED1547}" type="pres">
      <dgm:prSet presAssocID="{6809B8D3-F7B9-4E5C-90F1-35B296DDB546}" presName="invisiNode" presStyleLbl="node1" presStyleIdx="3" presStyleCnt="5"/>
      <dgm:spPr/>
    </dgm:pt>
    <dgm:pt modelId="{8A5A9049-43E4-4A06-A368-720B52B4E12B}" type="pres">
      <dgm:prSet presAssocID="{6809B8D3-F7B9-4E5C-90F1-35B296DDB546}" presName="imagNode" presStyleLbl="fgImgPlace1" presStyleIdx="3" presStyleCnt="5"/>
      <dgm:spPr>
        <a:blipFill>
          <a:blip xmlns:r="http://schemas.openxmlformats.org/officeDocument/2006/relationships" r:embed="rId4"/>
          <a:srcRect/>
          <a:stretch>
            <a:fillRect t="-6000" b="-6000"/>
          </a:stretch>
        </a:blipFill>
      </dgm:spPr>
    </dgm:pt>
    <dgm:pt modelId="{023C1F1F-DB37-4752-B4B7-795CED34C6C4}" type="pres">
      <dgm:prSet presAssocID="{5125E33B-ACCB-4E71-87FD-70BC80A8D839}" presName="sibTrans" presStyleLbl="sibTrans2D1" presStyleIdx="0" presStyleCnt="0"/>
      <dgm:spPr/>
      <dgm:t>
        <a:bodyPr/>
        <a:lstStyle/>
        <a:p>
          <a:endParaRPr lang="zh-TW" altLang="en-US"/>
        </a:p>
      </dgm:t>
    </dgm:pt>
    <dgm:pt modelId="{F311FF75-E946-4089-B119-F8F3C3114416}" type="pres">
      <dgm:prSet presAssocID="{94343A51-A7F9-44EC-976A-D0E8F782C2D4}" presName="compNode" presStyleCnt="0"/>
      <dgm:spPr/>
    </dgm:pt>
    <dgm:pt modelId="{062B4E2E-F445-4D2F-80C7-3F3F0BD2581B}" type="pres">
      <dgm:prSet presAssocID="{94343A51-A7F9-44EC-976A-D0E8F782C2D4}" presName="bkgdShape" presStyleLbl="node1" presStyleIdx="4" presStyleCnt="5"/>
      <dgm:spPr/>
      <dgm:t>
        <a:bodyPr/>
        <a:lstStyle/>
        <a:p>
          <a:endParaRPr lang="zh-TW" altLang="en-US"/>
        </a:p>
      </dgm:t>
    </dgm:pt>
    <dgm:pt modelId="{45645BA5-5A26-467E-A14F-6B8E7FCEC0AD}" type="pres">
      <dgm:prSet presAssocID="{94343A51-A7F9-44EC-976A-D0E8F782C2D4}" presName="nodeTx" presStyleLbl="node1" presStyleIdx="4" presStyleCnt="5">
        <dgm:presLayoutVars>
          <dgm:bulletEnabled val="1"/>
        </dgm:presLayoutVars>
      </dgm:prSet>
      <dgm:spPr/>
      <dgm:t>
        <a:bodyPr/>
        <a:lstStyle/>
        <a:p>
          <a:endParaRPr lang="zh-TW" altLang="en-US"/>
        </a:p>
      </dgm:t>
    </dgm:pt>
    <dgm:pt modelId="{7BF8DD32-3DF3-430F-80CD-40A21EAEB563}" type="pres">
      <dgm:prSet presAssocID="{94343A51-A7F9-44EC-976A-D0E8F782C2D4}" presName="invisiNode" presStyleLbl="node1" presStyleIdx="4" presStyleCnt="5"/>
      <dgm:spPr/>
    </dgm:pt>
    <dgm:pt modelId="{C79D81A1-DA7D-44FC-821E-C1925C9EDB0D}" type="pres">
      <dgm:prSet presAssocID="{94343A51-A7F9-44EC-976A-D0E8F782C2D4}" presName="imagNode" presStyleLbl="fgImgPlace1" presStyleIdx="4" presStyleCnt="5"/>
      <dgm:spPr>
        <a:blipFill>
          <a:blip xmlns:r="http://schemas.openxmlformats.org/officeDocument/2006/relationships" r:embed="rId5"/>
          <a:srcRect/>
          <a:stretch>
            <a:fillRect t="-6000" b="-6000"/>
          </a:stretch>
        </a:blipFill>
      </dgm:spPr>
    </dgm:pt>
  </dgm:ptLst>
  <dgm:cxnLst>
    <dgm:cxn modelId="{E8F7653E-93FF-4C0C-A370-64EB534CC533}" type="presOf" srcId="{5C4B907C-5A58-4D19-8BF4-88A76DE97970}" destId="{47393A53-AA84-42AE-94BE-823B553B67D3}" srcOrd="0" destOrd="0" presId="urn:microsoft.com/office/officeart/2005/8/layout/hList7"/>
    <dgm:cxn modelId="{2CCDD29E-1705-4D34-88CA-B1A21E757E1E}" type="presOf" srcId="{06A57860-92AF-4145-8D57-DD56CF8241E1}" destId="{602FD4C0-5DA7-4A50-8ED4-FC24C8873768}" srcOrd="0" destOrd="0" presId="urn:microsoft.com/office/officeart/2005/8/layout/hList7"/>
    <dgm:cxn modelId="{B03A5CE2-455A-4CA6-8BD6-8B37E5107D2B}" type="presOf" srcId="{31BFC702-9B8E-4FE4-AF77-E0AB7DF40AE0}" destId="{3251F39E-FF74-4FEA-957F-2D7C6C816CC7}" srcOrd="1" destOrd="0" presId="urn:microsoft.com/office/officeart/2005/8/layout/hList7"/>
    <dgm:cxn modelId="{F34B4534-00A2-4C59-BF33-60F724868133}" type="presOf" srcId="{DE3B2B6F-D5C5-4636-80E9-A54C268A16AF}" destId="{C488913F-C673-4566-9085-8923901E5694}" srcOrd="0" destOrd="0" presId="urn:microsoft.com/office/officeart/2005/8/layout/hList7"/>
    <dgm:cxn modelId="{A4A3A75C-9833-4EF7-B464-975F28986BC0}" srcId="{06A57860-92AF-4145-8D57-DD56CF8241E1}" destId="{DE3B2B6F-D5C5-4636-80E9-A54C268A16AF}" srcOrd="0" destOrd="0" parTransId="{89525F58-6224-4D51-8C29-947674674805}" sibTransId="{0A064788-3803-4B92-BA8B-917572D2DBB1}"/>
    <dgm:cxn modelId="{BC38A1D3-D541-4C30-AC28-846A2F35A59C}" type="presOf" srcId="{6809B8D3-F7B9-4E5C-90F1-35B296DDB546}" destId="{41571C9D-0FD1-4AFB-AE98-F11615D46DB0}" srcOrd="0" destOrd="0" presId="urn:microsoft.com/office/officeart/2005/8/layout/hList7"/>
    <dgm:cxn modelId="{3EB6C10E-B529-4D7C-85A7-377ECD652419}" type="presOf" srcId="{DE3B2B6F-D5C5-4636-80E9-A54C268A16AF}" destId="{BCA6377D-DF61-4AFF-AB62-4C8C5EBF5017}" srcOrd="1" destOrd="0" presId="urn:microsoft.com/office/officeart/2005/8/layout/hList7"/>
    <dgm:cxn modelId="{7370C409-8E8A-436C-800D-8CB74F275A65}" type="presOf" srcId="{E7FE245B-B399-4AF9-9FCC-6F08545B2983}" destId="{21E108D7-E43D-4E68-B70C-22F7611B970D}" srcOrd="0" destOrd="0" presId="urn:microsoft.com/office/officeart/2005/8/layout/hList7"/>
    <dgm:cxn modelId="{663C5B71-7FE2-4EBC-AD4F-2567D0341AE7}" srcId="{06A57860-92AF-4145-8D57-DD56CF8241E1}" destId="{6809B8D3-F7B9-4E5C-90F1-35B296DDB546}" srcOrd="3" destOrd="0" parTransId="{9CC6D41E-D740-45C0-ADA4-392AEF8D8A81}" sibTransId="{5125E33B-ACCB-4E71-87FD-70BC80A8D839}"/>
    <dgm:cxn modelId="{97AB9963-1235-4D27-84F4-BD8979BE4230}" type="presOf" srcId="{5125E33B-ACCB-4E71-87FD-70BC80A8D839}" destId="{023C1F1F-DB37-4752-B4B7-795CED34C6C4}" srcOrd="0" destOrd="0" presId="urn:microsoft.com/office/officeart/2005/8/layout/hList7"/>
    <dgm:cxn modelId="{F10A6A0B-3CB3-4C99-B152-5C6BA90A87B7}" srcId="{06A57860-92AF-4145-8D57-DD56CF8241E1}" destId="{31BFC702-9B8E-4FE4-AF77-E0AB7DF40AE0}" srcOrd="1" destOrd="0" parTransId="{9722D1C3-3141-45BF-A57B-0F4F9125A3E5}" sibTransId="{E651CF6F-966E-4BA7-8FCF-80861A7F2AC0}"/>
    <dgm:cxn modelId="{3DEC069D-A471-4BF2-9594-7F75BFB8DE34}" type="presOf" srcId="{0A064788-3803-4B92-BA8B-917572D2DBB1}" destId="{3A17AAD7-1444-4C48-B9BD-12FDA0A840D7}" srcOrd="0" destOrd="0" presId="urn:microsoft.com/office/officeart/2005/8/layout/hList7"/>
    <dgm:cxn modelId="{637BFD60-5A2E-4CB3-B995-C1BF66214A82}" srcId="{06A57860-92AF-4145-8D57-DD56CF8241E1}" destId="{E7FE245B-B399-4AF9-9FCC-6F08545B2983}" srcOrd="2" destOrd="0" parTransId="{BB4633E7-77B1-44BB-8B1B-E5C70A4D56E1}" sibTransId="{5C4B907C-5A58-4D19-8BF4-88A76DE97970}"/>
    <dgm:cxn modelId="{975374FD-6237-4A2A-B257-9971DC4D8B25}" type="presOf" srcId="{E7FE245B-B399-4AF9-9FCC-6F08545B2983}" destId="{791558DD-0539-43C8-A6EA-188A718F7ECA}" srcOrd="1" destOrd="0" presId="urn:microsoft.com/office/officeart/2005/8/layout/hList7"/>
    <dgm:cxn modelId="{A96B9FC7-85DE-4AB5-887F-7ED4EC573957}" type="presOf" srcId="{6809B8D3-F7B9-4E5C-90F1-35B296DDB546}" destId="{9608D4D3-3613-49ED-8D5E-7C200C7D5E33}" srcOrd="1" destOrd="0" presId="urn:microsoft.com/office/officeart/2005/8/layout/hList7"/>
    <dgm:cxn modelId="{B4D09763-0AEA-43CC-B513-D6E23D4EC7AD}" type="presOf" srcId="{E651CF6F-966E-4BA7-8FCF-80861A7F2AC0}" destId="{062DEC1C-B145-4C3B-8012-2FFAB74552AD}" srcOrd="0" destOrd="0" presId="urn:microsoft.com/office/officeart/2005/8/layout/hList7"/>
    <dgm:cxn modelId="{ADA13BCA-EB2A-4E33-8570-39CE44B19F04}" type="presOf" srcId="{94343A51-A7F9-44EC-976A-D0E8F782C2D4}" destId="{062B4E2E-F445-4D2F-80C7-3F3F0BD2581B}" srcOrd="0" destOrd="0" presId="urn:microsoft.com/office/officeart/2005/8/layout/hList7"/>
    <dgm:cxn modelId="{0BE05921-37C2-450C-B67B-32DD36D0B085}" type="presOf" srcId="{31BFC702-9B8E-4FE4-AF77-E0AB7DF40AE0}" destId="{86573DEC-3ADA-4A12-BCFC-677ACB674A2D}" srcOrd="0" destOrd="0" presId="urn:microsoft.com/office/officeart/2005/8/layout/hList7"/>
    <dgm:cxn modelId="{CC7DD6F5-196A-45CC-AA26-FD1CB4B01566}" type="presOf" srcId="{94343A51-A7F9-44EC-976A-D0E8F782C2D4}" destId="{45645BA5-5A26-467E-A14F-6B8E7FCEC0AD}" srcOrd="1" destOrd="0" presId="urn:microsoft.com/office/officeart/2005/8/layout/hList7"/>
    <dgm:cxn modelId="{2D8DD8AE-6232-4FCB-B801-C0BC358F70F2}" srcId="{06A57860-92AF-4145-8D57-DD56CF8241E1}" destId="{94343A51-A7F9-44EC-976A-D0E8F782C2D4}" srcOrd="4" destOrd="0" parTransId="{057CD372-35D3-4748-B53E-CD6D6425A3F9}" sibTransId="{23FF2074-C4CD-43A4-BB84-895EE34C7129}"/>
    <dgm:cxn modelId="{CCE5692E-442A-4045-919D-688C26999E0F}" type="presParOf" srcId="{602FD4C0-5DA7-4A50-8ED4-FC24C8873768}" destId="{A57C592F-9681-4190-830D-BA3F661DC8CB}" srcOrd="0" destOrd="0" presId="urn:microsoft.com/office/officeart/2005/8/layout/hList7"/>
    <dgm:cxn modelId="{FFB814FF-2B67-4991-90D8-B8D4647184C2}" type="presParOf" srcId="{602FD4C0-5DA7-4A50-8ED4-FC24C8873768}" destId="{90275EF0-FCD5-4C83-A984-5E24EB9808A7}" srcOrd="1" destOrd="0" presId="urn:microsoft.com/office/officeart/2005/8/layout/hList7"/>
    <dgm:cxn modelId="{6CB90F97-FDB2-4A64-A910-E3AAAF8DFDB1}" type="presParOf" srcId="{90275EF0-FCD5-4C83-A984-5E24EB9808A7}" destId="{F06C3535-FF4D-4F17-B76E-6EE5443C687E}" srcOrd="0" destOrd="0" presId="urn:microsoft.com/office/officeart/2005/8/layout/hList7"/>
    <dgm:cxn modelId="{FA299866-8CEC-4E92-9935-278AFB2333B1}" type="presParOf" srcId="{F06C3535-FF4D-4F17-B76E-6EE5443C687E}" destId="{C488913F-C673-4566-9085-8923901E5694}" srcOrd="0" destOrd="0" presId="urn:microsoft.com/office/officeart/2005/8/layout/hList7"/>
    <dgm:cxn modelId="{900361EA-8BC1-41C9-B72F-3EA24057AD95}" type="presParOf" srcId="{F06C3535-FF4D-4F17-B76E-6EE5443C687E}" destId="{BCA6377D-DF61-4AFF-AB62-4C8C5EBF5017}" srcOrd="1" destOrd="0" presId="urn:microsoft.com/office/officeart/2005/8/layout/hList7"/>
    <dgm:cxn modelId="{16781B9F-E5A3-46A8-ABC4-FEB9E05F506A}" type="presParOf" srcId="{F06C3535-FF4D-4F17-B76E-6EE5443C687E}" destId="{D67B20E8-29B8-4EC0-A754-29C45CF8B3C9}" srcOrd="2" destOrd="0" presId="urn:microsoft.com/office/officeart/2005/8/layout/hList7"/>
    <dgm:cxn modelId="{30BE99A9-99B4-4A98-BC1A-307192A07490}" type="presParOf" srcId="{F06C3535-FF4D-4F17-B76E-6EE5443C687E}" destId="{C09CC39C-3544-442C-A85F-0ABD473B0B73}" srcOrd="3" destOrd="0" presId="urn:microsoft.com/office/officeart/2005/8/layout/hList7"/>
    <dgm:cxn modelId="{412BEB62-8F77-4CDE-ADAA-CACCDADEF133}" type="presParOf" srcId="{90275EF0-FCD5-4C83-A984-5E24EB9808A7}" destId="{3A17AAD7-1444-4C48-B9BD-12FDA0A840D7}" srcOrd="1" destOrd="0" presId="urn:microsoft.com/office/officeart/2005/8/layout/hList7"/>
    <dgm:cxn modelId="{9C82C767-1F8E-4E20-8CF6-9538575653F9}" type="presParOf" srcId="{90275EF0-FCD5-4C83-A984-5E24EB9808A7}" destId="{D8022844-D558-46B6-82D2-43EF7A8A8533}" srcOrd="2" destOrd="0" presId="urn:microsoft.com/office/officeart/2005/8/layout/hList7"/>
    <dgm:cxn modelId="{24FB47E9-6B2B-4397-80B3-ECA77A4A4B2A}" type="presParOf" srcId="{D8022844-D558-46B6-82D2-43EF7A8A8533}" destId="{86573DEC-3ADA-4A12-BCFC-677ACB674A2D}" srcOrd="0" destOrd="0" presId="urn:microsoft.com/office/officeart/2005/8/layout/hList7"/>
    <dgm:cxn modelId="{14DCCB42-C312-4F6F-93AC-9F6DB8BA92D7}" type="presParOf" srcId="{D8022844-D558-46B6-82D2-43EF7A8A8533}" destId="{3251F39E-FF74-4FEA-957F-2D7C6C816CC7}" srcOrd="1" destOrd="0" presId="urn:microsoft.com/office/officeart/2005/8/layout/hList7"/>
    <dgm:cxn modelId="{FFDDFBC6-FD0C-46F3-A146-DA66C1B8AAB8}" type="presParOf" srcId="{D8022844-D558-46B6-82D2-43EF7A8A8533}" destId="{D27F7F8F-B93C-499B-94A3-C3F7A8079883}" srcOrd="2" destOrd="0" presId="urn:microsoft.com/office/officeart/2005/8/layout/hList7"/>
    <dgm:cxn modelId="{5B5F8FA2-4BD2-4975-B163-1D6F8EDD4314}" type="presParOf" srcId="{D8022844-D558-46B6-82D2-43EF7A8A8533}" destId="{02705E4A-5700-43B8-97C7-F761E995E0BF}" srcOrd="3" destOrd="0" presId="urn:microsoft.com/office/officeart/2005/8/layout/hList7"/>
    <dgm:cxn modelId="{3BC256E9-9AE4-4FDE-8709-94B27AD95FDF}" type="presParOf" srcId="{90275EF0-FCD5-4C83-A984-5E24EB9808A7}" destId="{062DEC1C-B145-4C3B-8012-2FFAB74552AD}" srcOrd="3" destOrd="0" presId="urn:microsoft.com/office/officeart/2005/8/layout/hList7"/>
    <dgm:cxn modelId="{5EC5F143-A0BA-4DF5-8C20-88462EE066FC}" type="presParOf" srcId="{90275EF0-FCD5-4C83-A984-5E24EB9808A7}" destId="{5F821B76-E33B-47AE-9B78-757DC4CA9DDE}" srcOrd="4" destOrd="0" presId="urn:microsoft.com/office/officeart/2005/8/layout/hList7"/>
    <dgm:cxn modelId="{60130D94-175A-423D-8758-F8B82EC3CDE8}" type="presParOf" srcId="{5F821B76-E33B-47AE-9B78-757DC4CA9DDE}" destId="{21E108D7-E43D-4E68-B70C-22F7611B970D}" srcOrd="0" destOrd="0" presId="urn:microsoft.com/office/officeart/2005/8/layout/hList7"/>
    <dgm:cxn modelId="{BD1EE032-4487-4B53-8563-A51A9B986587}" type="presParOf" srcId="{5F821B76-E33B-47AE-9B78-757DC4CA9DDE}" destId="{791558DD-0539-43C8-A6EA-188A718F7ECA}" srcOrd="1" destOrd="0" presId="urn:microsoft.com/office/officeart/2005/8/layout/hList7"/>
    <dgm:cxn modelId="{EA8BE092-D761-4D8E-95D6-C5111F04DE16}" type="presParOf" srcId="{5F821B76-E33B-47AE-9B78-757DC4CA9DDE}" destId="{192BEEBD-F442-40D6-94F0-0001583CD674}" srcOrd="2" destOrd="0" presId="urn:microsoft.com/office/officeart/2005/8/layout/hList7"/>
    <dgm:cxn modelId="{E2C7CD8D-6AD0-4BB5-AA9D-27E7C9E322A3}" type="presParOf" srcId="{5F821B76-E33B-47AE-9B78-757DC4CA9DDE}" destId="{1FD7A03E-32A5-4DEF-8E3B-13688377C0FE}" srcOrd="3" destOrd="0" presId="urn:microsoft.com/office/officeart/2005/8/layout/hList7"/>
    <dgm:cxn modelId="{DC539ABC-D363-4002-9617-DB8A0FFF3201}" type="presParOf" srcId="{90275EF0-FCD5-4C83-A984-5E24EB9808A7}" destId="{47393A53-AA84-42AE-94BE-823B553B67D3}" srcOrd="5" destOrd="0" presId="urn:microsoft.com/office/officeart/2005/8/layout/hList7"/>
    <dgm:cxn modelId="{87AAB27E-1BE7-48FF-B323-0DE8860C21E1}" type="presParOf" srcId="{90275EF0-FCD5-4C83-A984-5E24EB9808A7}" destId="{8C458424-CA2B-4458-B28F-742CC17B78BD}" srcOrd="6" destOrd="0" presId="urn:microsoft.com/office/officeart/2005/8/layout/hList7"/>
    <dgm:cxn modelId="{F1B5719B-3CD4-4835-AC12-7A1DF2BF6D57}" type="presParOf" srcId="{8C458424-CA2B-4458-B28F-742CC17B78BD}" destId="{41571C9D-0FD1-4AFB-AE98-F11615D46DB0}" srcOrd="0" destOrd="0" presId="urn:microsoft.com/office/officeart/2005/8/layout/hList7"/>
    <dgm:cxn modelId="{F929A2D5-4E5E-4C6B-A9A2-619CB754B9C0}" type="presParOf" srcId="{8C458424-CA2B-4458-B28F-742CC17B78BD}" destId="{9608D4D3-3613-49ED-8D5E-7C200C7D5E33}" srcOrd="1" destOrd="0" presId="urn:microsoft.com/office/officeart/2005/8/layout/hList7"/>
    <dgm:cxn modelId="{569ECAC5-685C-4272-A80E-8EFC1DA67139}" type="presParOf" srcId="{8C458424-CA2B-4458-B28F-742CC17B78BD}" destId="{26DB5EE4-9F19-460A-951F-8D41F7ED1547}" srcOrd="2" destOrd="0" presId="urn:microsoft.com/office/officeart/2005/8/layout/hList7"/>
    <dgm:cxn modelId="{EE46FEF5-1308-4490-BE83-C42D9C44E3AB}" type="presParOf" srcId="{8C458424-CA2B-4458-B28F-742CC17B78BD}" destId="{8A5A9049-43E4-4A06-A368-720B52B4E12B}" srcOrd="3" destOrd="0" presId="urn:microsoft.com/office/officeart/2005/8/layout/hList7"/>
    <dgm:cxn modelId="{B194C2B4-04ED-4BFC-B7C7-F99CFFD716C6}" type="presParOf" srcId="{90275EF0-FCD5-4C83-A984-5E24EB9808A7}" destId="{023C1F1F-DB37-4752-B4B7-795CED34C6C4}" srcOrd="7" destOrd="0" presId="urn:microsoft.com/office/officeart/2005/8/layout/hList7"/>
    <dgm:cxn modelId="{C9C92030-DC97-419C-A5C1-2EFF90377787}" type="presParOf" srcId="{90275EF0-FCD5-4C83-A984-5E24EB9808A7}" destId="{F311FF75-E946-4089-B119-F8F3C3114416}" srcOrd="8" destOrd="0" presId="urn:microsoft.com/office/officeart/2005/8/layout/hList7"/>
    <dgm:cxn modelId="{0E30179A-D386-49A6-924A-4E87D5B1306D}" type="presParOf" srcId="{F311FF75-E946-4089-B119-F8F3C3114416}" destId="{062B4E2E-F445-4D2F-80C7-3F3F0BD2581B}" srcOrd="0" destOrd="0" presId="urn:microsoft.com/office/officeart/2005/8/layout/hList7"/>
    <dgm:cxn modelId="{966D1BB3-4DD7-45D3-9422-500A94D9EFE9}" type="presParOf" srcId="{F311FF75-E946-4089-B119-F8F3C3114416}" destId="{45645BA5-5A26-467E-A14F-6B8E7FCEC0AD}" srcOrd="1" destOrd="0" presId="urn:microsoft.com/office/officeart/2005/8/layout/hList7"/>
    <dgm:cxn modelId="{A7F294D7-7F30-4F3B-A6BC-289F178D381B}" type="presParOf" srcId="{F311FF75-E946-4089-B119-F8F3C3114416}" destId="{7BF8DD32-3DF3-430F-80CD-40A21EAEB563}" srcOrd="2" destOrd="0" presId="urn:microsoft.com/office/officeart/2005/8/layout/hList7"/>
    <dgm:cxn modelId="{E76F2B32-D41A-4CDE-83D0-8F34881CBAFF}" type="presParOf" srcId="{F311FF75-E946-4089-B119-F8F3C3114416}" destId="{C79D81A1-DA7D-44FC-821E-C1925C9EDB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A57860-92AF-4145-8D57-DD56CF8241E1}" type="doc">
      <dgm:prSet loTypeId="urn:microsoft.com/office/officeart/2005/8/layout/hList7" loCatId="list" qsTypeId="urn:microsoft.com/office/officeart/2005/8/quickstyle/simple1" qsCatId="simple" csTypeId="urn:microsoft.com/office/officeart/2005/8/colors/colorful5" csCatId="colorful" phldr="1"/>
      <dgm:spPr/>
    </dgm:pt>
    <dgm:pt modelId="{DE3B2B6F-D5C5-4636-80E9-A54C268A16AF}">
      <dgm:prSet phldrT="[文字]" custT="1"/>
      <dgm:spPr>
        <a:solidFill>
          <a:srgbClr val="41AFAF"/>
        </a:solidFill>
      </dgm:spPr>
      <dgm:t>
        <a:bodyPr/>
        <a:lstStyle/>
        <a:p>
          <a:pPr algn="ctr"/>
          <a:endParaRPr lang="en-US" altLang="zh-HK" sz="2900" dirty="0"/>
        </a:p>
        <a:p>
          <a:pPr algn="ctr"/>
          <a:endParaRPr lang="en-US" altLang="zh-HK" sz="2900" dirty="0"/>
        </a:p>
        <a:p>
          <a:pPr algn="ctr"/>
          <a:r>
            <a:rPr lang="zh-HK" altLang="zh-HK" sz="2900" dirty="0"/>
            <a:t>產品</a:t>
          </a:r>
          <a:endParaRPr lang="en-US" altLang="zh-HK" sz="2900" dirty="0"/>
        </a:p>
        <a:p>
          <a:pPr algn="l"/>
          <a:r>
            <a:rPr lang="zh-TW" altLang="zh-HK" sz="1600" dirty="0"/>
            <a:t>指公司提供的產品或服務，</a:t>
          </a:r>
          <a:r>
            <a:rPr lang="zh-HK" altLang="en-US" sz="1600" b="0" i="0" dirty="0"/>
            <a:t>包含</a:t>
          </a:r>
          <a:r>
            <a:rPr lang="zh-TW" altLang="zh-HK" sz="1600" dirty="0"/>
            <a:t>實體屬性、包裝、品牌、設計、品質、功能和</a:t>
          </a:r>
          <a:r>
            <a:rPr lang="zh-TW" altLang="zh-HK" sz="1600" dirty="0" smtClean="0"/>
            <a:t>優</a:t>
          </a:r>
          <a:r>
            <a:rPr lang="zh-TW" altLang="en-US" sz="1600" dirty="0" smtClean="0"/>
            <a:t>點</a:t>
          </a:r>
          <a:r>
            <a:rPr lang="zh-TW" altLang="zh-HK" sz="1600" dirty="0" smtClean="0"/>
            <a:t>。</a:t>
          </a:r>
          <a:endParaRPr lang="en-US" altLang="zh-HK" sz="1600" dirty="0"/>
        </a:p>
        <a:p>
          <a:pPr algn="l"/>
          <a:endParaRPr lang="zh-HK" altLang="en-US" sz="1600" dirty="0"/>
        </a:p>
      </dgm:t>
    </dgm:pt>
    <dgm:pt modelId="{89525F58-6224-4D51-8C29-947674674805}" type="parTrans" cxnId="{A4A3A75C-9833-4EF7-B464-975F28986BC0}">
      <dgm:prSet/>
      <dgm:spPr/>
      <dgm:t>
        <a:bodyPr/>
        <a:lstStyle/>
        <a:p>
          <a:endParaRPr lang="zh-HK" altLang="en-US"/>
        </a:p>
      </dgm:t>
    </dgm:pt>
    <dgm:pt modelId="{0A064788-3803-4B92-BA8B-917572D2DBB1}" type="sibTrans" cxnId="{A4A3A75C-9833-4EF7-B464-975F28986BC0}">
      <dgm:prSet/>
      <dgm:spPr/>
      <dgm:t>
        <a:bodyPr/>
        <a:lstStyle/>
        <a:p>
          <a:endParaRPr lang="zh-HK" altLang="en-US"/>
        </a:p>
      </dgm:t>
    </dgm:pt>
    <dgm:pt modelId="{31BFC702-9B8E-4FE4-AF77-E0AB7DF40AE0}">
      <dgm:prSet phldrT="[文字]" custT="1"/>
      <dgm:spPr>
        <a:solidFill>
          <a:schemeClr val="accent4">
            <a:lumMod val="75000"/>
          </a:schemeClr>
        </a:solidFill>
      </dgm:spPr>
      <dgm:t>
        <a:bodyPr/>
        <a:lstStyle/>
        <a:p>
          <a:pPr algn="ctr"/>
          <a:endParaRPr lang="en-US" altLang="zh-HK" sz="2800" dirty="0"/>
        </a:p>
        <a:p>
          <a:pPr algn="ctr"/>
          <a:r>
            <a:rPr lang="zh-HK" altLang="zh-HK" sz="2800" dirty="0"/>
            <a:t>價格</a:t>
          </a:r>
          <a:endParaRPr lang="en-US" altLang="zh-HK" sz="2800" dirty="0"/>
        </a:p>
        <a:p>
          <a:pPr algn="l"/>
          <a:r>
            <a:rPr lang="zh-TW" altLang="zh-HK" sz="1600" dirty="0" smtClean="0"/>
            <a:t>表</a:t>
          </a:r>
          <a:r>
            <a:rPr lang="zh-TW" altLang="en-US" sz="1600" dirty="0" smtClean="0"/>
            <a:t>明</a:t>
          </a:r>
          <a:r>
            <a:rPr lang="zh-TW" altLang="zh-HK" sz="1600" dirty="0" smtClean="0"/>
            <a:t>顧客</a:t>
          </a:r>
          <a:r>
            <a:rPr lang="zh-TW" altLang="zh-HK" sz="1600" dirty="0"/>
            <a:t>為產品支付的金額，包括商品成本、利潤率、定價策略、折扣和促銷優惠。</a:t>
          </a:r>
          <a:endParaRPr lang="zh-HK" altLang="en-US" sz="1600" dirty="0"/>
        </a:p>
      </dgm:t>
    </dgm:pt>
    <dgm:pt modelId="{9722D1C3-3141-45BF-A57B-0F4F9125A3E5}" type="parTrans" cxnId="{F10A6A0B-3CB3-4C99-B152-5C6BA90A87B7}">
      <dgm:prSet/>
      <dgm:spPr/>
      <dgm:t>
        <a:bodyPr/>
        <a:lstStyle/>
        <a:p>
          <a:endParaRPr lang="zh-HK" altLang="en-US"/>
        </a:p>
      </dgm:t>
    </dgm:pt>
    <dgm:pt modelId="{E651CF6F-966E-4BA7-8FCF-80861A7F2AC0}" type="sibTrans" cxnId="{F10A6A0B-3CB3-4C99-B152-5C6BA90A87B7}">
      <dgm:prSet/>
      <dgm:spPr/>
      <dgm:t>
        <a:bodyPr/>
        <a:lstStyle/>
        <a:p>
          <a:endParaRPr lang="zh-HK" altLang="en-US"/>
        </a:p>
      </dgm:t>
    </dgm:pt>
    <dgm:pt modelId="{E7FE245B-B399-4AF9-9FCC-6F08545B2983}">
      <dgm:prSet phldrT="[文字]" custT="1"/>
      <dgm:spPr>
        <a:solidFill>
          <a:srgbClr val="00B0F0"/>
        </a:solidFill>
      </dgm:spPr>
      <dgm:t>
        <a:bodyPr/>
        <a:lstStyle/>
        <a:p>
          <a:pPr algn="ctr"/>
          <a:endParaRPr lang="en-US" altLang="zh-HK" sz="2800" dirty="0"/>
        </a:p>
        <a:p>
          <a:pPr algn="ctr"/>
          <a:r>
            <a:rPr lang="zh-HK" altLang="zh-HK" sz="2800" dirty="0"/>
            <a:t>地</a:t>
          </a:r>
          <a:r>
            <a:rPr lang="zh-TW" altLang="en-US" sz="2800" dirty="0"/>
            <a:t>點</a:t>
          </a:r>
          <a:endParaRPr lang="en-US" altLang="zh-HK" sz="2800" dirty="0"/>
        </a:p>
        <a:p>
          <a:pPr algn="l"/>
          <a:r>
            <a:rPr lang="zh-TW" altLang="zh-HK" sz="1600" dirty="0"/>
            <a:t>涉及顧客購買產品的地點，包括分銷</a:t>
          </a:r>
          <a:r>
            <a:rPr lang="zh-HK" altLang="zh-HK" sz="1600" dirty="0"/>
            <a:t>途徑</a:t>
          </a:r>
          <a:r>
            <a:rPr lang="zh-TW" altLang="zh-HK" sz="1600" dirty="0"/>
            <a:t>、物流、市場覆蓋範圍、服務水準等。</a:t>
          </a:r>
          <a:endParaRPr lang="zh-HK" altLang="en-US" sz="1600" dirty="0"/>
        </a:p>
      </dgm:t>
    </dgm:pt>
    <dgm:pt modelId="{BB4633E7-77B1-44BB-8B1B-E5C70A4D56E1}" type="parTrans" cxnId="{637BFD60-5A2E-4CB3-B995-C1BF66214A82}">
      <dgm:prSet/>
      <dgm:spPr/>
      <dgm:t>
        <a:bodyPr/>
        <a:lstStyle/>
        <a:p>
          <a:endParaRPr lang="zh-HK" altLang="en-US"/>
        </a:p>
      </dgm:t>
    </dgm:pt>
    <dgm:pt modelId="{5C4B907C-5A58-4D19-8BF4-88A76DE97970}" type="sibTrans" cxnId="{637BFD60-5A2E-4CB3-B995-C1BF66214A82}">
      <dgm:prSet/>
      <dgm:spPr/>
      <dgm:t>
        <a:bodyPr/>
        <a:lstStyle/>
        <a:p>
          <a:endParaRPr lang="zh-HK" altLang="en-US"/>
        </a:p>
      </dgm:t>
    </dgm:pt>
    <dgm:pt modelId="{6809B8D3-F7B9-4E5C-90F1-35B296DDB546}">
      <dgm:prSet phldrT="[文字]" custT="1"/>
      <dgm:spPr>
        <a:solidFill>
          <a:srgbClr val="F3AC89"/>
        </a:solidFill>
      </dgm:spPr>
      <dgm:t>
        <a:bodyPr/>
        <a:lstStyle/>
        <a:p>
          <a:pPr algn="ctr"/>
          <a:endParaRPr lang="en-US" altLang="zh-HK" sz="2800" dirty="0"/>
        </a:p>
        <a:p>
          <a:pPr algn="ctr"/>
          <a:r>
            <a:rPr lang="zh-HK" altLang="en-US" sz="2800" b="0" i="0" dirty="0"/>
            <a:t>促銷</a:t>
          </a:r>
          <a:endParaRPr lang="en-US" altLang="zh-HK" sz="2800" dirty="0"/>
        </a:p>
        <a:p>
          <a:pPr algn="l"/>
          <a:r>
            <a:rPr lang="zh-TW" altLang="zh-HK" sz="1600" dirty="0"/>
            <a:t>涉及廣告、促銷、公共關係、人員推銷</a:t>
          </a:r>
          <a:r>
            <a:rPr lang="zh-TW" altLang="zh-HK" sz="1600" dirty="0" smtClean="0"/>
            <a:t>和數</a:t>
          </a:r>
          <a:r>
            <a:rPr lang="zh-TW" altLang="en-US" sz="1600" dirty="0" smtClean="0"/>
            <a:t>碼營</a:t>
          </a:r>
          <a:r>
            <a:rPr lang="zh-TW" altLang="zh-HK" sz="1600" dirty="0" smtClean="0"/>
            <a:t>銷等</a:t>
          </a:r>
          <a:r>
            <a:rPr lang="zh-TW" altLang="en-US" sz="1600" dirty="0" smtClean="0"/>
            <a:t>市場</a:t>
          </a:r>
          <a:r>
            <a:rPr lang="zh-HK" altLang="en-US" sz="1600" dirty="0" smtClean="0"/>
            <a:t>營</a:t>
          </a:r>
          <a:r>
            <a:rPr lang="zh-TW" altLang="zh-HK" sz="1600" dirty="0"/>
            <a:t>銷策略，以提高知名度</a:t>
          </a:r>
          <a:r>
            <a:rPr lang="zh-TW" altLang="zh-HK" sz="1600" dirty="0" smtClean="0"/>
            <a:t>和</a:t>
          </a:r>
          <a:r>
            <a:rPr lang="zh-TW" altLang="en-US" sz="1600" dirty="0" smtClean="0"/>
            <a:t>關</a:t>
          </a:r>
          <a:r>
            <a:rPr lang="zh-TW" sz="1600" dirty="0" smtClean="0"/>
            <a:t>注</a:t>
          </a:r>
          <a:r>
            <a:rPr lang="zh-TW" altLang="zh-HK" sz="1600" dirty="0" smtClean="0"/>
            <a:t>。</a:t>
          </a:r>
          <a:endParaRPr lang="zh-HK" altLang="en-US" sz="1600" dirty="0"/>
        </a:p>
      </dgm:t>
    </dgm:pt>
    <dgm:pt modelId="{9CC6D41E-D740-45C0-ADA4-392AEF8D8A81}" type="parTrans" cxnId="{663C5B71-7FE2-4EBC-AD4F-2567D0341AE7}">
      <dgm:prSet/>
      <dgm:spPr/>
      <dgm:t>
        <a:bodyPr/>
        <a:lstStyle/>
        <a:p>
          <a:endParaRPr lang="zh-HK" altLang="en-US"/>
        </a:p>
      </dgm:t>
    </dgm:pt>
    <dgm:pt modelId="{5125E33B-ACCB-4E71-87FD-70BC80A8D839}" type="sibTrans" cxnId="{663C5B71-7FE2-4EBC-AD4F-2567D0341AE7}">
      <dgm:prSet/>
      <dgm:spPr/>
      <dgm:t>
        <a:bodyPr/>
        <a:lstStyle/>
        <a:p>
          <a:endParaRPr lang="zh-HK" altLang="en-US"/>
        </a:p>
      </dgm:t>
    </dgm:pt>
    <dgm:pt modelId="{94343A51-A7F9-44EC-976A-D0E8F782C2D4}">
      <dgm:prSet phldrT="[文字]" custT="1"/>
      <dgm:spPr>
        <a:solidFill>
          <a:srgbClr val="FF6699"/>
        </a:solidFill>
      </dgm:spPr>
      <dgm:t>
        <a:bodyPr/>
        <a:lstStyle/>
        <a:p>
          <a:pPr algn="ctr"/>
          <a:endParaRPr lang="en-US" altLang="zh-HK" sz="2800" dirty="0"/>
        </a:p>
        <a:p>
          <a:pPr algn="ctr"/>
          <a:r>
            <a:rPr lang="zh-HK" altLang="en-US" sz="2800" b="0" i="0" dirty="0"/>
            <a:t>大眾</a:t>
          </a:r>
          <a:endParaRPr lang="en-US" altLang="zh-HK" sz="2800" dirty="0"/>
        </a:p>
        <a:p>
          <a:pPr algn="l"/>
          <a:r>
            <a:rPr lang="zh-TW" altLang="zh-HK" sz="1600" dirty="0"/>
            <a:t>重點關注參與產品生產、分銷</a:t>
          </a:r>
          <a:r>
            <a:rPr lang="zh-TW" altLang="zh-HK" sz="1600" dirty="0" smtClean="0"/>
            <a:t>和</a:t>
          </a:r>
          <a:r>
            <a:rPr lang="zh-TW" altLang="en-US" sz="1600" dirty="0" smtClean="0"/>
            <a:t>使用</a:t>
          </a:r>
          <a:r>
            <a:rPr lang="zh-TW" altLang="zh-HK" sz="1600" dirty="0" smtClean="0"/>
            <a:t>的個</a:t>
          </a:r>
          <a:r>
            <a:rPr lang="zh-TW" altLang="en-US" sz="1600" dirty="0" smtClean="0"/>
            <a:t>別</a:t>
          </a:r>
          <a:r>
            <a:rPr lang="zh-TW" altLang="zh-HK" sz="1600" dirty="0" smtClean="0"/>
            <a:t>人</a:t>
          </a:r>
          <a:r>
            <a:rPr lang="zh-TW" altLang="en-US" sz="1600" dirty="0" smtClean="0"/>
            <a:t>士</a:t>
          </a:r>
          <a:r>
            <a:rPr lang="zh-TW" altLang="zh-HK" sz="1600" dirty="0" smtClean="0"/>
            <a:t>，</a:t>
          </a:r>
          <a:r>
            <a:rPr lang="zh-TW" altLang="zh-HK" sz="1600" dirty="0"/>
            <a:t>包括員工</a:t>
          </a:r>
          <a:r>
            <a:rPr lang="zh-TW" altLang="zh-HK" sz="1600" dirty="0" smtClean="0"/>
            <a:t>、</a:t>
          </a:r>
          <a:r>
            <a:rPr lang="zh-TW" altLang="en-US" sz="1600" dirty="0" smtClean="0"/>
            <a:t>顧</a:t>
          </a:r>
          <a:r>
            <a:rPr lang="zh-TW" altLang="zh-HK" sz="1600" dirty="0" smtClean="0"/>
            <a:t>客、</a:t>
          </a:r>
          <a:r>
            <a:rPr lang="zh-TW" altLang="zh-HK" sz="1600" dirty="0"/>
            <a:t>供應商和合作夥伴。</a:t>
          </a:r>
          <a:endParaRPr lang="zh-HK" altLang="en-US" sz="1600" dirty="0"/>
        </a:p>
      </dgm:t>
    </dgm:pt>
    <dgm:pt modelId="{057CD372-35D3-4748-B53E-CD6D6425A3F9}" type="parTrans" cxnId="{2D8DD8AE-6232-4FCB-B801-C0BC358F70F2}">
      <dgm:prSet/>
      <dgm:spPr/>
      <dgm:t>
        <a:bodyPr/>
        <a:lstStyle/>
        <a:p>
          <a:endParaRPr lang="zh-HK" altLang="en-US"/>
        </a:p>
      </dgm:t>
    </dgm:pt>
    <dgm:pt modelId="{23FF2074-C4CD-43A4-BB84-895EE34C7129}" type="sibTrans" cxnId="{2D8DD8AE-6232-4FCB-B801-C0BC358F70F2}">
      <dgm:prSet/>
      <dgm:spPr/>
      <dgm:t>
        <a:bodyPr/>
        <a:lstStyle/>
        <a:p>
          <a:endParaRPr lang="zh-HK" altLang="en-US"/>
        </a:p>
      </dgm:t>
    </dgm:pt>
    <dgm:pt modelId="{602FD4C0-5DA7-4A50-8ED4-FC24C8873768}" type="pres">
      <dgm:prSet presAssocID="{06A57860-92AF-4145-8D57-DD56CF8241E1}" presName="Name0" presStyleCnt="0">
        <dgm:presLayoutVars>
          <dgm:dir/>
          <dgm:resizeHandles val="exact"/>
        </dgm:presLayoutVars>
      </dgm:prSet>
      <dgm:spPr/>
    </dgm:pt>
    <dgm:pt modelId="{A57C592F-9681-4190-830D-BA3F661DC8CB}" type="pres">
      <dgm:prSet presAssocID="{06A57860-92AF-4145-8D57-DD56CF8241E1}" presName="fgShape" presStyleLbl="fgShp" presStyleIdx="0" presStyleCnt="1"/>
      <dgm:spPr>
        <a:noFill/>
        <a:ln>
          <a:noFill/>
        </a:ln>
      </dgm:spPr>
    </dgm:pt>
    <dgm:pt modelId="{90275EF0-FCD5-4C83-A984-5E24EB9808A7}" type="pres">
      <dgm:prSet presAssocID="{06A57860-92AF-4145-8D57-DD56CF8241E1}" presName="linComp" presStyleCnt="0"/>
      <dgm:spPr/>
    </dgm:pt>
    <dgm:pt modelId="{F06C3535-FF4D-4F17-B76E-6EE5443C687E}" type="pres">
      <dgm:prSet presAssocID="{DE3B2B6F-D5C5-4636-80E9-A54C268A16AF}" presName="compNode" presStyleCnt="0"/>
      <dgm:spPr/>
    </dgm:pt>
    <dgm:pt modelId="{C488913F-C673-4566-9085-8923901E5694}" type="pres">
      <dgm:prSet presAssocID="{DE3B2B6F-D5C5-4636-80E9-A54C268A16AF}" presName="bkgdShape" presStyleLbl="node1" presStyleIdx="0" presStyleCnt="5"/>
      <dgm:spPr/>
      <dgm:t>
        <a:bodyPr/>
        <a:lstStyle/>
        <a:p>
          <a:endParaRPr lang="zh-TW" altLang="en-US"/>
        </a:p>
      </dgm:t>
    </dgm:pt>
    <dgm:pt modelId="{BCA6377D-DF61-4AFF-AB62-4C8C5EBF5017}" type="pres">
      <dgm:prSet presAssocID="{DE3B2B6F-D5C5-4636-80E9-A54C268A16AF}" presName="nodeTx" presStyleLbl="node1" presStyleIdx="0" presStyleCnt="5">
        <dgm:presLayoutVars>
          <dgm:bulletEnabled val="1"/>
        </dgm:presLayoutVars>
      </dgm:prSet>
      <dgm:spPr/>
      <dgm:t>
        <a:bodyPr/>
        <a:lstStyle/>
        <a:p>
          <a:endParaRPr lang="zh-TW" altLang="en-US"/>
        </a:p>
      </dgm:t>
    </dgm:pt>
    <dgm:pt modelId="{D67B20E8-29B8-4EC0-A754-29C45CF8B3C9}" type="pres">
      <dgm:prSet presAssocID="{DE3B2B6F-D5C5-4636-80E9-A54C268A16AF}" presName="invisiNode" presStyleLbl="node1" presStyleIdx="0" presStyleCnt="5"/>
      <dgm:spPr/>
    </dgm:pt>
    <dgm:pt modelId="{C09CC39C-3544-442C-A85F-0ABD473B0B73}" type="pres">
      <dgm:prSet presAssocID="{DE3B2B6F-D5C5-4636-80E9-A54C268A16AF}" presName="imagNode" presStyleLbl="fgImgPlace1" presStyleIdx="0" presStyleCnt="5"/>
      <dgm:spPr>
        <a:blipFill>
          <a:blip xmlns:r="http://schemas.openxmlformats.org/officeDocument/2006/relationships" r:embed="rId1"/>
          <a:srcRect/>
          <a:stretch>
            <a:fillRect t="-3000" b="-3000"/>
          </a:stretch>
        </a:blipFill>
      </dgm:spPr>
    </dgm:pt>
    <dgm:pt modelId="{3A17AAD7-1444-4C48-B9BD-12FDA0A840D7}" type="pres">
      <dgm:prSet presAssocID="{0A064788-3803-4B92-BA8B-917572D2DBB1}" presName="sibTrans" presStyleLbl="sibTrans2D1" presStyleIdx="0" presStyleCnt="0"/>
      <dgm:spPr/>
      <dgm:t>
        <a:bodyPr/>
        <a:lstStyle/>
        <a:p>
          <a:endParaRPr lang="zh-TW" altLang="en-US"/>
        </a:p>
      </dgm:t>
    </dgm:pt>
    <dgm:pt modelId="{D8022844-D558-46B6-82D2-43EF7A8A8533}" type="pres">
      <dgm:prSet presAssocID="{31BFC702-9B8E-4FE4-AF77-E0AB7DF40AE0}" presName="compNode" presStyleCnt="0"/>
      <dgm:spPr/>
    </dgm:pt>
    <dgm:pt modelId="{86573DEC-3ADA-4A12-BCFC-677ACB674A2D}" type="pres">
      <dgm:prSet presAssocID="{31BFC702-9B8E-4FE4-AF77-E0AB7DF40AE0}" presName="bkgdShape" presStyleLbl="node1" presStyleIdx="1" presStyleCnt="5"/>
      <dgm:spPr/>
      <dgm:t>
        <a:bodyPr/>
        <a:lstStyle/>
        <a:p>
          <a:endParaRPr lang="zh-TW" altLang="en-US"/>
        </a:p>
      </dgm:t>
    </dgm:pt>
    <dgm:pt modelId="{3251F39E-FF74-4FEA-957F-2D7C6C816CC7}" type="pres">
      <dgm:prSet presAssocID="{31BFC702-9B8E-4FE4-AF77-E0AB7DF40AE0}" presName="nodeTx" presStyleLbl="node1" presStyleIdx="1" presStyleCnt="5">
        <dgm:presLayoutVars>
          <dgm:bulletEnabled val="1"/>
        </dgm:presLayoutVars>
      </dgm:prSet>
      <dgm:spPr/>
      <dgm:t>
        <a:bodyPr/>
        <a:lstStyle/>
        <a:p>
          <a:endParaRPr lang="zh-TW" altLang="en-US"/>
        </a:p>
      </dgm:t>
    </dgm:pt>
    <dgm:pt modelId="{D27F7F8F-B93C-499B-94A3-C3F7A8079883}" type="pres">
      <dgm:prSet presAssocID="{31BFC702-9B8E-4FE4-AF77-E0AB7DF40AE0}" presName="invisiNode" presStyleLbl="node1" presStyleIdx="1" presStyleCnt="5"/>
      <dgm:spPr/>
    </dgm:pt>
    <dgm:pt modelId="{02705E4A-5700-43B8-97C7-F761E995E0BF}" type="pres">
      <dgm:prSet presAssocID="{31BFC702-9B8E-4FE4-AF77-E0AB7DF40AE0}" presName="imagNode" presStyleLbl="fgImgPlace1" presStyleIdx="1" presStyleCnt="5"/>
      <dgm:spPr>
        <a:blipFill>
          <a:blip xmlns:r="http://schemas.openxmlformats.org/officeDocument/2006/relationships" r:embed="rId2"/>
          <a:srcRect/>
          <a:stretch>
            <a:fillRect t="-3000" b="-3000"/>
          </a:stretch>
        </a:blipFill>
      </dgm:spPr>
    </dgm:pt>
    <dgm:pt modelId="{062DEC1C-B145-4C3B-8012-2FFAB74552AD}" type="pres">
      <dgm:prSet presAssocID="{E651CF6F-966E-4BA7-8FCF-80861A7F2AC0}" presName="sibTrans" presStyleLbl="sibTrans2D1" presStyleIdx="0" presStyleCnt="0"/>
      <dgm:spPr/>
      <dgm:t>
        <a:bodyPr/>
        <a:lstStyle/>
        <a:p>
          <a:endParaRPr lang="zh-TW" altLang="en-US"/>
        </a:p>
      </dgm:t>
    </dgm:pt>
    <dgm:pt modelId="{5F821B76-E33B-47AE-9B78-757DC4CA9DDE}" type="pres">
      <dgm:prSet presAssocID="{E7FE245B-B399-4AF9-9FCC-6F08545B2983}" presName="compNode" presStyleCnt="0"/>
      <dgm:spPr/>
    </dgm:pt>
    <dgm:pt modelId="{21E108D7-E43D-4E68-B70C-22F7611B970D}" type="pres">
      <dgm:prSet presAssocID="{E7FE245B-B399-4AF9-9FCC-6F08545B2983}" presName="bkgdShape" presStyleLbl="node1" presStyleIdx="2" presStyleCnt="5"/>
      <dgm:spPr/>
      <dgm:t>
        <a:bodyPr/>
        <a:lstStyle/>
        <a:p>
          <a:endParaRPr lang="zh-TW" altLang="en-US"/>
        </a:p>
      </dgm:t>
    </dgm:pt>
    <dgm:pt modelId="{791558DD-0539-43C8-A6EA-188A718F7ECA}" type="pres">
      <dgm:prSet presAssocID="{E7FE245B-B399-4AF9-9FCC-6F08545B2983}" presName="nodeTx" presStyleLbl="node1" presStyleIdx="2" presStyleCnt="5">
        <dgm:presLayoutVars>
          <dgm:bulletEnabled val="1"/>
        </dgm:presLayoutVars>
      </dgm:prSet>
      <dgm:spPr/>
      <dgm:t>
        <a:bodyPr/>
        <a:lstStyle/>
        <a:p>
          <a:endParaRPr lang="zh-TW" altLang="en-US"/>
        </a:p>
      </dgm:t>
    </dgm:pt>
    <dgm:pt modelId="{192BEEBD-F442-40D6-94F0-0001583CD674}" type="pres">
      <dgm:prSet presAssocID="{E7FE245B-B399-4AF9-9FCC-6F08545B2983}" presName="invisiNode" presStyleLbl="node1" presStyleIdx="2" presStyleCnt="5"/>
      <dgm:spPr/>
    </dgm:pt>
    <dgm:pt modelId="{1FD7A03E-32A5-4DEF-8E3B-13688377C0FE}" type="pres">
      <dgm:prSet presAssocID="{E7FE245B-B399-4AF9-9FCC-6F08545B2983}" presName="imagNode" presStyleLbl="fgImgPlace1" presStyleIdx="2" presStyleCnt="5"/>
      <dgm:spPr>
        <a:blipFill>
          <a:blip xmlns:r="http://schemas.openxmlformats.org/officeDocument/2006/relationships" r:embed="rId3"/>
          <a:srcRect/>
          <a:stretch>
            <a:fillRect t="-12000" b="-12000"/>
          </a:stretch>
        </a:blipFill>
      </dgm:spPr>
    </dgm:pt>
    <dgm:pt modelId="{47393A53-AA84-42AE-94BE-823B553B67D3}" type="pres">
      <dgm:prSet presAssocID="{5C4B907C-5A58-4D19-8BF4-88A76DE97970}" presName="sibTrans" presStyleLbl="sibTrans2D1" presStyleIdx="0" presStyleCnt="0"/>
      <dgm:spPr/>
      <dgm:t>
        <a:bodyPr/>
        <a:lstStyle/>
        <a:p>
          <a:endParaRPr lang="zh-TW" altLang="en-US"/>
        </a:p>
      </dgm:t>
    </dgm:pt>
    <dgm:pt modelId="{8C458424-CA2B-4458-B28F-742CC17B78BD}" type="pres">
      <dgm:prSet presAssocID="{6809B8D3-F7B9-4E5C-90F1-35B296DDB546}" presName="compNode" presStyleCnt="0"/>
      <dgm:spPr/>
    </dgm:pt>
    <dgm:pt modelId="{41571C9D-0FD1-4AFB-AE98-F11615D46DB0}" type="pres">
      <dgm:prSet presAssocID="{6809B8D3-F7B9-4E5C-90F1-35B296DDB546}" presName="bkgdShape" presStyleLbl="node1" presStyleIdx="3" presStyleCnt="5"/>
      <dgm:spPr/>
      <dgm:t>
        <a:bodyPr/>
        <a:lstStyle/>
        <a:p>
          <a:endParaRPr lang="zh-TW" altLang="en-US"/>
        </a:p>
      </dgm:t>
    </dgm:pt>
    <dgm:pt modelId="{9608D4D3-3613-49ED-8D5E-7C200C7D5E33}" type="pres">
      <dgm:prSet presAssocID="{6809B8D3-F7B9-4E5C-90F1-35B296DDB546}" presName="nodeTx" presStyleLbl="node1" presStyleIdx="3" presStyleCnt="5">
        <dgm:presLayoutVars>
          <dgm:bulletEnabled val="1"/>
        </dgm:presLayoutVars>
      </dgm:prSet>
      <dgm:spPr/>
      <dgm:t>
        <a:bodyPr/>
        <a:lstStyle/>
        <a:p>
          <a:endParaRPr lang="zh-TW" altLang="en-US"/>
        </a:p>
      </dgm:t>
    </dgm:pt>
    <dgm:pt modelId="{26DB5EE4-9F19-460A-951F-8D41F7ED1547}" type="pres">
      <dgm:prSet presAssocID="{6809B8D3-F7B9-4E5C-90F1-35B296DDB546}" presName="invisiNode" presStyleLbl="node1" presStyleIdx="3" presStyleCnt="5"/>
      <dgm:spPr/>
    </dgm:pt>
    <dgm:pt modelId="{8A5A9049-43E4-4A06-A368-720B52B4E12B}" type="pres">
      <dgm:prSet presAssocID="{6809B8D3-F7B9-4E5C-90F1-35B296DDB546}" presName="imagNode" presStyleLbl="fgImgPlace1" presStyleIdx="3" presStyleCnt="5"/>
      <dgm:spPr>
        <a:blipFill>
          <a:blip xmlns:r="http://schemas.openxmlformats.org/officeDocument/2006/relationships" r:embed="rId4"/>
          <a:srcRect/>
          <a:stretch>
            <a:fillRect t="-6000" b="-6000"/>
          </a:stretch>
        </a:blipFill>
      </dgm:spPr>
    </dgm:pt>
    <dgm:pt modelId="{023C1F1F-DB37-4752-B4B7-795CED34C6C4}" type="pres">
      <dgm:prSet presAssocID="{5125E33B-ACCB-4E71-87FD-70BC80A8D839}" presName="sibTrans" presStyleLbl="sibTrans2D1" presStyleIdx="0" presStyleCnt="0"/>
      <dgm:spPr/>
      <dgm:t>
        <a:bodyPr/>
        <a:lstStyle/>
        <a:p>
          <a:endParaRPr lang="zh-TW" altLang="en-US"/>
        </a:p>
      </dgm:t>
    </dgm:pt>
    <dgm:pt modelId="{F311FF75-E946-4089-B119-F8F3C3114416}" type="pres">
      <dgm:prSet presAssocID="{94343A51-A7F9-44EC-976A-D0E8F782C2D4}" presName="compNode" presStyleCnt="0"/>
      <dgm:spPr/>
    </dgm:pt>
    <dgm:pt modelId="{062B4E2E-F445-4D2F-80C7-3F3F0BD2581B}" type="pres">
      <dgm:prSet presAssocID="{94343A51-A7F9-44EC-976A-D0E8F782C2D4}" presName="bkgdShape" presStyleLbl="node1" presStyleIdx="4" presStyleCnt="5"/>
      <dgm:spPr/>
      <dgm:t>
        <a:bodyPr/>
        <a:lstStyle/>
        <a:p>
          <a:endParaRPr lang="zh-TW" altLang="en-US"/>
        </a:p>
      </dgm:t>
    </dgm:pt>
    <dgm:pt modelId="{45645BA5-5A26-467E-A14F-6B8E7FCEC0AD}" type="pres">
      <dgm:prSet presAssocID="{94343A51-A7F9-44EC-976A-D0E8F782C2D4}" presName="nodeTx" presStyleLbl="node1" presStyleIdx="4" presStyleCnt="5">
        <dgm:presLayoutVars>
          <dgm:bulletEnabled val="1"/>
        </dgm:presLayoutVars>
      </dgm:prSet>
      <dgm:spPr/>
      <dgm:t>
        <a:bodyPr/>
        <a:lstStyle/>
        <a:p>
          <a:endParaRPr lang="zh-TW" altLang="en-US"/>
        </a:p>
      </dgm:t>
    </dgm:pt>
    <dgm:pt modelId="{7BF8DD32-3DF3-430F-80CD-40A21EAEB563}" type="pres">
      <dgm:prSet presAssocID="{94343A51-A7F9-44EC-976A-D0E8F782C2D4}" presName="invisiNode" presStyleLbl="node1" presStyleIdx="4" presStyleCnt="5"/>
      <dgm:spPr/>
    </dgm:pt>
    <dgm:pt modelId="{C79D81A1-DA7D-44FC-821E-C1925C9EDB0D}" type="pres">
      <dgm:prSet presAssocID="{94343A51-A7F9-44EC-976A-D0E8F782C2D4}" presName="imagNode" presStyleLbl="fgImgPlace1" presStyleIdx="4" presStyleCnt="5"/>
      <dgm:spPr>
        <a:blipFill>
          <a:blip xmlns:r="http://schemas.openxmlformats.org/officeDocument/2006/relationships" r:embed="rId5"/>
          <a:srcRect/>
          <a:stretch>
            <a:fillRect t="-6000" b="-6000"/>
          </a:stretch>
        </a:blipFill>
      </dgm:spPr>
    </dgm:pt>
  </dgm:ptLst>
  <dgm:cxnLst>
    <dgm:cxn modelId="{E8F7653E-93FF-4C0C-A370-64EB534CC533}" type="presOf" srcId="{5C4B907C-5A58-4D19-8BF4-88A76DE97970}" destId="{47393A53-AA84-42AE-94BE-823B553B67D3}" srcOrd="0" destOrd="0" presId="urn:microsoft.com/office/officeart/2005/8/layout/hList7"/>
    <dgm:cxn modelId="{2CCDD29E-1705-4D34-88CA-B1A21E757E1E}" type="presOf" srcId="{06A57860-92AF-4145-8D57-DD56CF8241E1}" destId="{602FD4C0-5DA7-4A50-8ED4-FC24C8873768}" srcOrd="0" destOrd="0" presId="urn:microsoft.com/office/officeart/2005/8/layout/hList7"/>
    <dgm:cxn modelId="{B03A5CE2-455A-4CA6-8BD6-8B37E5107D2B}" type="presOf" srcId="{31BFC702-9B8E-4FE4-AF77-E0AB7DF40AE0}" destId="{3251F39E-FF74-4FEA-957F-2D7C6C816CC7}" srcOrd="1" destOrd="0" presId="urn:microsoft.com/office/officeart/2005/8/layout/hList7"/>
    <dgm:cxn modelId="{F34B4534-00A2-4C59-BF33-60F724868133}" type="presOf" srcId="{DE3B2B6F-D5C5-4636-80E9-A54C268A16AF}" destId="{C488913F-C673-4566-9085-8923901E5694}" srcOrd="0" destOrd="0" presId="urn:microsoft.com/office/officeart/2005/8/layout/hList7"/>
    <dgm:cxn modelId="{A4A3A75C-9833-4EF7-B464-975F28986BC0}" srcId="{06A57860-92AF-4145-8D57-DD56CF8241E1}" destId="{DE3B2B6F-D5C5-4636-80E9-A54C268A16AF}" srcOrd="0" destOrd="0" parTransId="{89525F58-6224-4D51-8C29-947674674805}" sibTransId="{0A064788-3803-4B92-BA8B-917572D2DBB1}"/>
    <dgm:cxn modelId="{BC38A1D3-D541-4C30-AC28-846A2F35A59C}" type="presOf" srcId="{6809B8D3-F7B9-4E5C-90F1-35B296DDB546}" destId="{41571C9D-0FD1-4AFB-AE98-F11615D46DB0}" srcOrd="0" destOrd="0" presId="urn:microsoft.com/office/officeart/2005/8/layout/hList7"/>
    <dgm:cxn modelId="{3EB6C10E-B529-4D7C-85A7-377ECD652419}" type="presOf" srcId="{DE3B2B6F-D5C5-4636-80E9-A54C268A16AF}" destId="{BCA6377D-DF61-4AFF-AB62-4C8C5EBF5017}" srcOrd="1" destOrd="0" presId="urn:microsoft.com/office/officeart/2005/8/layout/hList7"/>
    <dgm:cxn modelId="{7370C409-8E8A-436C-800D-8CB74F275A65}" type="presOf" srcId="{E7FE245B-B399-4AF9-9FCC-6F08545B2983}" destId="{21E108D7-E43D-4E68-B70C-22F7611B970D}" srcOrd="0" destOrd="0" presId="urn:microsoft.com/office/officeart/2005/8/layout/hList7"/>
    <dgm:cxn modelId="{663C5B71-7FE2-4EBC-AD4F-2567D0341AE7}" srcId="{06A57860-92AF-4145-8D57-DD56CF8241E1}" destId="{6809B8D3-F7B9-4E5C-90F1-35B296DDB546}" srcOrd="3" destOrd="0" parTransId="{9CC6D41E-D740-45C0-ADA4-392AEF8D8A81}" sibTransId="{5125E33B-ACCB-4E71-87FD-70BC80A8D839}"/>
    <dgm:cxn modelId="{97AB9963-1235-4D27-84F4-BD8979BE4230}" type="presOf" srcId="{5125E33B-ACCB-4E71-87FD-70BC80A8D839}" destId="{023C1F1F-DB37-4752-B4B7-795CED34C6C4}" srcOrd="0" destOrd="0" presId="urn:microsoft.com/office/officeart/2005/8/layout/hList7"/>
    <dgm:cxn modelId="{F10A6A0B-3CB3-4C99-B152-5C6BA90A87B7}" srcId="{06A57860-92AF-4145-8D57-DD56CF8241E1}" destId="{31BFC702-9B8E-4FE4-AF77-E0AB7DF40AE0}" srcOrd="1" destOrd="0" parTransId="{9722D1C3-3141-45BF-A57B-0F4F9125A3E5}" sibTransId="{E651CF6F-966E-4BA7-8FCF-80861A7F2AC0}"/>
    <dgm:cxn modelId="{3DEC069D-A471-4BF2-9594-7F75BFB8DE34}" type="presOf" srcId="{0A064788-3803-4B92-BA8B-917572D2DBB1}" destId="{3A17AAD7-1444-4C48-B9BD-12FDA0A840D7}" srcOrd="0" destOrd="0" presId="urn:microsoft.com/office/officeart/2005/8/layout/hList7"/>
    <dgm:cxn modelId="{637BFD60-5A2E-4CB3-B995-C1BF66214A82}" srcId="{06A57860-92AF-4145-8D57-DD56CF8241E1}" destId="{E7FE245B-B399-4AF9-9FCC-6F08545B2983}" srcOrd="2" destOrd="0" parTransId="{BB4633E7-77B1-44BB-8B1B-E5C70A4D56E1}" sibTransId="{5C4B907C-5A58-4D19-8BF4-88A76DE97970}"/>
    <dgm:cxn modelId="{975374FD-6237-4A2A-B257-9971DC4D8B25}" type="presOf" srcId="{E7FE245B-B399-4AF9-9FCC-6F08545B2983}" destId="{791558DD-0539-43C8-A6EA-188A718F7ECA}" srcOrd="1" destOrd="0" presId="urn:microsoft.com/office/officeart/2005/8/layout/hList7"/>
    <dgm:cxn modelId="{A96B9FC7-85DE-4AB5-887F-7ED4EC573957}" type="presOf" srcId="{6809B8D3-F7B9-4E5C-90F1-35B296DDB546}" destId="{9608D4D3-3613-49ED-8D5E-7C200C7D5E33}" srcOrd="1" destOrd="0" presId="urn:microsoft.com/office/officeart/2005/8/layout/hList7"/>
    <dgm:cxn modelId="{B4D09763-0AEA-43CC-B513-D6E23D4EC7AD}" type="presOf" srcId="{E651CF6F-966E-4BA7-8FCF-80861A7F2AC0}" destId="{062DEC1C-B145-4C3B-8012-2FFAB74552AD}" srcOrd="0" destOrd="0" presId="urn:microsoft.com/office/officeart/2005/8/layout/hList7"/>
    <dgm:cxn modelId="{ADA13BCA-EB2A-4E33-8570-39CE44B19F04}" type="presOf" srcId="{94343A51-A7F9-44EC-976A-D0E8F782C2D4}" destId="{062B4E2E-F445-4D2F-80C7-3F3F0BD2581B}" srcOrd="0" destOrd="0" presId="urn:microsoft.com/office/officeart/2005/8/layout/hList7"/>
    <dgm:cxn modelId="{0BE05921-37C2-450C-B67B-32DD36D0B085}" type="presOf" srcId="{31BFC702-9B8E-4FE4-AF77-E0AB7DF40AE0}" destId="{86573DEC-3ADA-4A12-BCFC-677ACB674A2D}" srcOrd="0" destOrd="0" presId="urn:microsoft.com/office/officeart/2005/8/layout/hList7"/>
    <dgm:cxn modelId="{CC7DD6F5-196A-45CC-AA26-FD1CB4B01566}" type="presOf" srcId="{94343A51-A7F9-44EC-976A-D0E8F782C2D4}" destId="{45645BA5-5A26-467E-A14F-6B8E7FCEC0AD}" srcOrd="1" destOrd="0" presId="urn:microsoft.com/office/officeart/2005/8/layout/hList7"/>
    <dgm:cxn modelId="{2D8DD8AE-6232-4FCB-B801-C0BC358F70F2}" srcId="{06A57860-92AF-4145-8D57-DD56CF8241E1}" destId="{94343A51-A7F9-44EC-976A-D0E8F782C2D4}" srcOrd="4" destOrd="0" parTransId="{057CD372-35D3-4748-B53E-CD6D6425A3F9}" sibTransId="{23FF2074-C4CD-43A4-BB84-895EE34C7129}"/>
    <dgm:cxn modelId="{CCE5692E-442A-4045-919D-688C26999E0F}" type="presParOf" srcId="{602FD4C0-5DA7-4A50-8ED4-FC24C8873768}" destId="{A57C592F-9681-4190-830D-BA3F661DC8CB}" srcOrd="0" destOrd="0" presId="urn:microsoft.com/office/officeart/2005/8/layout/hList7"/>
    <dgm:cxn modelId="{FFB814FF-2B67-4991-90D8-B8D4647184C2}" type="presParOf" srcId="{602FD4C0-5DA7-4A50-8ED4-FC24C8873768}" destId="{90275EF0-FCD5-4C83-A984-5E24EB9808A7}" srcOrd="1" destOrd="0" presId="urn:microsoft.com/office/officeart/2005/8/layout/hList7"/>
    <dgm:cxn modelId="{6CB90F97-FDB2-4A64-A910-E3AAAF8DFDB1}" type="presParOf" srcId="{90275EF0-FCD5-4C83-A984-5E24EB9808A7}" destId="{F06C3535-FF4D-4F17-B76E-6EE5443C687E}" srcOrd="0" destOrd="0" presId="urn:microsoft.com/office/officeart/2005/8/layout/hList7"/>
    <dgm:cxn modelId="{FA299866-8CEC-4E92-9935-278AFB2333B1}" type="presParOf" srcId="{F06C3535-FF4D-4F17-B76E-6EE5443C687E}" destId="{C488913F-C673-4566-9085-8923901E5694}" srcOrd="0" destOrd="0" presId="urn:microsoft.com/office/officeart/2005/8/layout/hList7"/>
    <dgm:cxn modelId="{900361EA-8BC1-41C9-B72F-3EA24057AD95}" type="presParOf" srcId="{F06C3535-FF4D-4F17-B76E-6EE5443C687E}" destId="{BCA6377D-DF61-4AFF-AB62-4C8C5EBF5017}" srcOrd="1" destOrd="0" presId="urn:microsoft.com/office/officeart/2005/8/layout/hList7"/>
    <dgm:cxn modelId="{16781B9F-E5A3-46A8-ABC4-FEB9E05F506A}" type="presParOf" srcId="{F06C3535-FF4D-4F17-B76E-6EE5443C687E}" destId="{D67B20E8-29B8-4EC0-A754-29C45CF8B3C9}" srcOrd="2" destOrd="0" presId="urn:microsoft.com/office/officeart/2005/8/layout/hList7"/>
    <dgm:cxn modelId="{30BE99A9-99B4-4A98-BC1A-307192A07490}" type="presParOf" srcId="{F06C3535-FF4D-4F17-B76E-6EE5443C687E}" destId="{C09CC39C-3544-442C-A85F-0ABD473B0B73}" srcOrd="3" destOrd="0" presId="urn:microsoft.com/office/officeart/2005/8/layout/hList7"/>
    <dgm:cxn modelId="{412BEB62-8F77-4CDE-ADAA-CACCDADEF133}" type="presParOf" srcId="{90275EF0-FCD5-4C83-A984-5E24EB9808A7}" destId="{3A17AAD7-1444-4C48-B9BD-12FDA0A840D7}" srcOrd="1" destOrd="0" presId="urn:microsoft.com/office/officeart/2005/8/layout/hList7"/>
    <dgm:cxn modelId="{9C82C767-1F8E-4E20-8CF6-9538575653F9}" type="presParOf" srcId="{90275EF0-FCD5-4C83-A984-5E24EB9808A7}" destId="{D8022844-D558-46B6-82D2-43EF7A8A8533}" srcOrd="2" destOrd="0" presId="urn:microsoft.com/office/officeart/2005/8/layout/hList7"/>
    <dgm:cxn modelId="{24FB47E9-6B2B-4397-80B3-ECA77A4A4B2A}" type="presParOf" srcId="{D8022844-D558-46B6-82D2-43EF7A8A8533}" destId="{86573DEC-3ADA-4A12-BCFC-677ACB674A2D}" srcOrd="0" destOrd="0" presId="urn:microsoft.com/office/officeart/2005/8/layout/hList7"/>
    <dgm:cxn modelId="{14DCCB42-C312-4F6F-93AC-9F6DB8BA92D7}" type="presParOf" srcId="{D8022844-D558-46B6-82D2-43EF7A8A8533}" destId="{3251F39E-FF74-4FEA-957F-2D7C6C816CC7}" srcOrd="1" destOrd="0" presId="urn:microsoft.com/office/officeart/2005/8/layout/hList7"/>
    <dgm:cxn modelId="{FFDDFBC6-FD0C-46F3-A146-DA66C1B8AAB8}" type="presParOf" srcId="{D8022844-D558-46B6-82D2-43EF7A8A8533}" destId="{D27F7F8F-B93C-499B-94A3-C3F7A8079883}" srcOrd="2" destOrd="0" presId="urn:microsoft.com/office/officeart/2005/8/layout/hList7"/>
    <dgm:cxn modelId="{5B5F8FA2-4BD2-4975-B163-1D6F8EDD4314}" type="presParOf" srcId="{D8022844-D558-46B6-82D2-43EF7A8A8533}" destId="{02705E4A-5700-43B8-97C7-F761E995E0BF}" srcOrd="3" destOrd="0" presId="urn:microsoft.com/office/officeart/2005/8/layout/hList7"/>
    <dgm:cxn modelId="{3BC256E9-9AE4-4FDE-8709-94B27AD95FDF}" type="presParOf" srcId="{90275EF0-FCD5-4C83-A984-5E24EB9808A7}" destId="{062DEC1C-B145-4C3B-8012-2FFAB74552AD}" srcOrd="3" destOrd="0" presId="urn:microsoft.com/office/officeart/2005/8/layout/hList7"/>
    <dgm:cxn modelId="{5EC5F143-A0BA-4DF5-8C20-88462EE066FC}" type="presParOf" srcId="{90275EF0-FCD5-4C83-A984-5E24EB9808A7}" destId="{5F821B76-E33B-47AE-9B78-757DC4CA9DDE}" srcOrd="4" destOrd="0" presId="urn:microsoft.com/office/officeart/2005/8/layout/hList7"/>
    <dgm:cxn modelId="{60130D94-175A-423D-8758-F8B82EC3CDE8}" type="presParOf" srcId="{5F821B76-E33B-47AE-9B78-757DC4CA9DDE}" destId="{21E108D7-E43D-4E68-B70C-22F7611B970D}" srcOrd="0" destOrd="0" presId="urn:microsoft.com/office/officeart/2005/8/layout/hList7"/>
    <dgm:cxn modelId="{BD1EE032-4487-4B53-8563-A51A9B986587}" type="presParOf" srcId="{5F821B76-E33B-47AE-9B78-757DC4CA9DDE}" destId="{791558DD-0539-43C8-A6EA-188A718F7ECA}" srcOrd="1" destOrd="0" presId="urn:microsoft.com/office/officeart/2005/8/layout/hList7"/>
    <dgm:cxn modelId="{EA8BE092-D761-4D8E-95D6-C5111F04DE16}" type="presParOf" srcId="{5F821B76-E33B-47AE-9B78-757DC4CA9DDE}" destId="{192BEEBD-F442-40D6-94F0-0001583CD674}" srcOrd="2" destOrd="0" presId="urn:microsoft.com/office/officeart/2005/8/layout/hList7"/>
    <dgm:cxn modelId="{E2C7CD8D-6AD0-4BB5-AA9D-27E7C9E322A3}" type="presParOf" srcId="{5F821B76-E33B-47AE-9B78-757DC4CA9DDE}" destId="{1FD7A03E-32A5-4DEF-8E3B-13688377C0FE}" srcOrd="3" destOrd="0" presId="urn:microsoft.com/office/officeart/2005/8/layout/hList7"/>
    <dgm:cxn modelId="{DC539ABC-D363-4002-9617-DB8A0FFF3201}" type="presParOf" srcId="{90275EF0-FCD5-4C83-A984-5E24EB9808A7}" destId="{47393A53-AA84-42AE-94BE-823B553B67D3}" srcOrd="5" destOrd="0" presId="urn:microsoft.com/office/officeart/2005/8/layout/hList7"/>
    <dgm:cxn modelId="{87AAB27E-1BE7-48FF-B323-0DE8860C21E1}" type="presParOf" srcId="{90275EF0-FCD5-4C83-A984-5E24EB9808A7}" destId="{8C458424-CA2B-4458-B28F-742CC17B78BD}" srcOrd="6" destOrd="0" presId="urn:microsoft.com/office/officeart/2005/8/layout/hList7"/>
    <dgm:cxn modelId="{F1B5719B-3CD4-4835-AC12-7A1DF2BF6D57}" type="presParOf" srcId="{8C458424-CA2B-4458-B28F-742CC17B78BD}" destId="{41571C9D-0FD1-4AFB-AE98-F11615D46DB0}" srcOrd="0" destOrd="0" presId="urn:microsoft.com/office/officeart/2005/8/layout/hList7"/>
    <dgm:cxn modelId="{F929A2D5-4E5E-4C6B-A9A2-619CB754B9C0}" type="presParOf" srcId="{8C458424-CA2B-4458-B28F-742CC17B78BD}" destId="{9608D4D3-3613-49ED-8D5E-7C200C7D5E33}" srcOrd="1" destOrd="0" presId="urn:microsoft.com/office/officeart/2005/8/layout/hList7"/>
    <dgm:cxn modelId="{569ECAC5-685C-4272-A80E-8EFC1DA67139}" type="presParOf" srcId="{8C458424-CA2B-4458-B28F-742CC17B78BD}" destId="{26DB5EE4-9F19-460A-951F-8D41F7ED1547}" srcOrd="2" destOrd="0" presId="urn:microsoft.com/office/officeart/2005/8/layout/hList7"/>
    <dgm:cxn modelId="{EE46FEF5-1308-4490-BE83-C42D9C44E3AB}" type="presParOf" srcId="{8C458424-CA2B-4458-B28F-742CC17B78BD}" destId="{8A5A9049-43E4-4A06-A368-720B52B4E12B}" srcOrd="3" destOrd="0" presId="urn:microsoft.com/office/officeart/2005/8/layout/hList7"/>
    <dgm:cxn modelId="{B194C2B4-04ED-4BFC-B7C7-F99CFFD716C6}" type="presParOf" srcId="{90275EF0-FCD5-4C83-A984-5E24EB9808A7}" destId="{023C1F1F-DB37-4752-B4B7-795CED34C6C4}" srcOrd="7" destOrd="0" presId="urn:microsoft.com/office/officeart/2005/8/layout/hList7"/>
    <dgm:cxn modelId="{C9C92030-DC97-419C-A5C1-2EFF90377787}" type="presParOf" srcId="{90275EF0-FCD5-4C83-A984-5E24EB9808A7}" destId="{F311FF75-E946-4089-B119-F8F3C3114416}" srcOrd="8" destOrd="0" presId="urn:microsoft.com/office/officeart/2005/8/layout/hList7"/>
    <dgm:cxn modelId="{0E30179A-D386-49A6-924A-4E87D5B1306D}" type="presParOf" srcId="{F311FF75-E946-4089-B119-F8F3C3114416}" destId="{062B4E2E-F445-4D2F-80C7-3F3F0BD2581B}" srcOrd="0" destOrd="0" presId="urn:microsoft.com/office/officeart/2005/8/layout/hList7"/>
    <dgm:cxn modelId="{966D1BB3-4DD7-45D3-9422-500A94D9EFE9}" type="presParOf" srcId="{F311FF75-E946-4089-B119-F8F3C3114416}" destId="{45645BA5-5A26-467E-A14F-6B8E7FCEC0AD}" srcOrd="1" destOrd="0" presId="urn:microsoft.com/office/officeart/2005/8/layout/hList7"/>
    <dgm:cxn modelId="{A7F294D7-7F30-4F3B-A6BC-289F178D381B}" type="presParOf" srcId="{F311FF75-E946-4089-B119-F8F3C3114416}" destId="{7BF8DD32-3DF3-430F-80CD-40A21EAEB563}" srcOrd="2" destOrd="0" presId="urn:microsoft.com/office/officeart/2005/8/layout/hList7"/>
    <dgm:cxn modelId="{E76F2B32-D41A-4CDE-83D0-8F34881CBAFF}" type="presParOf" srcId="{F311FF75-E946-4089-B119-F8F3C3114416}" destId="{C79D81A1-DA7D-44FC-821E-C1925C9EDB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A57860-92AF-4145-8D57-DD56CF8241E1}" type="doc">
      <dgm:prSet loTypeId="urn:microsoft.com/office/officeart/2005/8/layout/hList7" loCatId="list" qsTypeId="urn:microsoft.com/office/officeart/2005/8/quickstyle/simple1" qsCatId="simple" csTypeId="urn:microsoft.com/office/officeart/2005/8/colors/colorful5" csCatId="colorful" phldr="1"/>
      <dgm:spPr/>
    </dgm:pt>
    <dgm:pt modelId="{DE3B2B6F-D5C5-4636-80E9-A54C268A16AF}">
      <dgm:prSet phldrT="[文字]" custT="1"/>
      <dgm:spPr>
        <a:solidFill>
          <a:srgbClr val="41AFAF"/>
        </a:solidFill>
      </dgm:spPr>
      <dgm:t>
        <a:bodyPr/>
        <a:lstStyle/>
        <a:p>
          <a:pPr algn="ctr"/>
          <a:endParaRPr lang="en-US" altLang="zh-HK" sz="2900" dirty="0"/>
        </a:p>
        <a:p>
          <a:pPr algn="ctr"/>
          <a:endParaRPr lang="en-US" altLang="zh-HK" sz="2900" dirty="0"/>
        </a:p>
        <a:p>
          <a:pPr algn="ctr"/>
          <a:r>
            <a:rPr lang="zh-HK" altLang="zh-HK" sz="2900" dirty="0"/>
            <a:t>產品</a:t>
          </a:r>
          <a:endParaRPr lang="en-US" altLang="zh-HK" sz="2900" dirty="0"/>
        </a:p>
        <a:p>
          <a:pPr algn="l"/>
          <a:r>
            <a:rPr lang="zh-TW" altLang="zh-HK" sz="1600" dirty="0"/>
            <a:t>「產品」範圍廣泛，幾乎可以滿足所有消費者的需求。</a:t>
          </a:r>
          <a:endParaRPr lang="en-US" altLang="zh-HK" sz="1600" dirty="0"/>
        </a:p>
        <a:p>
          <a:pPr algn="l"/>
          <a:endParaRPr lang="en-US" altLang="zh-HK" sz="1600" dirty="0"/>
        </a:p>
        <a:p>
          <a:pPr algn="l"/>
          <a:endParaRPr lang="zh-HK" altLang="en-US" sz="1600" dirty="0"/>
        </a:p>
      </dgm:t>
    </dgm:pt>
    <dgm:pt modelId="{89525F58-6224-4D51-8C29-947674674805}" type="parTrans" cxnId="{A4A3A75C-9833-4EF7-B464-975F28986BC0}">
      <dgm:prSet/>
      <dgm:spPr/>
      <dgm:t>
        <a:bodyPr/>
        <a:lstStyle/>
        <a:p>
          <a:endParaRPr lang="zh-HK" altLang="en-US"/>
        </a:p>
      </dgm:t>
    </dgm:pt>
    <dgm:pt modelId="{0A064788-3803-4B92-BA8B-917572D2DBB1}" type="sibTrans" cxnId="{A4A3A75C-9833-4EF7-B464-975F28986BC0}">
      <dgm:prSet/>
      <dgm:spPr/>
      <dgm:t>
        <a:bodyPr/>
        <a:lstStyle/>
        <a:p>
          <a:endParaRPr lang="zh-HK" altLang="en-US"/>
        </a:p>
      </dgm:t>
    </dgm:pt>
    <dgm:pt modelId="{31BFC702-9B8E-4FE4-AF77-E0AB7DF40AE0}">
      <dgm:prSet phldrT="[文字]" custT="1"/>
      <dgm:spPr>
        <a:solidFill>
          <a:schemeClr val="accent4">
            <a:lumMod val="75000"/>
          </a:schemeClr>
        </a:solidFill>
      </dgm:spPr>
      <dgm:t>
        <a:bodyPr/>
        <a:lstStyle/>
        <a:p>
          <a:pPr algn="ctr"/>
          <a:endParaRPr lang="en-US" altLang="zh-HK" sz="2800" dirty="0"/>
        </a:p>
        <a:p>
          <a:pPr algn="ctr"/>
          <a:r>
            <a:rPr lang="zh-HK" altLang="zh-HK" sz="2800" dirty="0"/>
            <a:t>價格</a:t>
          </a:r>
          <a:endParaRPr lang="en-US" altLang="zh-HK" sz="2800" dirty="0"/>
        </a:p>
        <a:p>
          <a:pPr algn="l"/>
          <a:r>
            <a:rPr lang="zh-TW" altLang="zh-HK" sz="1600" dirty="0">
              <a:solidFill>
                <a:schemeClr val="bg1"/>
              </a:solidFill>
            </a:rPr>
            <a:t>「價格」策略提供每日低價，吸引精打細算的消費者。</a:t>
          </a:r>
          <a:endParaRPr lang="zh-HK" altLang="en-US" sz="1600" dirty="0"/>
        </a:p>
      </dgm:t>
    </dgm:pt>
    <dgm:pt modelId="{9722D1C3-3141-45BF-A57B-0F4F9125A3E5}" type="parTrans" cxnId="{F10A6A0B-3CB3-4C99-B152-5C6BA90A87B7}">
      <dgm:prSet/>
      <dgm:spPr/>
      <dgm:t>
        <a:bodyPr/>
        <a:lstStyle/>
        <a:p>
          <a:endParaRPr lang="zh-HK" altLang="en-US"/>
        </a:p>
      </dgm:t>
    </dgm:pt>
    <dgm:pt modelId="{E651CF6F-966E-4BA7-8FCF-80861A7F2AC0}" type="sibTrans" cxnId="{F10A6A0B-3CB3-4C99-B152-5C6BA90A87B7}">
      <dgm:prSet/>
      <dgm:spPr/>
      <dgm:t>
        <a:bodyPr/>
        <a:lstStyle/>
        <a:p>
          <a:endParaRPr lang="zh-HK" altLang="en-US"/>
        </a:p>
      </dgm:t>
    </dgm:pt>
    <dgm:pt modelId="{E7FE245B-B399-4AF9-9FCC-6F08545B2983}">
      <dgm:prSet phldrT="[文字]" custT="1"/>
      <dgm:spPr>
        <a:solidFill>
          <a:srgbClr val="00B0F0"/>
        </a:solidFill>
      </dgm:spPr>
      <dgm:t>
        <a:bodyPr/>
        <a:lstStyle/>
        <a:p>
          <a:pPr algn="ctr"/>
          <a:endParaRPr lang="en-US" altLang="zh-HK" sz="2800" dirty="0"/>
        </a:p>
        <a:p>
          <a:pPr algn="ctr"/>
          <a:r>
            <a:rPr lang="zh-HK" altLang="zh-HK" sz="2800" dirty="0"/>
            <a:t>地</a:t>
          </a:r>
          <a:r>
            <a:rPr lang="zh-TW" altLang="en-US" sz="2800" dirty="0"/>
            <a:t>點</a:t>
          </a:r>
          <a:endParaRPr lang="en-US" altLang="zh-HK" sz="2800" dirty="0"/>
        </a:p>
        <a:p>
          <a:pPr algn="l"/>
          <a:r>
            <a:rPr lang="zh-TW" altLang="zh-HK" sz="1600" dirty="0"/>
            <a:t>「促銷」包括展示優惠和折扣的每週傳單，以及針對特定客戶群的季節性活動。</a:t>
          </a:r>
          <a:endParaRPr lang="zh-HK" altLang="en-US" sz="1600" dirty="0"/>
        </a:p>
      </dgm:t>
    </dgm:pt>
    <dgm:pt modelId="{BB4633E7-77B1-44BB-8B1B-E5C70A4D56E1}" type="parTrans" cxnId="{637BFD60-5A2E-4CB3-B995-C1BF66214A82}">
      <dgm:prSet/>
      <dgm:spPr/>
      <dgm:t>
        <a:bodyPr/>
        <a:lstStyle/>
        <a:p>
          <a:endParaRPr lang="zh-HK" altLang="en-US"/>
        </a:p>
      </dgm:t>
    </dgm:pt>
    <dgm:pt modelId="{5C4B907C-5A58-4D19-8BF4-88A76DE97970}" type="sibTrans" cxnId="{637BFD60-5A2E-4CB3-B995-C1BF66214A82}">
      <dgm:prSet/>
      <dgm:spPr/>
      <dgm:t>
        <a:bodyPr/>
        <a:lstStyle/>
        <a:p>
          <a:endParaRPr lang="zh-HK" altLang="en-US"/>
        </a:p>
      </dgm:t>
    </dgm:pt>
    <dgm:pt modelId="{6809B8D3-F7B9-4E5C-90F1-35B296DDB546}">
      <dgm:prSet phldrT="[文字]" custT="1"/>
      <dgm:spPr>
        <a:solidFill>
          <a:srgbClr val="F3AC89"/>
        </a:solidFill>
      </dgm:spPr>
      <dgm:t>
        <a:bodyPr/>
        <a:lstStyle/>
        <a:p>
          <a:pPr algn="ctr"/>
          <a:endParaRPr lang="en-US" altLang="zh-HK" sz="2800" dirty="0"/>
        </a:p>
        <a:p>
          <a:pPr algn="ctr"/>
          <a:endParaRPr lang="en-US" altLang="zh-HK" sz="800" dirty="0"/>
        </a:p>
        <a:p>
          <a:pPr algn="ctr"/>
          <a:r>
            <a:rPr lang="zh-HK" altLang="en-US" sz="2800" b="0" i="0" dirty="0"/>
            <a:t>促銷</a:t>
          </a:r>
          <a:endParaRPr lang="en-US" altLang="zh-HK" sz="2800" dirty="0"/>
        </a:p>
        <a:p>
          <a:pPr algn="l"/>
          <a:r>
            <a:rPr lang="zh-TW" altLang="zh-HK" sz="1600" dirty="0">
              <a:solidFill>
                <a:schemeClr val="bg1"/>
              </a:solidFill>
            </a:rPr>
            <a:t>廣泛的實體店網路輔以強大的線上平台，使他們的產品可供廣大受眾使用。</a:t>
          </a:r>
          <a:endParaRPr lang="zh-HK" altLang="en-US" sz="1600" dirty="0"/>
        </a:p>
      </dgm:t>
    </dgm:pt>
    <dgm:pt modelId="{9CC6D41E-D740-45C0-ADA4-392AEF8D8A81}" type="parTrans" cxnId="{663C5B71-7FE2-4EBC-AD4F-2567D0341AE7}">
      <dgm:prSet/>
      <dgm:spPr/>
      <dgm:t>
        <a:bodyPr/>
        <a:lstStyle/>
        <a:p>
          <a:endParaRPr lang="zh-HK" altLang="en-US"/>
        </a:p>
      </dgm:t>
    </dgm:pt>
    <dgm:pt modelId="{5125E33B-ACCB-4E71-87FD-70BC80A8D839}" type="sibTrans" cxnId="{663C5B71-7FE2-4EBC-AD4F-2567D0341AE7}">
      <dgm:prSet/>
      <dgm:spPr/>
      <dgm:t>
        <a:bodyPr/>
        <a:lstStyle/>
        <a:p>
          <a:endParaRPr lang="zh-HK" altLang="en-US"/>
        </a:p>
      </dgm:t>
    </dgm:pt>
    <dgm:pt modelId="{94343A51-A7F9-44EC-976A-D0E8F782C2D4}">
      <dgm:prSet phldrT="[文字]" custT="1"/>
      <dgm:spPr>
        <a:solidFill>
          <a:srgbClr val="FF6699"/>
        </a:solidFill>
      </dgm:spPr>
      <dgm:t>
        <a:bodyPr/>
        <a:lstStyle/>
        <a:p>
          <a:pPr algn="ctr"/>
          <a:endParaRPr lang="en-US" altLang="zh-HK" sz="2800" dirty="0"/>
        </a:p>
        <a:p>
          <a:pPr algn="ctr"/>
          <a:endParaRPr lang="en-US" altLang="zh-HK" sz="2800" dirty="0"/>
        </a:p>
        <a:p>
          <a:pPr algn="ctr"/>
          <a:r>
            <a:rPr lang="zh-HK" altLang="en-US" sz="2800" b="0" i="0" dirty="0"/>
            <a:t>大眾</a:t>
          </a:r>
          <a:endParaRPr lang="en-US" altLang="zh-HK" sz="2800" dirty="0"/>
        </a:p>
        <a:p>
          <a:pPr algn="l"/>
          <a:r>
            <a:rPr lang="zh-TW" altLang="zh-HK" sz="1600" dirty="0"/>
            <a:t>超市中的“人”，從商店員工到客戶服務代表，在維持品牌友善服務和客戶滿意度的承諾方面發揮著至關重要的作用。</a:t>
          </a:r>
          <a:endParaRPr lang="zh-HK" altLang="en-US" sz="1600" dirty="0"/>
        </a:p>
      </dgm:t>
    </dgm:pt>
    <dgm:pt modelId="{057CD372-35D3-4748-B53E-CD6D6425A3F9}" type="parTrans" cxnId="{2D8DD8AE-6232-4FCB-B801-C0BC358F70F2}">
      <dgm:prSet/>
      <dgm:spPr/>
      <dgm:t>
        <a:bodyPr/>
        <a:lstStyle/>
        <a:p>
          <a:endParaRPr lang="zh-HK" altLang="en-US"/>
        </a:p>
      </dgm:t>
    </dgm:pt>
    <dgm:pt modelId="{23FF2074-C4CD-43A4-BB84-895EE34C7129}" type="sibTrans" cxnId="{2D8DD8AE-6232-4FCB-B801-C0BC358F70F2}">
      <dgm:prSet/>
      <dgm:spPr/>
      <dgm:t>
        <a:bodyPr/>
        <a:lstStyle/>
        <a:p>
          <a:endParaRPr lang="zh-HK" altLang="en-US"/>
        </a:p>
      </dgm:t>
    </dgm:pt>
    <dgm:pt modelId="{602FD4C0-5DA7-4A50-8ED4-FC24C8873768}" type="pres">
      <dgm:prSet presAssocID="{06A57860-92AF-4145-8D57-DD56CF8241E1}" presName="Name0" presStyleCnt="0">
        <dgm:presLayoutVars>
          <dgm:dir/>
          <dgm:resizeHandles val="exact"/>
        </dgm:presLayoutVars>
      </dgm:prSet>
      <dgm:spPr/>
    </dgm:pt>
    <dgm:pt modelId="{A57C592F-9681-4190-830D-BA3F661DC8CB}" type="pres">
      <dgm:prSet presAssocID="{06A57860-92AF-4145-8D57-DD56CF8241E1}" presName="fgShape" presStyleLbl="fgShp" presStyleIdx="0" presStyleCnt="1"/>
      <dgm:spPr>
        <a:noFill/>
        <a:ln>
          <a:noFill/>
        </a:ln>
      </dgm:spPr>
    </dgm:pt>
    <dgm:pt modelId="{90275EF0-FCD5-4C83-A984-5E24EB9808A7}" type="pres">
      <dgm:prSet presAssocID="{06A57860-92AF-4145-8D57-DD56CF8241E1}" presName="linComp" presStyleCnt="0"/>
      <dgm:spPr/>
    </dgm:pt>
    <dgm:pt modelId="{F06C3535-FF4D-4F17-B76E-6EE5443C687E}" type="pres">
      <dgm:prSet presAssocID="{DE3B2B6F-D5C5-4636-80E9-A54C268A16AF}" presName="compNode" presStyleCnt="0"/>
      <dgm:spPr/>
    </dgm:pt>
    <dgm:pt modelId="{C488913F-C673-4566-9085-8923901E5694}" type="pres">
      <dgm:prSet presAssocID="{DE3B2B6F-D5C5-4636-80E9-A54C268A16AF}" presName="bkgdShape" presStyleLbl="node1" presStyleIdx="0" presStyleCnt="5"/>
      <dgm:spPr/>
      <dgm:t>
        <a:bodyPr/>
        <a:lstStyle/>
        <a:p>
          <a:endParaRPr lang="zh-TW" altLang="en-US"/>
        </a:p>
      </dgm:t>
    </dgm:pt>
    <dgm:pt modelId="{BCA6377D-DF61-4AFF-AB62-4C8C5EBF5017}" type="pres">
      <dgm:prSet presAssocID="{DE3B2B6F-D5C5-4636-80E9-A54C268A16AF}" presName="nodeTx" presStyleLbl="node1" presStyleIdx="0" presStyleCnt="5">
        <dgm:presLayoutVars>
          <dgm:bulletEnabled val="1"/>
        </dgm:presLayoutVars>
      </dgm:prSet>
      <dgm:spPr/>
      <dgm:t>
        <a:bodyPr/>
        <a:lstStyle/>
        <a:p>
          <a:endParaRPr lang="zh-TW" altLang="en-US"/>
        </a:p>
      </dgm:t>
    </dgm:pt>
    <dgm:pt modelId="{D67B20E8-29B8-4EC0-A754-29C45CF8B3C9}" type="pres">
      <dgm:prSet presAssocID="{DE3B2B6F-D5C5-4636-80E9-A54C268A16AF}" presName="invisiNode" presStyleLbl="node1" presStyleIdx="0" presStyleCnt="5"/>
      <dgm:spPr/>
    </dgm:pt>
    <dgm:pt modelId="{C09CC39C-3544-442C-A85F-0ABD473B0B73}" type="pres">
      <dgm:prSet presAssocID="{DE3B2B6F-D5C5-4636-80E9-A54C268A16AF}" presName="imagNode" presStyleLbl="fgImgPlace1" presStyleIdx="0" presStyleCnt="5"/>
      <dgm:spPr>
        <a:blipFill>
          <a:blip xmlns:r="http://schemas.openxmlformats.org/officeDocument/2006/relationships" r:embed="rId1"/>
          <a:srcRect/>
          <a:stretch>
            <a:fillRect t="-3000" b="-3000"/>
          </a:stretch>
        </a:blipFill>
      </dgm:spPr>
    </dgm:pt>
    <dgm:pt modelId="{3A17AAD7-1444-4C48-B9BD-12FDA0A840D7}" type="pres">
      <dgm:prSet presAssocID="{0A064788-3803-4B92-BA8B-917572D2DBB1}" presName="sibTrans" presStyleLbl="sibTrans2D1" presStyleIdx="0" presStyleCnt="0"/>
      <dgm:spPr/>
      <dgm:t>
        <a:bodyPr/>
        <a:lstStyle/>
        <a:p>
          <a:endParaRPr lang="zh-TW" altLang="en-US"/>
        </a:p>
      </dgm:t>
    </dgm:pt>
    <dgm:pt modelId="{D8022844-D558-46B6-82D2-43EF7A8A8533}" type="pres">
      <dgm:prSet presAssocID="{31BFC702-9B8E-4FE4-AF77-E0AB7DF40AE0}" presName="compNode" presStyleCnt="0"/>
      <dgm:spPr/>
    </dgm:pt>
    <dgm:pt modelId="{86573DEC-3ADA-4A12-BCFC-677ACB674A2D}" type="pres">
      <dgm:prSet presAssocID="{31BFC702-9B8E-4FE4-AF77-E0AB7DF40AE0}" presName="bkgdShape" presStyleLbl="node1" presStyleIdx="1" presStyleCnt="5" custScaleX="106523"/>
      <dgm:spPr/>
      <dgm:t>
        <a:bodyPr/>
        <a:lstStyle/>
        <a:p>
          <a:endParaRPr lang="zh-TW" altLang="en-US"/>
        </a:p>
      </dgm:t>
    </dgm:pt>
    <dgm:pt modelId="{3251F39E-FF74-4FEA-957F-2D7C6C816CC7}" type="pres">
      <dgm:prSet presAssocID="{31BFC702-9B8E-4FE4-AF77-E0AB7DF40AE0}" presName="nodeTx" presStyleLbl="node1" presStyleIdx="1" presStyleCnt="5">
        <dgm:presLayoutVars>
          <dgm:bulletEnabled val="1"/>
        </dgm:presLayoutVars>
      </dgm:prSet>
      <dgm:spPr/>
      <dgm:t>
        <a:bodyPr/>
        <a:lstStyle/>
        <a:p>
          <a:endParaRPr lang="zh-TW" altLang="en-US"/>
        </a:p>
      </dgm:t>
    </dgm:pt>
    <dgm:pt modelId="{D27F7F8F-B93C-499B-94A3-C3F7A8079883}" type="pres">
      <dgm:prSet presAssocID="{31BFC702-9B8E-4FE4-AF77-E0AB7DF40AE0}" presName="invisiNode" presStyleLbl="node1" presStyleIdx="1" presStyleCnt="5"/>
      <dgm:spPr/>
    </dgm:pt>
    <dgm:pt modelId="{02705E4A-5700-43B8-97C7-F761E995E0BF}" type="pres">
      <dgm:prSet presAssocID="{31BFC702-9B8E-4FE4-AF77-E0AB7DF40AE0}" presName="imagNode" presStyleLbl="fgImgPlace1" presStyleIdx="1" presStyleCnt="5"/>
      <dgm:spPr>
        <a:blipFill>
          <a:blip xmlns:r="http://schemas.openxmlformats.org/officeDocument/2006/relationships" r:embed="rId2"/>
          <a:srcRect/>
          <a:stretch>
            <a:fillRect t="-3000" b="-3000"/>
          </a:stretch>
        </a:blipFill>
      </dgm:spPr>
    </dgm:pt>
    <dgm:pt modelId="{062DEC1C-B145-4C3B-8012-2FFAB74552AD}" type="pres">
      <dgm:prSet presAssocID="{E651CF6F-966E-4BA7-8FCF-80861A7F2AC0}" presName="sibTrans" presStyleLbl="sibTrans2D1" presStyleIdx="0" presStyleCnt="0"/>
      <dgm:spPr/>
      <dgm:t>
        <a:bodyPr/>
        <a:lstStyle/>
        <a:p>
          <a:endParaRPr lang="zh-TW" altLang="en-US"/>
        </a:p>
      </dgm:t>
    </dgm:pt>
    <dgm:pt modelId="{5F821B76-E33B-47AE-9B78-757DC4CA9DDE}" type="pres">
      <dgm:prSet presAssocID="{E7FE245B-B399-4AF9-9FCC-6F08545B2983}" presName="compNode" presStyleCnt="0"/>
      <dgm:spPr/>
    </dgm:pt>
    <dgm:pt modelId="{21E108D7-E43D-4E68-B70C-22F7611B970D}" type="pres">
      <dgm:prSet presAssocID="{E7FE245B-B399-4AF9-9FCC-6F08545B2983}" presName="bkgdShape" presStyleLbl="node1" presStyleIdx="2" presStyleCnt="5" custScaleX="110936"/>
      <dgm:spPr/>
      <dgm:t>
        <a:bodyPr/>
        <a:lstStyle/>
        <a:p>
          <a:endParaRPr lang="zh-TW" altLang="en-US"/>
        </a:p>
      </dgm:t>
    </dgm:pt>
    <dgm:pt modelId="{791558DD-0539-43C8-A6EA-188A718F7ECA}" type="pres">
      <dgm:prSet presAssocID="{E7FE245B-B399-4AF9-9FCC-6F08545B2983}" presName="nodeTx" presStyleLbl="node1" presStyleIdx="2" presStyleCnt="5">
        <dgm:presLayoutVars>
          <dgm:bulletEnabled val="1"/>
        </dgm:presLayoutVars>
      </dgm:prSet>
      <dgm:spPr/>
      <dgm:t>
        <a:bodyPr/>
        <a:lstStyle/>
        <a:p>
          <a:endParaRPr lang="zh-TW" altLang="en-US"/>
        </a:p>
      </dgm:t>
    </dgm:pt>
    <dgm:pt modelId="{192BEEBD-F442-40D6-94F0-0001583CD674}" type="pres">
      <dgm:prSet presAssocID="{E7FE245B-B399-4AF9-9FCC-6F08545B2983}" presName="invisiNode" presStyleLbl="node1" presStyleIdx="2" presStyleCnt="5"/>
      <dgm:spPr/>
    </dgm:pt>
    <dgm:pt modelId="{1FD7A03E-32A5-4DEF-8E3B-13688377C0FE}" type="pres">
      <dgm:prSet presAssocID="{E7FE245B-B399-4AF9-9FCC-6F08545B2983}" presName="imagNode" presStyleLbl="fgImgPlace1" presStyleIdx="2" presStyleCnt="5"/>
      <dgm:spPr>
        <a:blipFill>
          <a:blip xmlns:r="http://schemas.openxmlformats.org/officeDocument/2006/relationships" r:embed="rId3"/>
          <a:srcRect/>
          <a:stretch>
            <a:fillRect t="-12000" b="-12000"/>
          </a:stretch>
        </a:blipFill>
      </dgm:spPr>
    </dgm:pt>
    <dgm:pt modelId="{47393A53-AA84-42AE-94BE-823B553B67D3}" type="pres">
      <dgm:prSet presAssocID="{5C4B907C-5A58-4D19-8BF4-88A76DE97970}" presName="sibTrans" presStyleLbl="sibTrans2D1" presStyleIdx="0" presStyleCnt="0"/>
      <dgm:spPr/>
      <dgm:t>
        <a:bodyPr/>
        <a:lstStyle/>
        <a:p>
          <a:endParaRPr lang="zh-TW" altLang="en-US"/>
        </a:p>
      </dgm:t>
    </dgm:pt>
    <dgm:pt modelId="{8C458424-CA2B-4458-B28F-742CC17B78BD}" type="pres">
      <dgm:prSet presAssocID="{6809B8D3-F7B9-4E5C-90F1-35B296DDB546}" presName="compNode" presStyleCnt="0"/>
      <dgm:spPr/>
    </dgm:pt>
    <dgm:pt modelId="{41571C9D-0FD1-4AFB-AE98-F11615D46DB0}" type="pres">
      <dgm:prSet presAssocID="{6809B8D3-F7B9-4E5C-90F1-35B296DDB546}" presName="bkgdShape" presStyleLbl="node1" presStyleIdx="3" presStyleCnt="5" custScaleX="109554"/>
      <dgm:spPr/>
      <dgm:t>
        <a:bodyPr/>
        <a:lstStyle/>
        <a:p>
          <a:endParaRPr lang="zh-TW" altLang="en-US"/>
        </a:p>
      </dgm:t>
    </dgm:pt>
    <dgm:pt modelId="{9608D4D3-3613-49ED-8D5E-7C200C7D5E33}" type="pres">
      <dgm:prSet presAssocID="{6809B8D3-F7B9-4E5C-90F1-35B296DDB546}" presName="nodeTx" presStyleLbl="node1" presStyleIdx="3" presStyleCnt="5">
        <dgm:presLayoutVars>
          <dgm:bulletEnabled val="1"/>
        </dgm:presLayoutVars>
      </dgm:prSet>
      <dgm:spPr/>
      <dgm:t>
        <a:bodyPr/>
        <a:lstStyle/>
        <a:p>
          <a:endParaRPr lang="zh-TW" altLang="en-US"/>
        </a:p>
      </dgm:t>
    </dgm:pt>
    <dgm:pt modelId="{26DB5EE4-9F19-460A-951F-8D41F7ED1547}" type="pres">
      <dgm:prSet presAssocID="{6809B8D3-F7B9-4E5C-90F1-35B296DDB546}" presName="invisiNode" presStyleLbl="node1" presStyleIdx="3" presStyleCnt="5"/>
      <dgm:spPr/>
    </dgm:pt>
    <dgm:pt modelId="{8A5A9049-43E4-4A06-A368-720B52B4E12B}" type="pres">
      <dgm:prSet presAssocID="{6809B8D3-F7B9-4E5C-90F1-35B296DDB546}" presName="imagNode" presStyleLbl="fgImgPlace1" presStyleIdx="3" presStyleCnt="5"/>
      <dgm:spPr>
        <a:blipFill>
          <a:blip xmlns:r="http://schemas.openxmlformats.org/officeDocument/2006/relationships" r:embed="rId4"/>
          <a:srcRect/>
          <a:stretch>
            <a:fillRect t="-6000" b="-6000"/>
          </a:stretch>
        </a:blipFill>
      </dgm:spPr>
    </dgm:pt>
    <dgm:pt modelId="{023C1F1F-DB37-4752-B4B7-795CED34C6C4}" type="pres">
      <dgm:prSet presAssocID="{5125E33B-ACCB-4E71-87FD-70BC80A8D839}" presName="sibTrans" presStyleLbl="sibTrans2D1" presStyleIdx="0" presStyleCnt="0"/>
      <dgm:spPr/>
      <dgm:t>
        <a:bodyPr/>
        <a:lstStyle/>
        <a:p>
          <a:endParaRPr lang="zh-TW" altLang="en-US"/>
        </a:p>
      </dgm:t>
    </dgm:pt>
    <dgm:pt modelId="{F311FF75-E946-4089-B119-F8F3C3114416}" type="pres">
      <dgm:prSet presAssocID="{94343A51-A7F9-44EC-976A-D0E8F782C2D4}" presName="compNode" presStyleCnt="0"/>
      <dgm:spPr/>
    </dgm:pt>
    <dgm:pt modelId="{062B4E2E-F445-4D2F-80C7-3F3F0BD2581B}" type="pres">
      <dgm:prSet presAssocID="{94343A51-A7F9-44EC-976A-D0E8F782C2D4}" presName="bkgdShape" presStyleLbl="node1" presStyleIdx="4" presStyleCnt="5" custScaleX="127447"/>
      <dgm:spPr/>
      <dgm:t>
        <a:bodyPr/>
        <a:lstStyle/>
        <a:p>
          <a:endParaRPr lang="zh-TW" altLang="en-US"/>
        </a:p>
      </dgm:t>
    </dgm:pt>
    <dgm:pt modelId="{45645BA5-5A26-467E-A14F-6B8E7FCEC0AD}" type="pres">
      <dgm:prSet presAssocID="{94343A51-A7F9-44EC-976A-D0E8F782C2D4}" presName="nodeTx" presStyleLbl="node1" presStyleIdx="4" presStyleCnt="5">
        <dgm:presLayoutVars>
          <dgm:bulletEnabled val="1"/>
        </dgm:presLayoutVars>
      </dgm:prSet>
      <dgm:spPr/>
      <dgm:t>
        <a:bodyPr/>
        <a:lstStyle/>
        <a:p>
          <a:endParaRPr lang="zh-TW" altLang="en-US"/>
        </a:p>
      </dgm:t>
    </dgm:pt>
    <dgm:pt modelId="{7BF8DD32-3DF3-430F-80CD-40A21EAEB563}" type="pres">
      <dgm:prSet presAssocID="{94343A51-A7F9-44EC-976A-D0E8F782C2D4}" presName="invisiNode" presStyleLbl="node1" presStyleIdx="4" presStyleCnt="5"/>
      <dgm:spPr/>
    </dgm:pt>
    <dgm:pt modelId="{C79D81A1-DA7D-44FC-821E-C1925C9EDB0D}" type="pres">
      <dgm:prSet presAssocID="{94343A51-A7F9-44EC-976A-D0E8F782C2D4}" presName="imagNode" presStyleLbl="fgImgPlace1" presStyleIdx="4" presStyleCnt="5"/>
      <dgm:spPr>
        <a:blipFill>
          <a:blip xmlns:r="http://schemas.openxmlformats.org/officeDocument/2006/relationships" r:embed="rId5"/>
          <a:srcRect/>
          <a:stretch>
            <a:fillRect t="-6000" b="-6000"/>
          </a:stretch>
        </a:blipFill>
      </dgm:spPr>
    </dgm:pt>
  </dgm:ptLst>
  <dgm:cxnLst>
    <dgm:cxn modelId="{E8F7653E-93FF-4C0C-A370-64EB534CC533}" type="presOf" srcId="{5C4B907C-5A58-4D19-8BF4-88A76DE97970}" destId="{47393A53-AA84-42AE-94BE-823B553B67D3}" srcOrd="0" destOrd="0" presId="urn:microsoft.com/office/officeart/2005/8/layout/hList7"/>
    <dgm:cxn modelId="{2CCDD29E-1705-4D34-88CA-B1A21E757E1E}" type="presOf" srcId="{06A57860-92AF-4145-8D57-DD56CF8241E1}" destId="{602FD4C0-5DA7-4A50-8ED4-FC24C8873768}" srcOrd="0" destOrd="0" presId="urn:microsoft.com/office/officeart/2005/8/layout/hList7"/>
    <dgm:cxn modelId="{B03A5CE2-455A-4CA6-8BD6-8B37E5107D2B}" type="presOf" srcId="{31BFC702-9B8E-4FE4-AF77-E0AB7DF40AE0}" destId="{3251F39E-FF74-4FEA-957F-2D7C6C816CC7}" srcOrd="1" destOrd="0" presId="urn:microsoft.com/office/officeart/2005/8/layout/hList7"/>
    <dgm:cxn modelId="{F34B4534-00A2-4C59-BF33-60F724868133}" type="presOf" srcId="{DE3B2B6F-D5C5-4636-80E9-A54C268A16AF}" destId="{C488913F-C673-4566-9085-8923901E5694}" srcOrd="0" destOrd="0" presId="urn:microsoft.com/office/officeart/2005/8/layout/hList7"/>
    <dgm:cxn modelId="{A4A3A75C-9833-4EF7-B464-975F28986BC0}" srcId="{06A57860-92AF-4145-8D57-DD56CF8241E1}" destId="{DE3B2B6F-D5C5-4636-80E9-A54C268A16AF}" srcOrd="0" destOrd="0" parTransId="{89525F58-6224-4D51-8C29-947674674805}" sibTransId="{0A064788-3803-4B92-BA8B-917572D2DBB1}"/>
    <dgm:cxn modelId="{BC38A1D3-D541-4C30-AC28-846A2F35A59C}" type="presOf" srcId="{6809B8D3-F7B9-4E5C-90F1-35B296DDB546}" destId="{41571C9D-0FD1-4AFB-AE98-F11615D46DB0}" srcOrd="0" destOrd="0" presId="urn:microsoft.com/office/officeart/2005/8/layout/hList7"/>
    <dgm:cxn modelId="{3EB6C10E-B529-4D7C-85A7-377ECD652419}" type="presOf" srcId="{DE3B2B6F-D5C5-4636-80E9-A54C268A16AF}" destId="{BCA6377D-DF61-4AFF-AB62-4C8C5EBF5017}" srcOrd="1" destOrd="0" presId="urn:microsoft.com/office/officeart/2005/8/layout/hList7"/>
    <dgm:cxn modelId="{7370C409-8E8A-436C-800D-8CB74F275A65}" type="presOf" srcId="{E7FE245B-B399-4AF9-9FCC-6F08545B2983}" destId="{21E108D7-E43D-4E68-B70C-22F7611B970D}" srcOrd="0" destOrd="0" presId="urn:microsoft.com/office/officeart/2005/8/layout/hList7"/>
    <dgm:cxn modelId="{663C5B71-7FE2-4EBC-AD4F-2567D0341AE7}" srcId="{06A57860-92AF-4145-8D57-DD56CF8241E1}" destId="{6809B8D3-F7B9-4E5C-90F1-35B296DDB546}" srcOrd="3" destOrd="0" parTransId="{9CC6D41E-D740-45C0-ADA4-392AEF8D8A81}" sibTransId="{5125E33B-ACCB-4E71-87FD-70BC80A8D839}"/>
    <dgm:cxn modelId="{97AB9963-1235-4D27-84F4-BD8979BE4230}" type="presOf" srcId="{5125E33B-ACCB-4E71-87FD-70BC80A8D839}" destId="{023C1F1F-DB37-4752-B4B7-795CED34C6C4}" srcOrd="0" destOrd="0" presId="urn:microsoft.com/office/officeart/2005/8/layout/hList7"/>
    <dgm:cxn modelId="{F10A6A0B-3CB3-4C99-B152-5C6BA90A87B7}" srcId="{06A57860-92AF-4145-8D57-DD56CF8241E1}" destId="{31BFC702-9B8E-4FE4-AF77-E0AB7DF40AE0}" srcOrd="1" destOrd="0" parTransId="{9722D1C3-3141-45BF-A57B-0F4F9125A3E5}" sibTransId="{E651CF6F-966E-4BA7-8FCF-80861A7F2AC0}"/>
    <dgm:cxn modelId="{3DEC069D-A471-4BF2-9594-7F75BFB8DE34}" type="presOf" srcId="{0A064788-3803-4B92-BA8B-917572D2DBB1}" destId="{3A17AAD7-1444-4C48-B9BD-12FDA0A840D7}" srcOrd="0" destOrd="0" presId="urn:microsoft.com/office/officeart/2005/8/layout/hList7"/>
    <dgm:cxn modelId="{637BFD60-5A2E-4CB3-B995-C1BF66214A82}" srcId="{06A57860-92AF-4145-8D57-DD56CF8241E1}" destId="{E7FE245B-B399-4AF9-9FCC-6F08545B2983}" srcOrd="2" destOrd="0" parTransId="{BB4633E7-77B1-44BB-8B1B-E5C70A4D56E1}" sibTransId="{5C4B907C-5A58-4D19-8BF4-88A76DE97970}"/>
    <dgm:cxn modelId="{975374FD-6237-4A2A-B257-9971DC4D8B25}" type="presOf" srcId="{E7FE245B-B399-4AF9-9FCC-6F08545B2983}" destId="{791558DD-0539-43C8-A6EA-188A718F7ECA}" srcOrd="1" destOrd="0" presId="urn:microsoft.com/office/officeart/2005/8/layout/hList7"/>
    <dgm:cxn modelId="{A96B9FC7-85DE-4AB5-887F-7ED4EC573957}" type="presOf" srcId="{6809B8D3-F7B9-4E5C-90F1-35B296DDB546}" destId="{9608D4D3-3613-49ED-8D5E-7C200C7D5E33}" srcOrd="1" destOrd="0" presId="urn:microsoft.com/office/officeart/2005/8/layout/hList7"/>
    <dgm:cxn modelId="{B4D09763-0AEA-43CC-B513-D6E23D4EC7AD}" type="presOf" srcId="{E651CF6F-966E-4BA7-8FCF-80861A7F2AC0}" destId="{062DEC1C-B145-4C3B-8012-2FFAB74552AD}" srcOrd="0" destOrd="0" presId="urn:microsoft.com/office/officeart/2005/8/layout/hList7"/>
    <dgm:cxn modelId="{ADA13BCA-EB2A-4E33-8570-39CE44B19F04}" type="presOf" srcId="{94343A51-A7F9-44EC-976A-D0E8F782C2D4}" destId="{062B4E2E-F445-4D2F-80C7-3F3F0BD2581B}" srcOrd="0" destOrd="0" presId="urn:microsoft.com/office/officeart/2005/8/layout/hList7"/>
    <dgm:cxn modelId="{0BE05921-37C2-450C-B67B-32DD36D0B085}" type="presOf" srcId="{31BFC702-9B8E-4FE4-AF77-E0AB7DF40AE0}" destId="{86573DEC-3ADA-4A12-BCFC-677ACB674A2D}" srcOrd="0" destOrd="0" presId="urn:microsoft.com/office/officeart/2005/8/layout/hList7"/>
    <dgm:cxn modelId="{CC7DD6F5-196A-45CC-AA26-FD1CB4B01566}" type="presOf" srcId="{94343A51-A7F9-44EC-976A-D0E8F782C2D4}" destId="{45645BA5-5A26-467E-A14F-6B8E7FCEC0AD}" srcOrd="1" destOrd="0" presId="urn:microsoft.com/office/officeart/2005/8/layout/hList7"/>
    <dgm:cxn modelId="{2D8DD8AE-6232-4FCB-B801-C0BC358F70F2}" srcId="{06A57860-92AF-4145-8D57-DD56CF8241E1}" destId="{94343A51-A7F9-44EC-976A-D0E8F782C2D4}" srcOrd="4" destOrd="0" parTransId="{057CD372-35D3-4748-B53E-CD6D6425A3F9}" sibTransId="{23FF2074-C4CD-43A4-BB84-895EE34C7129}"/>
    <dgm:cxn modelId="{CCE5692E-442A-4045-919D-688C26999E0F}" type="presParOf" srcId="{602FD4C0-5DA7-4A50-8ED4-FC24C8873768}" destId="{A57C592F-9681-4190-830D-BA3F661DC8CB}" srcOrd="0" destOrd="0" presId="urn:microsoft.com/office/officeart/2005/8/layout/hList7"/>
    <dgm:cxn modelId="{FFB814FF-2B67-4991-90D8-B8D4647184C2}" type="presParOf" srcId="{602FD4C0-5DA7-4A50-8ED4-FC24C8873768}" destId="{90275EF0-FCD5-4C83-A984-5E24EB9808A7}" srcOrd="1" destOrd="0" presId="urn:microsoft.com/office/officeart/2005/8/layout/hList7"/>
    <dgm:cxn modelId="{6CB90F97-FDB2-4A64-A910-E3AAAF8DFDB1}" type="presParOf" srcId="{90275EF0-FCD5-4C83-A984-5E24EB9808A7}" destId="{F06C3535-FF4D-4F17-B76E-6EE5443C687E}" srcOrd="0" destOrd="0" presId="urn:microsoft.com/office/officeart/2005/8/layout/hList7"/>
    <dgm:cxn modelId="{FA299866-8CEC-4E92-9935-278AFB2333B1}" type="presParOf" srcId="{F06C3535-FF4D-4F17-B76E-6EE5443C687E}" destId="{C488913F-C673-4566-9085-8923901E5694}" srcOrd="0" destOrd="0" presId="urn:microsoft.com/office/officeart/2005/8/layout/hList7"/>
    <dgm:cxn modelId="{900361EA-8BC1-41C9-B72F-3EA24057AD95}" type="presParOf" srcId="{F06C3535-FF4D-4F17-B76E-6EE5443C687E}" destId="{BCA6377D-DF61-4AFF-AB62-4C8C5EBF5017}" srcOrd="1" destOrd="0" presId="urn:microsoft.com/office/officeart/2005/8/layout/hList7"/>
    <dgm:cxn modelId="{16781B9F-E5A3-46A8-ABC4-FEB9E05F506A}" type="presParOf" srcId="{F06C3535-FF4D-4F17-B76E-6EE5443C687E}" destId="{D67B20E8-29B8-4EC0-A754-29C45CF8B3C9}" srcOrd="2" destOrd="0" presId="urn:microsoft.com/office/officeart/2005/8/layout/hList7"/>
    <dgm:cxn modelId="{30BE99A9-99B4-4A98-BC1A-307192A07490}" type="presParOf" srcId="{F06C3535-FF4D-4F17-B76E-6EE5443C687E}" destId="{C09CC39C-3544-442C-A85F-0ABD473B0B73}" srcOrd="3" destOrd="0" presId="urn:microsoft.com/office/officeart/2005/8/layout/hList7"/>
    <dgm:cxn modelId="{412BEB62-8F77-4CDE-ADAA-CACCDADEF133}" type="presParOf" srcId="{90275EF0-FCD5-4C83-A984-5E24EB9808A7}" destId="{3A17AAD7-1444-4C48-B9BD-12FDA0A840D7}" srcOrd="1" destOrd="0" presId="urn:microsoft.com/office/officeart/2005/8/layout/hList7"/>
    <dgm:cxn modelId="{9C82C767-1F8E-4E20-8CF6-9538575653F9}" type="presParOf" srcId="{90275EF0-FCD5-4C83-A984-5E24EB9808A7}" destId="{D8022844-D558-46B6-82D2-43EF7A8A8533}" srcOrd="2" destOrd="0" presId="urn:microsoft.com/office/officeart/2005/8/layout/hList7"/>
    <dgm:cxn modelId="{24FB47E9-6B2B-4397-80B3-ECA77A4A4B2A}" type="presParOf" srcId="{D8022844-D558-46B6-82D2-43EF7A8A8533}" destId="{86573DEC-3ADA-4A12-BCFC-677ACB674A2D}" srcOrd="0" destOrd="0" presId="urn:microsoft.com/office/officeart/2005/8/layout/hList7"/>
    <dgm:cxn modelId="{14DCCB42-C312-4F6F-93AC-9F6DB8BA92D7}" type="presParOf" srcId="{D8022844-D558-46B6-82D2-43EF7A8A8533}" destId="{3251F39E-FF74-4FEA-957F-2D7C6C816CC7}" srcOrd="1" destOrd="0" presId="urn:microsoft.com/office/officeart/2005/8/layout/hList7"/>
    <dgm:cxn modelId="{FFDDFBC6-FD0C-46F3-A146-DA66C1B8AAB8}" type="presParOf" srcId="{D8022844-D558-46B6-82D2-43EF7A8A8533}" destId="{D27F7F8F-B93C-499B-94A3-C3F7A8079883}" srcOrd="2" destOrd="0" presId="urn:microsoft.com/office/officeart/2005/8/layout/hList7"/>
    <dgm:cxn modelId="{5B5F8FA2-4BD2-4975-B163-1D6F8EDD4314}" type="presParOf" srcId="{D8022844-D558-46B6-82D2-43EF7A8A8533}" destId="{02705E4A-5700-43B8-97C7-F761E995E0BF}" srcOrd="3" destOrd="0" presId="urn:microsoft.com/office/officeart/2005/8/layout/hList7"/>
    <dgm:cxn modelId="{3BC256E9-9AE4-4FDE-8709-94B27AD95FDF}" type="presParOf" srcId="{90275EF0-FCD5-4C83-A984-5E24EB9808A7}" destId="{062DEC1C-B145-4C3B-8012-2FFAB74552AD}" srcOrd="3" destOrd="0" presId="urn:microsoft.com/office/officeart/2005/8/layout/hList7"/>
    <dgm:cxn modelId="{5EC5F143-A0BA-4DF5-8C20-88462EE066FC}" type="presParOf" srcId="{90275EF0-FCD5-4C83-A984-5E24EB9808A7}" destId="{5F821B76-E33B-47AE-9B78-757DC4CA9DDE}" srcOrd="4" destOrd="0" presId="urn:microsoft.com/office/officeart/2005/8/layout/hList7"/>
    <dgm:cxn modelId="{60130D94-175A-423D-8758-F8B82EC3CDE8}" type="presParOf" srcId="{5F821B76-E33B-47AE-9B78-757DC4CA9DDE}" destId="{21E108D7-E43D-4E68-B70C-22F7611B970D}" srcOrd="0" destOrd="0" presId="urn:microsoft.com/office/officeart/2005/8/layout/hList7"/>
    <dgm:cxn modelId="{BD1EE032-4487-4B53-8563-A51A9B986587}" type="presParOf" srcId="{5F821B76-E33B-47AE-9B78-757DC4CA9DDE}" destId="{791558DD-0539-43C8-A6EA-188A718F7ECA}" srcOrd="1" destOrd="0" presId="urn:microsoft.com/office/officeart/2005/8/layout/hList7"/>
    <dgm:cxn modelId="{EA8BE092-D761-4D8E-95D6-C5111F04DE16}" type="presParOf" srcId="{5F821B76-E33B-47AE-9B78-757DC4CA9DDE}" destId="{192BEEBD-F442-40D6-94F0-0001583CD674}" srcOrd="2" destOrd="0" presId="urn:microsoft.com/office/officeart/2005/8/layout/hList7"/>
    <dgm:cxn modelId="{E2C7CD8D-6AD0-4BB5-AA9D-27E7C9E322A3}" type="presParOf" srcId="{5F821B76-E33B-47AE-9B78-757DC4CA9DDE}" destId="{1FD7A03E-32A5-4DEF-8E3B-13688377C0FE}" srcOrd="3" destOrd="0" presId="urn:microsoft.com/office/officeart/2005/8/layout/hList7"/>
    <dgm:cxn modelId="{DC539ABC-D363-4002-9617-DB8A0FFF3201}" type="presParOf" srcId="{90275EF0-FCD5-4C83-A984-5E24EB9808A7}" destId="{47393A53-AA84-42AE-94BE-823B553B67D3}" srcOrd="5" destOrd="0" presId="urn:microsoft.com/office/officeart/2005/8/layout/hList7"/>
    <dgm:cxn modelId="{87AAB27E-1BE7-48FF-B323-0DE8860C21E1}" type="presParOf" srcId="{90275EF0-FCD5-4C83-A984-5E24EB9808A7}" destId="{8C458424-CA2B-4458-B28F-742CC17B78BD}" srcOrd="6" destOrd="0" presId="urn:microsoft.com/office/officeart/2005/8/layout/hList7"/>
    <dgm:cxn modelId="{F1B5719B-3CD4-4835-AC12-7A1DF2BF6D57}" type="presParOf" srcId="{8C458424-CA2B-4458-B28F-742CC17B78BD}" destId="{41571C9D-0FD1-4AFB-AE98-F11615D46DB0}" srcOrd="0" destOrd="0" presId="urn:microsoft.com/office/officeart/2005/8/layout/hList7"/>
    <dgm:cxn modelId="{F929A2D5-4E5E-4C6B-A9A2-619CB754B9C0}" type="presParOf" srcId="{8C458424-CA2B-4458-B28F-742CC17B78BD}" destId="{9608D4D3-3613-49ED-8D5E-7C200C7D5E33}" srcOrd="1" destOrd="0" presId="urn:microsoft.com/office/officeart/2005/8/layout/hList7"/>
    <dgm:cxn modelId="{569ECAC5-685C-4272-A80E-8EFC1DA67139}" type="presParOf" srcId="{8C458424-CA2B-4458-B28F-742CC17B78BD}" destId="{26DB5EE4-9F19-460A-951F-8D41F7ED1547}" srcOrd="2" destOrd="0" presId="urn:microsoft.com/office/officeart/2005/8/layout/hList7"/>
    <dgm:cxn modelId="{EE46FEF5-1308-4490-BE83-C42D9C44E3AB}" type="presParOf" srcId="{8C458424-CA2B-4458-B28F-742CC17B78BD}" destId="{8A5A9049-43E4-4A06-A368-720B52B4E12B}" srcOrd="3" destOrd="0" presId="urn:microsoft.com/office/officeart/2005/8/layout/hList7"/>
    <dgm:cxn modelId="{B194C2B4-04ED-4BFC-B7C7-F99CFFD716C6}" type="presParOf" srcId="{90275EF0-FCD5-4C83-A984-5E24EB9808A7}" destId="{023C1F1F-DB37-4752-B4B7-795CED34C6C4}" srcOrd="7" destOrd="0" presId="urn:microsoft.com/office/officeart/2005/8/layout/hList7"/>
    <dgm:cxn modelId="{C9C92030-DC97-419C-A5C1-2EFF90377787}" type="presParOf" srcId="{90275EF0-FCD5-4C83-A984-5E24EB9808A7}" destId="{F311FF75-E946-4089-B119-F8F3C3114416}" srcOrd="8" destOrd="0" presId="urn:microsoft.com/office/officeart/2005/8/layout/hList7"/>
    <dgm:cxn modelId="{0E30179A-D386-49A6-924A-4E87D5B1306D}" type="presParOf" srcId="{F311FF75-E946-4089-B119-F8F3C3114416}" destId="{062B4E2E-F445-4D2F-80C7-3F3F0BD2581B}" srcOrd="0" destOrd="0" presId="urn:microsoft.com/office/officeart/2005/8/layout/hList7"/>
    <dgm:cxn modelId="{966D1BB3-4DD7-45D3-9422-500A94D9EFE9}" type="presParOf" srcId="{F311FF75-E946-4089-B119-F8F3C3114416}" destId="{45645BA5-5A26-467E-A14F-6B8E7FCEC0AD}" srcOrd="1" destOrd="0" presId="urn:microsoft.com/office/officeart/2005/8/layout/hList7"/>
    <dgm:cxn modelId="{A7F294D7-7F30-4F3B-A6BC-289F178D381B}" type="presParOf" srcId="{F311FF75-E946-4089-B119-F8F3C3114416}" destId="{7BF8DD32-3DF3-430F-80CD-40A21EAEB563}" srcOrd="2" destOrd="0" presId="urn:microsoft.com/office/officeart/2005/8/layout/hList7"/>
    <dgm:cxn modelId="{E76F2B32-D41A-4CDE-83D0-8F34881CBAFF}" type="presParOf" srcId="{F311FF75-E946-4089-B119-F8F3C3114416}" destId="{C79D81A1-DA7D-44FC-821E-C1925C9EDB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6A57860-92AF-4145-8D57-DD56CF8241E1}" type="doc">
      <dgm:prSet loTypeId="urn:microsoft.com/office/officeart/2005/8/layout/hList7" loCatId="list" qsTypeId="urn:microsoft.com/office/officeart/2005/8/quickstyle/simple1" qsCatId="simple" csTypeId="urn:microsoft.com/office/officeart/2005/8/colors/colorful5" csCatId="colorful" phldr="1"/>
      <dgm:spPr/>
    </dgm:pt>
    <dgm:pt modelId="{DE3B2B6F-D5C5-4636-80E9-A54C268A16AF}">
      <dgm:prSet phldrT="[文字]" custT="1"/>
      <dgm:spPr>
        <a:solidFill>
          <a:srgbClr val="41AFAF"/>
        </a:solidFill>
      </dgm:spPr>
      <dgm:t>
        <a:bodyPr/>
        <a:lstStyle/>
        <a:p>
          <a:pPr algn="ctr"/>
          <a:endParaRPr lang="en-US" altLang="zh-HK" sz="2900" dirty="0"/>
        </a:p>
        <a:p>
          <a:pPr algn="ctr"/>
          <a:r>
            <a:rPr lang="zh-HK" altLang="zh-HK" sz="2900" dirty="0"/>
            <a:t>產品</a:t>
          </a:r>
          <a:endParaRPr lang="en-US" altLang="zh-HK" sz="2900" dirty="0"/>
        </a:p>
        <a:p>
          <a:pPr algn="l"/>
          <a:r>
            <a:rPr lang="zh-TW" altLang="zh-HK" sz="1600" dirty="0"/>
            <a:t>「產品」範圍不僅包括鞋類，還包括服裝和</a:t>
          </a:r>
          <a:r>
            <a:rPr lang="zh-TW" altLang="zh-HK" sz="1600" dirty="0" smtClean="0"/>
            <a:t>配</a:t>
          </a:r>
          <a:r>
            <a:rPr lang="zh-TW" altLang="en-US" sz="1600" dirty="0" smtClean="0"/>
            <a:t>飾</a:t>
          </a:r>
          <a:r>
            <a:rPr lang="zh-TW" altLang="zh-HK" sz="1600" dirty="0" smtClean="0"/>
            <a:t>，所有都</a:t>
          </a:r>
          <a:r>
            <a:rPr lang="zh-TW" altLang="zh-HK" sz="1600" dirty="0"/>
            <a:t>是為了提高運動表現和風格而設計的。</a:t>
          </a:r>
          <a:endParaRPr lang="en-US" altLang="zh-HK" sz="1600" dirty="0"/>
        </a:p>
        <a:p>
          <a:pPr algn="l"/>
          <a:endParaRPr lang="zh-HK" altLang="en-US" sz="1600" dirty="0"/>
        </a:p>
      </dgm:t>
    </dgm:pt>
    <dgm:pt modelId="{89525F58-6224-4D51-8C29-947674674805}" type="parTrans" cxnId="{A4A3A75C-9833-4EF7-B464-975F28986BC0}">
      <dgm:prSet/>
      <dgm:spPr/>
      <dgm:t>
        <a:bodyPr/>
        <a:lstStyle/>
        <a:p>
          <a:endParaRPr lang="zh-HK" altLang="en-US"/>
        </a:p>
      </dgm:t>
    </dgm:pt>
    <dgm:pt modelId="{0A064788-3803-4B92-BA8B-917572D2DBB1}" type="sibTrans" cxnId="{A4A3A75C-9833-4EF7-B464-975F28986BC0}">
      <dgm:prSet/>
      <dgm:spPr/>
      <dgm:t>
        <a:bodyPr/>
        <a:lstStyle/>
        <a:p>
          <a:endParaRPr lang="zh-HK" altLang="en-US"/>
        </a:p>
      </dgm:t>
    </dgm:pt>
    <dgm:pt modelId="{31BFC702-9B8E-4FE4-AF77-E0AB7DF40AE0}">
      <dgm:prSet phldrT="[文字]" custT="1"/>
      <dgm:spPr>
        <a:solidFill>
          <a:schemeClr val="accent4">
            <a:lumMod val="75000"/>
          </a:schemeClr>
        </a:solidFill>
      </dgm:spPr>
      <dgm:t>
        <a:bodyPr/>
        <a:lstStyle/>
        <a:p>
          <a:pPr algn="ctr"/>
          <a:r>
            <a:rPr lang="zh-HK" altLang="zh-HK" sz="2800" dirty="0"/>
            <a:t>價格</a:t>
          </a:r>
          <a:endParaRPr lang="en-US" altLang="zh-HK" sz="2800" dirty="0"/>
        </a:p>
        <a:p>
          <a:pPr algn="l"/>
          <a:r>
            <a:rPr lang="zh-TW" altLang="zh-HK" sz="1600" dirty="0">
              <a:solidFill>
                <a:schemeClr val="bg1"/>
              </a:solidFill>
            </a:rPr>
            <a:t>「價格」反映了其產品的</a:t>
          </a:r>
          <a:r>
            <a:rPr lang="zh-HK" altLang="zh-HK" sz="1600" dirty="0">
              <a:solidFill>
                <a:schemeClr val="bg1"/>
              </a:solidFill>
            </a:rPr>
            <a:t>獨特</a:t>
          </a:r>
          <a:r>
            <a:rPr lang="zh-TW" altLang="zh-HK" sz="1600" dirty="0">
              <a:solidFill>
                <a:schemeClr val="bg1"/>
              </a:solidFill>
            </a:rPr>
            <a:t>本質</a:t>
          </a:r>
          <a:r>
            <a:rPr lang="zh-TW" altLang="zh-HK" sz="1600" dirty="0" smtClean="0">
              <a:solidFill>
                <a:schemeClr val="bg1"/>
              </a:solidFill>
            </a:rPr>
            <a:t>，</a:t>
          </a:r>
          <a:r>
            <a:rPr lang="zh-TW" altLang="en-US" sz="1600" dirty="0" smtClean="0">
              <a:solidFill>
                <a:schemeClr val="bg1"/>
              </a:solidFill>
            </a:rPr>
            <a:t>以</a:t>
          </a:r>
          <a:r>
            <a:rPr lang="zh-TW" altLang="zh-HK" sz="1600" dirty="0" smtClean="0">
              <a:solidFill>
                <a:schemeClr val="bg1"/>
              </a:solidFill>
            </a:rPr>
            <a:t>創新</a:t>
          </a:r>
          <a:r>
            <a:rPr lang="zh-TW" altLang="zh-HK" sz="1600" dirty="0">
              <a:solidFill>
                <a:schemeClr val="bg1"/>
              </a:solidFill>
            </a:rPr>
            <a:t>設計</a:t>
          </a:r>
          <a:r>
            <a:rPr lang="zh-TW" altLang="zh-HK" sz="1600" dirty="0" smtClean="0">
              <a:solidFill>
                <a:schemeClr val="bg1"/>
              </a:solidFill>
            </a:rPr>
            <a:t>和</a:t>
          </a:r>
          <a:r>
            <a:rPr lang="zh-TW" altLang="en-US" sz="1600" dirty="0" smtClean="0">
              <a:solidFill>
                <a:schemeClr val="bg1"/>
              </a:solidFill>
            </a:rPr>
            <a:t>優</a:t>
          </a:r>
          <a:r>
            <a:rPr lang="zh-TW" altLang="zh-HK" sz="1600" dirty="0" smtClean="0">
              <a:solidFill>
                <a:schemeClr val="bg1"/>
              </a:solidFill>
            </a:rPr>
            <a:t>質</a:t>
          </a:r>
          <a:r>
            <a:rPr lang="zh-TW" altLang="zh-HK" sz="1600" dirty="0">
              <a:solidFill>
                <a:schemeClr val="bg1"/>
              </a:solidFill>
            </a:rPr>
            <a:t>材料</a:t>
          </a:r>
          <a:r>
            <a:rPr lang="zh-TW" altLang="zh-HK" sz="1600" dirty="0" smtClean="0">
              <a:solidFill>
                <a:schemeClr val="bg1"/>
              </a:solidFill>
            </a:rPr>
            <a:t>證明</a:t>
          </a:r>
          <a:r>
            <a:rPr lang="zh-TW" altLang="en-US" sz="1600" dirty="0" smtClean="0">
              <a:solidFill>
                <a:schemeClr val="bg1"/>
              </a:solidFill>
            </a:rPr>
            <a:t>價格的</a:t>
          </a:r>
          <a:r>
            <a:rPr lang="zh-TW" altLang="zh-HK" sz="1600" dirty="0" smtClean="0">
              <a:solidFill>
                <a:schemeClr val="bg1"/>
              </a:solidFill>
            </a:rPr>
            <a:t>合理</a:t>
          </a:r>
          <a:r>
            <a:rPr lang="zh-TW" altLang="zh-HK" sz="1600" dirty="0">
              <a:solidFill>
                <a:schemeClr val="bg1"/>
              </a:solidFill>
            </a:rPr>
            <a:t>性。</a:t>
          </a:r>
          <a:endParaRPr lang="zh-HK" altLang="en-US" sz="1600" dirty="0"/>
        </a:p>
      </dgm:t>
    </dgm:pt>
    <dgm:pt modelId="{9722D1C3-3141-45BF-A57B-0F4F9125A3E5}" type="parTrans" cxnId="{F10A6A0B-3CB3-4C99-B152-5C6BA90A87B7}">
      <dgm:prSet/>
      <dgm:spPr/>
      <dgm:t>
        <a:bodyPr/>
        <a:lstStyle/>
        <a:p>
          <a:endParaRPr lang="zh-HK" altLang="en-US"/>
        </a:p>
      </dgm:t>
    </dgm:pt>
    <dgm:pt modelId="{E651CF6F-966E-4BA7-8FCF-80861A7F2AC0}" type="sibTrans" cxnId="{F10A6A0B-3CB3-4C99-B152-5C6BA90A87B7}">
      <dgm:prSet/>
      <dgm:spPr/>
      <dgm:t>
        <a:bodyPr/>
        <a:lstStyle/>
        <a:p>
          <a:endParaRPr lang="zh-HK" altLang="en-US"/>
        </a:p>
      </dgm:t>
    </dgm:pt>
    <dgm:pt modelId="{E7FE245B-B399-4AF9-9FCC-6F08545B2983}">
      <dgm:prSet phldrT="[文字]" custT="1"/>
      <dgm:spPr>
        <a:solidFill>
          <a:srgbClr val="00B0F0"/>
        </a:solidFill>
      </dgm:spPr>
      <dgm:t>
        <a:bodyPr/>
        <a:lstStyle/>
        <a:p>
          <a:pPr algn="ctr"/>
          <a:r>
            <a:rPr lang="zh-HK" altLang="zh-HK" sz="2800" dirty="0"/>
            <a:t>地</a:t>
          </a:r>
          <a:r>
            <a:rPr lang="zh-TW" altLang="en-US" sz="2800" dirty="0"/>
            <a:t>點</a:t>
          </a:r>
          <a:endParaRPr lang="en-US" altLang="zh-HK" sz="2800" dirty="0"/>
        </a:p>
        <a:p>
          <a:pPr algn="l"/>
          <a:r>
            <a:rPr lang="zh-TW" altLang="zh-HK" sz="1600" dirty="0" smtClean="0">
              <a:solidFill>
                <a:schemeClr val="bg1"/>
              </a:solidFill>
            </a:rPr>
            <a:t>運動</a:t>
          </a:r>
          <a:r>
            <a:rPr lang="zh-TW" altLang="zh-HK" sz="1600" dirty="0">
              <a:solidFill>
                <a:schemeClr val="bg1"/>
              </a:solidFill>
            </a:rPr>
            <a:t>服飾公司利用名人代言</a:t>
          </a:r>
          <a:r>
            <a:rPr lang="zh-TW" altLang="zh-HK" sz="1600" dirty="0" smtClean="0">
              <a:solidFill>
                <a:schemeClr val="bg1"/>
              </a:solidFill>
            </a:rPr>
            <a:t>和敘述有</a:t>
          </a:r>
          <a:r>
            <a:rPr lang="zh-TW" altLang="en-US" sz="1600" dirty="0" smtClean="0">
              <a:solidFill>
                <a:schemeClr val="bg1"/>
              </a:solidFill>
            </a:rPr>
            <a:t>影響力</a:t>
          </a:r>
          <a:r>
            <a:rPr lang="zh-TW" altLang="zh-HK" sz="1600" dirty="0" smtClean="0">
              <a:solidFill>
                <a:schemeClr val="bg1"/>
              </a:solidFill>
            </a:rPr>
            <a:t>的故事來</a:t>
          </a:r>
          <a:r>
            <a:rPr lang="zh-TW" altLang="en-US" sz="1600" dirty="0" smtClean="0">
              <a:solidFill>
                <a:schemeClr val="bg1"/>
              </a:solidFill>
            </a:rPr>
            <a:t>激勵</a:t>
          </a:r>
          <a:r>
            <a:rPr lang="zh-TW" altLang="zh-HK" sz="1600" dirty="0" smtClean="0">
              <a:solidFill>
                <a:schemeClr val="bg1"/>
              </a:solidFill>
            </a:rPr>
            <a:t>目標</a:t>
          </a:r>
          <a:r>
            <a:rPr lang="zh-TW" altLang="zh-HK" sz="1600" dirty="0">
              <a:solidFill>
                <a:schemeClr val="bg1"/>
              </a:solidFill>
            </a:rPr>
            <a:t>受眾。</a:t>
          </a:r>
          <a:endParaRPr lang="zh-HK" altLang="en-US" sz="1600" dirty="0"/>
        </a:p>
      </dgm:t>
    </dgm:pt>
    <dgm:pt modelId="{BB4633E7-77B1-44BB-8B1B-E5C70A4D56E1}" type="parTrans" cxnId="{637BFD60-5A2E-4CB3-B995-C1BF66214A82}">
      <dgm:prSet/>
      <dgm:spPr/>
      <dgm:t>
        <a:bodyPr/>
        <a:lstStyle/>
        <a:p>
          <a:endParaRPr lang="zh-HK" altLang="en-US"/>
        </a:p>
      </dgm:t>
    </dgm:pt>
    <dgm:pt modelId="{5C4B907C-5A58-4D19-8BF4-88A76DE97970}" type="sibTrans" cxnId="{637BFD60-5A2E-4CB3-B995-C1BF66214A82}">
      <dgm:prSet/>
      <dgm:spPr/>
      <dgm:t>
        <a:bodyPr/>
        <a:lstStyle/>
        <a:p>
          <a:endParaRPr lang="zh-HK" altLang="en-US"/>
        </a:p>
      </dgm:t>
    </dgm:pt>
    <dgm:pt modelId="{6809B8D3-F7B9-4E5C-90F1-35B296DDB546}">
      <dgm:prSet phldrT="[文字]" custT="1"/>
      <dgm:spPr>
        <a:solidFill>
          <a:srgbClr val="F3AC89"/>
        </a:solidFill>
      </dgm:spPr>
      <dgm:t>
        <a:bodyPr/>
        <a:lstStyle/>
        <a:p>
          <a:pPr algn="ctr"/>
          <a:r>
            <a:rPr lang="zh-HK" altLang="en-US" sz="2800" b="0" i="0" dirty="0"/>
            <a:t>促銷</a:t>
          </a:r>
          <a:endParaRPr lang="en-US" altLang="zh-HK" sz="2800" dirty="0"/>
        </a:p>
        <a:p>
          <a:pPr algn="l"/>
          <a:r>
            <a:rPr lang="zh-TW" altLang="zh-HK" sz="1600" dirty="0">
              <a:solidFill>
                <a:schemeClr val="bg1"/>
              </a:solidFill>
            </a:rPr>
            <a:t>「</a:t>
          </a:r>
          <a:r>
            <a:rPr lang="zh-HK" altLang="zh-HK" sz="1600" dirty="0"/>
            <a:t>地方</a:t>
          </a:r>
          <a:r>
            <a:rPr lang="zh-TW" altLang="zh-HK" sz="1600" dirty="0" smtClean="0">
              <a:solidFill>
                <a:schemeClr val="bg1"/>
              </a:solidFill>
            </a:rPr>
            <a:t>」</a:t>
          </a:r>
          <a:r>
            <a:rPr lang="zh-TW" altLang="en-US" sz="1600" dirty="0" smtClean="0">
              <a:solidFill>
                <a:schemeClr val="bg1"/>
              </a:solidFill>
            </a:rPr>
            <a:t>包括</a:t>
          </a:r>
          <a:r>
            <a:rPr lang="zh-TW" altLang="zh-HK" sz="1600" dirty="0" smtClean="0"/>
            <a:t>運動</a:t>
          </a:r>
          <a:r>
            <a:rPr lang="zh-TW" altLang="zh-HK" sz="1600" dirty="0"/>
            <a:t>服飾公司的零售店、線上</a:t>
          </a:r>
          <a:r>
            <a:rPr lang="zh-TW" altLang="zh-HK" sz="1600" dirty="0" smtClean="0"/>
            <a:t>銷售</a:t>
          </a:r>
          <a:r>
            <a:rPr lang="zh-TW" altLang="en-US" sz="1600" dirty="0" smtClean="0"/>
            <a:t>平台</a:t>
          </a:r>
          <a:r>
            <a:rPr lang="zh-TW" altLang="zh-HK" sz="1600" dirty="0" smtClean="0"/>
            <a:t>以及</a:t>
          </a:r>
          <a:r>
            <a:rPr lang="zh-TW" altLang="en-US" sz="1600" dirty="0" smtClean="0"/>
            <a:t>協助分銷的</a:t>
          </a:r>
          <a:r>
            <a:rPr lang="zh-TW" altLang="zh-HK" sz="1600" dirty="0" smtClean="0"/>
            <a:t>運動商店。</a:t>
          </a:r>
          <a:endParaRPr lang="zh-HK" altLang="en-US" sz="1600" dirty="0"/>
        </a:p>
      </dgm:t>
    </dgm:pt>
    <dgm:pt modelId="{9CC6D41E-D740-45C0-ADA4-392AEF8D8A81}" type="parTrans" cxnId="{663C5B71-7FE2-4EBC-AD4F-2567D0341AE7}">
      <dgm:prSet/>
      <dgm:spPr/>
      <dgm:t>
        <a:bodyPr/>
        <a:lstStyle/>
        <a:p>
          <a:endParaRPr lang="zh-HK" altLang="en-US"/>
        </a:p>
      </dgm:t>
    </dgm:pt>
    <dgm:pt modelId="{5125E33B-ACCB-4E71-87FD-70BC80A8D839}" type="sibTrans" cxnId="{663C5B71-7FE2-4EBC-AD4F-2567D0341AE7}">
      <dgm:prSet/>
      <dgm:spPr/>
      <dgm:t>
        <a:bodyPr/>
        <a:lstStyle/>
        <a:p>
          <a:endParaRPr lang="zh-HK" altLang="en-US"/>
        </a:p>
      </dgm:t>
    </dgm:pt>
    <dgm:pt modelId="{94343A51-A7F9-44EC-976A-D0E8F782C2D4}">
      <dgm:prSet phldrT="[文字]" custT="1"/>
      <dgm:spPr>
        <a:solidFill>
          <a:srgbClr val="FF6699"/>
        </a:solidFill>
      </dgm:spPr>
      <dgm:t>
        <a:bodyPr/>
        <a:lstStyle/>
        <a:p>
          <a:pPr algn="ctr"/>
          <a:r>
            <a:rPr lang="zh-HK" altLang="en-US" sz="2800" b="0" i="0" dirty="0"/>
            <a:t>大眾</a:t>
          </a:r>
          <a:endParaRPr lang="en-US" altLang="zh-HK" sz="2800" dirty="0"/>
        </a:p>
        <a:p>
          <a:pPr algn="l"/>
          <a:r>
            <a:rPr lang="zh-TW" altLang="zh-HK" sz="1600" dirty="0" smtClean="0">
              <a:solidFill>
                <a:schemeClr val="bg1"/>
              </a:solidFill>
            </a:rPr>
            <a:t>運動服</a:t>
          </a:r>
          <a:r>
            <a:rPr lang="zh-TW" altLang="en-US" sz="1600" dirty="0" smtClean="0">
              <a:solidFill>
                <a:schemeClr val="bg1"/>
              </a:solidFill>
            </a:rPr>
            <a:t>飾</a:t>
          </a:r>
          <a:r>
            <a:rPr lang="zh-TW" altLang="zh-HK" sz="1600" dirty="0" smtClean="0">
              <a:solidFill>
                <a:schemeClr val="bg1"/>
              </a:solidFill>
            </a:rPr>
            <a:t>公司</a:t>
          </a:r>
          <a:r>
            <a:rPr lang="zh-TW" altLang="zh-HK" sz="1600" dirty="0">
              <a:solidFill>
                <a:schemeClr val="bg1"/>
              </a:solidFill>
            </a:rPr>
            <a:t>的“人員”，從設計團隊到零售人員，體現了品牌的精神，進一步增強了其吸引力。</a:t>
          </a:r>
          <a:endParaRPr lang="zh-HK" altLang="en-US" sz="1600" dirty="0"/>
        </a:p>
      </dgm:t>
    </dgm:pt>
    <dgm:pt modelId="{057CD372-35D3-4748-B53E-CD6D6425A3F9}" type="parTrans" cxnId="{2D8DD8AE-6232-4FCB-B801-C0BC358F70F2}">
      <dgm:prSet/>
      <dgm:spPr/>
      <dgm:t>
        <a:bodyPr/>
        <a:lstStyle/>
        <a:p>
          <a:endParaRPr lang="zh-HK" altLang="en-US"/>
        </a:p>
      </dgm:t>
    </dgm:pt>
    <dgm:pt modelId="{23FF2074-C4CD-43A4-BB84-895EE34C7129}" type="sibTrans" cxnId="{2D8DD8AE-6232-4FCB-B801-C0BC358F70F2}">
      <dgm:prSet/>
      <dgm:spPr/>
      <dgm:t>
        <a:bodyPr/>
        <a:lstStyle/>
        <a:p>
          <a:endParaRPr lang="zh-HK" altLang="en-US"/>
        </a:p>
      </dgm:t>
    </dgm:pt>
    <dgm:pt modelId="{602FD4C0-5DA7-4A50-8ED4-FC24C8873768}" type="pres">
      <dgm:prSet presAssocID="{06A57860-92AF-4145-8D57-DD56CF8241E1}" presName="Name0" presStyleCnt="0">
        <dgm:presLayoutVars>
          <dgm:dir/>
          <dgm:resizeHandles val="exact"/>
        </dgm:presLayoutVars>
      </dgm:prSet>
      <dgm:spPr/>
    </dgm:pt>
    <dgm:pt modelId="{A57C592F-9681-4190-830D-BA3F661DC8CB}" type="pres">
      <dgm:prSet presAssocID="{06A57860-92AF-4145-8D57-DD56CF8241E1}" presName="fgShape" presStyleLbl="fgShp" presStyleIdx="0" presStyleCnt="1"/>
      <dgm:spPr>
        <a:noFill/>
        <a:ln>
          <a:noFill/>
        </a:ln>
      </dgm:spPr>
    </dgm:pt>
    <dgm:pt modelId="{90275EF0-FCD5-4C83-A984-5E24EB9808A7}" type="pres">
      <dgm:prSet presAssocID="{06A57860-92AF-4145-8D57-DD56CF8241E1}" presName="linComp" presStyleCnt="0"/>
      <dgm:spPr/>
    </dgm:pt>
    <dgm:pt modelId="{F06C3535-FF4D-4F17-B76E-6EE5443C687E}" type="pres">
      <dgm:prSet presAssocID="{DE3B2B6F-D5C5-4636-80E9-A54C268A16AF}" presName="compNode" presStyleCnt="0"/>
      <dgm:spPr/>
    </dgm:pt>
    <dgm:pt modelId="{C488913F-C673-4566-9085-8923901E5694}" type="pres">
      <dgm:prSet presAssocID="{DE3B2B6F-D5C5-4636-80E9-A54C268A16AF}" presName="bkgdShape" presStyleLbl="node1" presStyleIdx="0" presStyleCnt="5"/>
      <dgm:spPr/>
      <dgm:t>
        <a:bodyPr/>
        <a:lstStyle/>
        <a:p>
          <a:endParaRPr lang="zh-TW" altLang="en-US"/>
        </a:p>
      </dgm:t>
    </dgm:pt>
    <dgm:pt modelId="{BCA6377D-DF61-4AFF-AB62-4C8C5EBF5017}" type="pres">
      <dgm:prSet presAssocID="{DE3B2B6F-D5C5-4636-80E9-A54C268A16AF}" presName="nodeTx" presStyleLbl="node1" presStyleIdx="0" presStyleCnt="5">
        <dgm:presLayoutVars>
          <dgm:bulletEnabled val="1"/>
        </dgm:presLayoutVars>
      </dgm:prSet>
      <dgm:spPr/>
      <dgm:t>
        <a:bodyPr/>
        <a:lstStyle/>
        <a:p>
          <a:endParaRPr lang="zh-TW" altLang="en-US"/>
        </a:p>
      </dgm:t>
    </dgm:pt>
    <dgm:pt modelId="{D67B20E8-29B8-4EC0-A754-29C45CF8B3C9}" type="pres">
      <dgm:prSet presAssocID="{DE3B2B6F-D5C5-4636-80E9-A54C268A16AF}" presName="invisiNode" presStyleLbl="node1" presStyleIdx="0" presStyleCnt="5"/>
      <dgm:spPr/>
    </dgm:pt>
    <dgm:pt modelId="{C09CC39C-3544-442C-A85F-0ABD473B0B73}" type="pres">
      <dgm:prSet presAssocID="{DE3B2B6F-D5C5-4636-80E9-A54C268A16AF}" presName="imagNode" presStyleLbl="fgImgPlace1" presStyleIdx="0" presStyleCnt="5"/>
      <dgm:spPr>
        <a:blipFill>
          <a:blip xmlns:r="http://schemas.openxmlformats.org/officeDocument/2006/relationships" r:embed="rId1"/>
          <a:srcRect/>
          <a:stretch>
            <a:fillRect t="-3000" b="-3000"/>
          </a:stretch>
        </a:blipFill>
      </dgm:spPr>
    </dgm:pt>
    <dgm:pt modelId="{3A17AAD7-1444-4C48-B9BD-12FDA0A840D7}" type="pres">
      <dgm:prSet presAssocID="{0A064788-3803-4B92-BA8B-917572D2DBB1}" presName="sibTrans" presStyleLbl="sibTrans2D1" presStyleIdx="0" presStyleCnt="0"/>
      <dgm:spPr/>
      <dgm:t>
        <a:bodyPr/>
        <a:lstStyle/>
        <a:p>
          <a:endParaRPr lang="zh-TW" altLang="en-US"/>
        </a:p>
      </dgm:t>
    </dgm:pt>
    <dgm:pt modelId="{D8022844-D558-46B6-82D2-43EF7A8A8533}" type="pres">
      <dgm:prSet presAssocID="{31BFC702-9B8E-4FE4-AF77-E0AB7DF40AE0}" presName="compNode" presStyleCnt="0"/>
      <dgm:spPr/>
    </dgm:pt>
    <dgm:pt modelId="{86573DEC-3ADA-4A12-BCFC-677ACB674A2D}" type="pres">
      <dgm:prSet presAssocID="{31BFC702-9B8E-4FE4-AF77-E0AB7DF40AE0}" presName="bkgdShape" presStyleLbl="node1" presStyleIdx="1" presStyleCnt="5"/>
      <dgm:spPr/>
      <dgm:t>
        <a:bodyPr/>
        <a:lstStyle/>
        <a:p>
          <a:endParaRPr lang="zh-TW" altLang="en-US"/>
        </a:p>
      </dgm:t>
    </dgm:pt>
    <dgm:pt modelId="{3251F39E-FF74-4FEA-957F-2D7C6C816CC7}" type="pres">
      <dgm:prSet presAssocID="{31BFC702-9B8E-4FE4-AF77-E0AB7DF40AE0}" presName="nodeTx" presStyleLbl="node1" presStyleIdx="1" presStyleCnt="5">
        <dgm:presLayoutVars>
          <dgm:bulletEnabled val="1"/>
        </dgm:presLayoutVars>
      </dgm:prSet>
      <dgm:spPr/>
      <dgm:t>
        <a:bodyPr/>
        <a:lstStyle/>
        <a:p>
          <a:endParaRPr lang="zh-TW" altLang="en-US"/>
        </a:p>
      </dgm:t>
    </dgm:pt>
    <dgm:pt modelId="{D27F7F8F-B93C-499B-94A3-C3F7A8079883}" type="pres">
      <dgm:prSet presAssocID="{31BFC702-9B8E-4FE4-AF77-E0AB7DF40AE0}" presName="invisiNode" presStyleLbl="node1" presStyleIdx="1" presStyleCnt="5"/>
      <dgm:spPr/>
    </dgm:pt>
    <dgm:pt modelId="{02705E4A-5700-43B8-97C7-F761E995E0BF}" type="pres">
      <dgm:prSet presAssocID="{31BFC702-9B8E-4FE4-AF77-E0AB7DF40AE0}" presName="imagNode" presStyleLbl="fgImgPlace1" presStyleIdx="1" presStyleCnt="5"/>
      <dgm:spPr>
        <a:blipFill>
          <a:blip xmlns:r="http://schemas.openxmlformats.org/officeDocument/2006/relationships" r:embed="rId2"/>
          <a:srcRect/>
          <a:stretch>
            <a:fillRect t="-3000" b="-3000"/>
          </a:stretch>
        </a:blipFill>
      </dgm:spPr>
    </dgm:pt>
    <dgm:pt modelId="{062DEC1C-B145-4C3B-8012-2FFAB74552AD}" type="pres">
      <dgm:prSet presAssocID="{E651CF6F-966E-4BA7-8FCF-80861A7F2AC0}" presName="sibTrans" presStyleLbl="sibTrans2D1" presStyleIdx="0" presStyleCnt="0"/>
      <dgm:spPr/>
      <dgm:t>
        <a:bodyPr/>
        <a:lstStyle/>
        <a:p>
          <a:endParaRPr lang="zh-TW" altLang="en-US"/>
        </a:p>
      </dgm:t>
    </dgm:pt>
    <dgm:pt modelId="{5F821B76-E33B-47AE-9B78-757DC4CA9DDE}" type="pres">
      <dgm:prSet presAssocID="{E7FE245B-B399-4AF9-9FCC-6F08545B2983}" presName="compNode" presStyleCnt="0"/>
      <dgm:spPr/>
    </dgm:pt>
    <dgm:pt modelId="{21E108D7-E43D-4E68-B70C-22F7611B970D}" type="pres">
      <dgm:prSet presAssocID="{E7FE245B-B399-4AF9-9FCC-6F08545B2983}" presName="bkgdShape" presStyleLbl="node1" presStyleIdx="2" presStyleCnt="5" custLinFactNeighborY="2122"/>
      <dgm:spPr/>
      <dgm:t>
        <a:bodyPr/>
        <a:lstStyle/>
        <a:p>
          <a:endParaRPr lang="zh-TW" altLang="en-US"/>
        </a:p>
      </dgm:t>
    </dgm:pt>
    <dgm:pt modelId="{791558DD-0539-43C8-A6EA-188A718F7ECA}" type="pres">
      <dgm:prSet presAssocID="{E7FE245B-B399-4AF9-9FCC-6F08545B2983}" presName="nodeTx" presStyleLbl="node1" presStyleIdx="2" presStyleCnt="5">
        <dgm:presLayoutVars>
          <dgm:bulletEnabled val="1"/>
        </dgm:presLayoutVars>
      </dgm:prSet>
      <dgm:spPr/>
      <dgm:t>
        <a:bodyPr/>
        <a:lstStyle/>
        <a:p>
          <a:endParaRPr lang="zh-TW" altLang="en-US"/>
        </a:p>
      </dgm:t>
    </dgm:pt>
    <dgm:pt modelId="{192BEEBD-F442-40D6-94F0-0001583CD674}" type="pres">
      <dgm:prSet presAssocID="{E7FE245B-B399-4AF9-9FCC-6F08545B2983}" presName="invisiNode" presStyleLbl="node1" presStyleIdx="2" presStyleCnt="5"/>
      <dgm:spPr/>
    </dgm:pt>
    <dgm:pt modelId="{1FD7A03E-32A5-4DEF-8E3B-13688377C0FE}" type="pres">
      <dgm:prSet presAssocID="{E7FE245B-B399-4AF9-9FCC-6F08545B2983}" presName="imagNode" presStyleLbl="fgImgPlace1" presStyleIdx="2" presStyleCnt="5"/>
      <dgm:spPr>
        <a:blipFill>
          <a:blip xmlns:r="http://schemas.openxmlformats.org/officeDocument/2006/relationships" r:embed="rId3"/>
          <a:srcRect/>
          <a:stretch>
            <a:fillRect t="-12000" b="-12000"/>
          </a:stretch>
        </a:blipFill>
      </dgm:spPr>
    </dgm:pt>
    <dgm:pt modelId="{47393A53-AA84-42AE-94BE-823B553B67D3}" type="pres">
      <dgm:prSet presAssocID="{5C4B907C-5A58-4D19-8BF4-88A76DE97970}" presName="sibTrans" presStyleLbl="sibTrans2D1" presStyleIdx="0" presStyleCnt="0"/>
      <dgm:spPr/>
      <dgm:t>
        <a:bodyPr/>
        <a:lstStyle/>
        <a:p>
          <a:endParaRPr lang="zh-TW" altLang="en-US"/>
        </a:p>
      </dgm:t>
    </dgm:pt>
    <dgm:pt modelId="{8C458424-CA2B-4458-B28F-742CC17B78BD}" type="pres">
      <dgm:prSet presAssocID="{6809B8D3-F7B9-4E5C-90F1-35B296DDB546}" presName="compNode" presStyleCnt="0"/>
      <dgm:spPr/>
    </dgm:pt>
    <dgm:pt modelId="{41571C9D-0FD1-4AFB-AE98-F11615D46DB0}" type="pres">
      <dgm:prSet presAssocID="{6809B8D3-F7B9-4E5C-90F1-35B296DDB546}" presName="bkgdShape" presStyleLbl="node1" presStyleIdx="3" presStyleCnt="5" custScaleX="116262"/>
      <dgm:spPr/>
      <dgm:t>
        <a:bodyPr/>
        <a:lstStyle/>
        <a:p>
          <a:endParaRPr lang="zh-TW" altLang="en-US"/>
        </a:p>
      </dgm:t>
    </dgm:pt>
    <dgm:pt modelId="{9608D4D3-3613-49ED-8D5E-7C200C7D5E33}" type="pres">
      <dgm:prSet presAssocID="{6809B8D3-F7B9-4E5C-90F1-35B296DDB546}" presName="nodeTx" presStyleLbl="node1" presStyleIdx="3" presStyleCnt="5">
        <dgm:presLayoutVars>
          <dgm:bulletEnabled val="1"/>
        </dgm:presLayoutVars>
      </dgm:prSet>
      <dgm:spPr/>
      <dgm:t>
        <a:bodyPr/>
        <a:lstStyle/>
        <a:p>
          <a:endParaRPr lang="zh-TW" altLang="en-US"/>
        </a:p>
      </dgm:t>
    </dgm:pt>
    <dgm:pt modelId="{26DB5EE4-9F19-460A-951F-8D41F7ED1547}" type="pres">
      <dgm:prSet presAssocID="{6809B8D3-F7B9-4E5C-90F1-35B296DDB546}" presName="invisiNode" presStyleLbl="node1" presStyleIdx="3" presStyleCnt="5"/>
      <dgm:spPr/>
    </dgm:pt>
    <dgm:pt modelId="{8A5A9049-43E4-4A06-A368-720B52B4E12B}" type="pres">
      <dgm:prSet presAssocID="{6809B8D3-F7B9-4E5C-90F1-35B296DDB546}" presName="imagNode" presStyleLbl="fgImgPlace1" presStyleIdx="3" presStyleCnt="5"/>
      <dgm:spPr>
        <a:blipFill>
          <a:blip xmlns:r="http://schemas.openxmlformats.org/officeDocument/2006/relationships" r:embed="rId4"/>
          <a:srcRect/>
          <a:stretch>
            <a:fillRect t="-6000" b="-6000"/>
          </a:stretch>
        </a:blipFill>
      </dgm:spPr>
    </dgm:pt>
    <dgm:pt modelId="{023C1F1F-DB37-4752-B4B7-795CED34C6C4}" type="pres">
      <dgm:prSet presAssocID="{5125E33B-ACCB-4E71-87FD-70BC80A8D839}" presName="sibTrans" presStyleLbl="sibTrans2D1" presStyleIdx="0" presStyleCnt="0"/>
      <dgm:spPr/>
      <dgm:t>
        <a:bodyPr/>
        <a:lstStyle/>
        <a:p>
          <a:endParaRPr lang="zh-TW" altLang="en-US"/>
        </a:p>
      </dgm:t>
    </dgm:pt>
    <dgm:pt modelId="{F311FF75-E946-4089-B119-F8F3C3114416}" type="pres">
      <dgm:prSet presAssocID="{94343A51-A7F9-44EC-976A-D0E8F782C2D4}" presName="compNode" presStyleCnt="0"/>
      <dgm:spPr/>
    </dgm:pt>
    <dgm:pt modelId="{062B4E2E-F445-4D2F-80C7-3F3F0BD2581B}" type="pres">
      <dgm:prSet presAssocID="{94343A51-A7F9-44EC-976A-D0E8F782C2D4}" presName="bkgdShape" presStyleLbl="node1" presStyleIdx="4" presStyleCnt="5"/>
      <dgm:spPr/>
      <dgm:t>
        <a:bodyPr/>
        <a:lstStyle/>
        <a:p>
          <a:endParaRPr lang="zh-TW" altLang="en-US"/>
        </a:p>
      </dgm:t>
    </dgm:pt>
    <dgm:pt modelId="{45645BA5-5A26-467E-A14F-6B8E7FCEC0AD}" type="pres">
      <dgm:prSet presAssocID="{94343A51-A7F9-44EC-976A-D0E8F782C2D4}" presName="nodeTx" presStyleLbl="node1" presStyleIdx="4" presStyleCnt="5">
        <dgm:presLayoutVars>
          <dgm:bulletEnabled val="1"/>
        </dgm:presLayoutVars>
      </dgm:prSet>
      <dgm:spPr/>
      <dgm:t>
        <a:bodyPr/>
        <a:lstStyle/>
        <a:p>
          <a:endParaRPr lang="zh-TW" altLang="en-US"/>
        </a:p>
      </dgm:t>
    </dgm:pt>
    <dgm:pt modelId="{7BF8DD32-3DF3-430F-80CD-40A21EAEB563}" type="pres">
      <dgm:prSet presAssocID="{94343A51-A7F9-44EC-976A-D0E8F782C2D4}" presName="invisiNode" presStyleLbl="node1" presStyleIdx="4" presStyleCnt="5"/>
      <dgm:spPr/>
    </dgm:pt>
    <dgm:pt modelId="{C79D81A1-DA7D-44FC-821E-C1925C9EDB0D}" type="pres">
      <dgm:prSet presAssocID="{94343A51-A7F9-44EC-976A-D0E8F782C2D4}" presName="imagNode" presStyleLbl="fgImgPlace1" presStyleIdx="4" presStyleCnt="5"/>
      <dgm:spPr>
        <a:blipFill>
          <a:blip xmlns:r="http://schemas.openxmlformats.org/officeDocument/2006/relationships" r:embed="rId5"/>
          <a:srcRect/>
          <a:stretch>
            <a:fillRect t="-6000" b="-6000"/>
          </a:stretch>
        </a:blipFill>
      </dgm:spPr>
    </dgm:pt>
  </dgm:ptLst>
  <dgm:cxnLst>
    <dgm:cxn modelId="{E8F7653E-93FF-4C0C-A370-64EB534CC533}" type="presOf" srcId="{5C4B907C-5A58-4D19-8BF4-88A76DE97970}" destId="{47393A53-AA84-42AE-94BE-823B553B67D3}" srcOrd="0" destOrd="0" presId="urn:microsoft.com/office/officeart/2005/8/layout/hList7"/>
    <dgm:cxn modelId="{2CCDD29E-1705-4D34-88CA-B1A21E757E1E}" type="presOf" srcId="{06A57860-92AF-4145-8D57-DD56CF8241E1}" destId="{602FD4C0-5DA7-4A50-8ED4-FC24C8873768}" srcOrd="0" destOrd="0" presId="urn:microsoft.com/office/officeart/2005/8/layout/hList7"/>
    <dgm:cxn modelId="{B03A5CE2-455A-4CA6-8BD6-8B37E5107D2B}" type="presOf" srcId="{31BFC702-9B8E-4FE4-AF77-E0AB7DF40AE0}" destId="{3251F39E-FF74-4FEA-957F-2D7C6C816CC7}" srcOrd="1" destOrd="0" presId="urn:microsoft.com/office/officeart/2005/8/layout/hList7"/>
    <dgm:cxn modelId="{F34B4534-00A2-4C59-BF33-60F724868133}" type="presOf" srcId="{DE3B2B6F-D5C5-4636-80E9-A54C268A16AF}" destId="{C488913F-C673-4566-9085-8923901E5694}" srcOrd="0" destOrd="0" presId="urn:microsoft.com/office/officeart/2005/8/layout/hList7"/>
    <dgm:cxn modelId="{A4A3A75C-9833-4EF7-B464-975F28986BC0}" srcId="{06A57860-92AF-4145-8D57-DD56CF8241E1}" destId="{DE3B2B6F-D5C5-4636-80E9-A54C268A16AF}" srcOrd="0" destOrd="0" parTransId="{89525F58-6224-4D51-8C29-947674674805}" sibTransId="{0A064788-3803-4B92-BA8B-917572D2DBB1}"/>
    <dgm:cxn modelId="{BC38A1D3-D541-4C30-AC28-846A2F35A59C}" type="presOf" srcId="{6809B8D3-F7B9-4E5C-90F1-35B296DDB546}" destId="{41571C9D-0FD1-4AFB-AE98-F11615D46DB0}" srcOrd="0" destOrd="0" presId="urn:microsoft.com/office/officeart/2005/8/layout/hList7"/>
    <dgm:cxn modelId="{3EB6C10E-B529-4D7C-85A7-377ECD652419}" type="presOf" srcId="{DE3B2B6F-D5C5-4636-80E9-A54C268A16AF}" destId="{BCA6377D-DF61-4AFF-AB62-4C8C5EBF5017}" srcOrd="1" destOrd="0" presId="urn:microsoft.com/office/officeart/2005/8/layout/hList7"/>
    <dgm:cxn modelId="{7370C409-8E8A-436C-800D-8CB74F275A65}" type="presOf" srcId="{E7FE245B-B399-4AF9-9FCC-6F08545B2983}" destId="{21E108D7-E43D-4E68-B70C-22F7611B970D}" srcOrd="0" destOrd="0" presId="urn:microsoft.com/office/officeart/2005/8/layout/hList7"/>
    <dgm:cxn modelId="{663C5B71-7FE2-4EBC-AD4F-2567D0341AE7}" srcId="{06A57860-92AF-4145-8D57-DD56CF8241E1}" destId="{6809B8D3-F7B9-4E5C-90F1-35B296DDB546}" srcOrd="3" destOrd="0" parTransId="{9CC6D41E-D740-45C0-ADA4-392AEF8D8A81}" sibTransId="{5125E33B-ACCB-4E71-87FD-70BC80A8D839}"/>
    <dgm:cxn modelId="{97AB9963-1235-4D27-84F4-BD8979BE4230}" type="presOf" srcId="{5125E33B-ACCB-4E71-87FD-70BC80A8D839}" destId="{023C1F1F-DB37-4752-B4B7-795CED34C6C4}" srcOrd="0" destOrd="0" presId="urn:microsoft.com/office/officeart/2005/8/layout/hList7"/>
    <dgm:cxn modelId="{F10A6A0B-3CB3-4C99-B152-5C6BA90A87B7}" srcId="{06A57860-92AF-4145-8D57-DD56CF8241E1}" destId="{31BFC702-9B8E-4FE4-AF77-E0AB7DF40AE0}" srcOrd="1" destOrd="0" parTransId="{9722D1C3-3141-45BF-A57B-0F4F9125A3E5}" sibTransId="{E651CF6F-966E-4BA7-8FCF-80861A7F2AC0}"/>
    <dgm:cxn modelId="{3DEC069D-A471-4BF2-9594-7F75BFB8DE34}" type="presOf" srcId="{0A064788-3803-4B92-BA8B-917572D2DBB1}" destId="{3A17AAD7-1444-4C48-B9BD-12FDA0A840D7}" srcOrd="0" destOrd="0" presId="urn:microsoft.com/office/officeart/2005/8/layout/hList7"/>
    <dgm:cxn modelId="{637BFD60-5A2E-4CB3-B995-C1BF66214A82}" srcId="{06A57860-92AF-4145-8D57-DD56CF8241E1}" destId="{E7FE245B-B399-4AF9-9FCC-6F08545B2983}" srcOrd="2" destOrd="0" parTransId="{BB4633E7-77B1-44BB-8B1B-E5C70A4D56E1}" sibTransId="{5C4B907C-5A58-4D19-8BF4-88A76DE97970}"/>
    <dgm:cxn modelId="{975374FD-6237-4A2A-B257-9971DC4D8B25}" type="presOf" srcId="{E7FE245B-B399-4AF9-9FCC-6F08545B2983}" destId="{791558DD-0539-43C8-A6EA-188A718F7ECA}" srcOrd="1" destOrd="0" presId="urn:microsoft.com/office/officeart/2005/8/layout/hList7"/>
    <dgm:cxn modelId="{A96B9FC7-85DE-4AB5-887F-7ED4EC573957}" type="presOf" srcId="{6809B8D3-F7B9-4E5C-90F1-35B296DDB546}" destId="{9608D4D3-3613-49ED-8D5E-7C200C7D5E33}" srcOrd="1" destOrd="0" presId="urn:microsoft.com/office/officeart/2005/8/layout/hList7"/>
    <dgm:cxn modelId="{B4D09763-0AEA-43CC-B513-D6E23D4EC7AD}" type="presOf" srcId="{E651CF6F-966E-4BA7-8FCF-80861A7F2AC0}" destId="{062DEC1C-B145-4C3B-8012-2FFAB74552AD}" srcOrd="0" destOrd="0" presId="urn:microsoft.com/office/officeart/2005/8/layout/hList7"/>
    <dgm:cxn modelId="{ADA13BCA-EB2A-4E33-8570-39CE44B19F04}" type="presOf" srcId="{94343A51-A7F9-44EC-976A-D0E8F782C2D4}" destId="{062B4E2E-F445-4D2F-80C7-3F3F0BD2581B}" srcOrd="0" destOrd="0" presId="urn:microsoft.com/office/officeart/2005/8/layout/hList7"/>
    <dgm:cxn modelId="{0BE05921-37C2-450C-B67B-32DD36D0B085}" type="presOf" srcId="{31BFC702-9B8E-4FE4-AF77-E0AB7DF40AE0}" destId="{86573DEC-3ADA-4A12-BCFC-677ACB674A2D}" srcOrd="0" destOrd="0" presId="urn:microsoft.com/office/officeart/2005/8/layout/hList7"/>
    <dgm:cxn modelId="{CC7DD6F5-196A-45CC-AA26-FD1CB4B01566}" type="presOf" srcId="{94343A51-A7F9-44EC-976A-D0E8F782C2D4}" destId="{45645BA5-5A26-467E-A14F-6B8E7FCEC0AD}" srcOrd="1" destOrd="0" presId="urn:microsoft.com/office/officeart/2005/8/layout/hList7"/>
    <dgm:cxn modelId="{2D8DD8AE-6232-4FCB-B801-C0BC358F70F2}" srcId="{06A57860-92AF-4145-8D57-DD56CF8241E1}" destId="{94343A51-A7F9-44EC-976A-D0E8F782C2D4}" srcOrd="4" destOrd="0" parTransId="{057CD372-35D3-4748-B53E-CD6D6425A3F9}" sibTransId="{23FF2074-C4CD-43A4-BB84-895EE34C7129}"/>
    <dgm:cxn modelId="{CCE5692E-442A-4045-919D-688C26999E0F}" type="presParOf" srcId="{602FD4C0-5DA7-4A50-8ED4-FC24C8873768}" destId="{A57C592F-9681-4190-830D-BA3F661DC8CB}" srcOrd="0" destOrd="0" presId="urn:microsoft.com/office/officeart/2005/8/layout/hList7"/>
    <dgm:cxn modelId="{FFB814FF-2B67-4991-90D8-B8D4647184C2}" type="presParOf" srcId="{602FD4C0-5DA7-4A50-8ED4-FC24C8873768}" destId="{90275EF0-FCD5-4C83-A984-5E24EB9808A7}" srcOrd="1" destOrd="0" presId="urn:microsoft.com/office/officeart/2005/8/layout/hList7"/>
    <dgm:cxn modelId="{6CB90F97-FDB2-4A64-A910-E3AAAF8DFDB1}" type="presParOf" srcId="{90275EF0-FCD5-4C83-A984-5E24EB9808A7}" destId="{F06C3535-FF4D-4F17-B76E-6EE5443C687E}" srcOrd="0" destOrd="0" presId="urn:microsoft.com/office/officeart/2005/8/layout/hList7"/>
    <dgm:cxn modelId="{FA299866-8CEC-4E92-9935-278AFB2333B1}" type="presParOf" srcId="{F06C3535-FF4D-4F17-B76E-6EE5443C687E}" destId="{C488913F-C673-4566-9085-8923901E5694}" srcOrd="0" destOrd="0" presId="urn:microsoft.com/office/officeart/2005/8/layout/hList7"/>
    <dgm:cxn modelId="{900361EA-8BC1-41C9-B72F-3EA24057AD95}" type="presParOf" srcId="{F06C3535-FF4D-4F17-B76E-6EE5443C687E}" destId="{BCA6377D-DF61-4AFF-AB62-4C8C5EBF5017}" srcOrd="1" destOrd="0" presId="urn:microsoft.com/office/officeart/2005/8/layout/hList7"/>
    <dgm:cxn modelId="{16781B9F-E5A3-46A8-ABC4-FEB9E05F506A}" type="presParOf" srcId="{F06C3535-FF4D-4F17-B76E-6EE5443C687E}" destId="{D67B20E8-29B8-4EC0-A754-29C45CF8B3C9}" srcOrd="2" destOrd="0" presId="urn:microsoft.com/office/officeart/2005/8/layout/hList7"/>
    <dgm:cxn modelId="{30BE99A9-99B4-4A98-BC1A-307192A07490}" type="presParOf" srcId="{F06C3535-FF4D-4F17-B76E-6EE5443C687E}" destId="{C09CC39C-3544-442C-A85F-0ABD473B0B73}" srcOrd="3" destOrd="0" presId="urn:microsoft.com/office/officeart/2005/8/layout/hList7"/>
    <dgm:cxn modelId="{412BEB62-8F77-4CDE-ADAA-CACCDADEF133}" type="presParOf" srcId="{90275EF0-FCD5-4C83-A984-5E24EB9808A7}" destId="{3A17AAD7-1444-4C48-B9BD-12FDA0A840D7}" srcOrd="1" destOrd="0" presId="urn:microsoft.com/office/officeart/2005/8/layout/hList7"/>
    <dgm:cxn modelId="{9C82C767-1F8E-4E20-8CF6-9538575653F9}" type="presParOf" srcId="{90275EF0-FCD5-4C83-A984-5E24EB9808A7}" destId="{D8022844-D558-46B6-82D2-43EF7A8A8533}" srcOrd="2" destOrd="0" presId="urn:microsoft.com/office/officeart/2005/8/layout/hList7"/>
    <dgm:cxn modelId="{24FB47E9-6B2B-4397-80B3-ECA77A4A4B2A}" type="presParOf" srcId="{D8022844-D558-46B6-82D2-43EF7A8A8533}" destId="{86573DEC-3ADA-4A12-BCFC-677ACB674A2D}" srcOrd="0" destOrd="0" presId="urn:microsoft.com/office/officeart/2005/8/layout/hList7"/>
    <dgm:cxn modelId="{14DCCB42-C312-4F6F-93AC-9F6DB8BA92D7}" type="presParOf" srcId="{D8022844-D558-46B6-82D2-43EF7A8A8533}" destId="{3251F39E-FF74-4FEA-957F-2D7C6C816CC7}" srcOrd="1" destOrd="0" presId="urn:microsoft.com/office/officeart/2005/8/layout/hList7"/>
    <dgm:cxn modelId="{FFDDFBC6-FD0C-46F3-A146-DA66C1B8AAB8}" type="presParOf" srcId="{D8022844-D558-46B6-82D2-43EF7A8A8533}" destId="{D27F7F8F-B93C-499B-94A3-C3F7A8079883}" srcOrd="2" destOrd="0" presId="urn:microsoft.com/office/officeart/2005/8/layout/hList7"/>
    <dgm:cxn modelId="{5B5F8FA2-4BD2-4975-B163-1D6F8EDD4314}" type="presParOf" srcId="{D8022844-D558-46B6-82D2-43EF7A8A8533}" destId="{02705E4A-5700-43B8-97C7-F761E995E0BF}" srcOrd="3" destOrd="0" presId="urn:microsoft.com/office/officeart/2005/8/layout/hList7"/>
    <dgm:cxn modelId="{3BC256E9-9AE4-4FDE-8709-94B27AD95FDF}" type="presParOf" srcId="{90275EF0-FCD5-4C83-A984-5E24EB9808A7}" destId="{062DEC1C-B145-4C3B-8012-2FFAB74552AD}" srcOrd="3" destOrd="0" presId="urn:microsoft.com/office/officeart/2005/8/layout/hList7"/>
    <dgm:cxn modelId="{5EC5F143-A0BA-4DF5-8C20-88462EE066FC}" type="presParOf" srcId="{90275EF0-FCD5-4C83-A984-5E24EB9808A7}" destId="{5F821B76-E33B-47AE-9B78-757DC4CA9DDE}" srcOrd="4" destOrd="0" presId="urn:microsoft.com/office/officeart/2005/8/layout/hList7"/>
    <dgm:cxn modelId="{60130D94-175A-423D-8758-F8B82EC3CDE8}" type="presParOf" srcId="{5F821B76-E33B-47AE-9B78-757DC4CA9DDE}" destId="{21E108D7-E43D-4E68-B70C-22F7611B970D}" srcOrd="0" destOrd="0" presId="urn:microsoft.com/office/officeart/2005/8/layout/hList7"/>
    <dgm:cxn modelId="{BD1EE032-4487-4B53-8563-A51A9B986587}" type="presParOf" srcId="{5F821B76-E33B-47AE-9B78-757DC4CA9DDE}" destId="{791558DD-0539-43C8-A6EA-188A718F7ECA}" srcOrd="1" destOrd="0" presId="urn:microsoft.com/office/officeart/2005/8/layout/hList7"/>
    <dgm:cxn modelId="{EA8BE092-D761-4D8E-95D6-C5111F04DE16}" type="presParOf" srcId="{5F821B76-E33B-47AE-9B78-757DC4CA9DDE}" destId="{192BEEBD-F442-40D6-94F0-0001583CD674}" srcOrd="2" destOrd="0" presId="urn:microsoft.com/office/officeart/2005/8/layout/hList7"/>
    <dgm:cxn modelId="{E2C7CD8D-6AD0-4BB5-AA9D-27E7C9E322A3}" type="presParOf" srcId="{5F821B76-E33B-47AE-9B78-757DC4CA9DDE}" destId="{1FD7A03E-32A5-4DEF-8E3B-13688377C0FE}" srcOrd="3" destOrd="0" presId="urn:microsoft.com/office/officeart/2005/8/layout/hList7"/>
    <dgm:cxn modelId="{DC539ABC-D363-4002-9617-DB8A0FFF3201}" type="presParOf" srcId="{90275EF0-FCD5-4C83-A984-5E24EB9808A7}" destId="{47393A53-AA84-42AE-94BE-823B553B67D3}" srcOrd="5" destOrd="0" presId="urn:microsoft.com/office/officeart/2005/8/layout/hList7"/>
    <dgm:cxn modelId="{87AAB27E-1BE7-48FF-B323-0DE8860C21E1}" type="presParOf" srcId="{90275EF0-FCD5-4C83-A984-5E24EB9808A7}" destId="{8C458424-CA2B-4458-B28F-742CC17B78BD}" srcOrd="6" destOrd="0" presId="urn:microsoft.com/office/officeart/2005/8/layout/hList7"/>
    <dgm:cxn modelId="{F1B5719B-3CD4-4835-AC12-7A1DF2BF6D57}" type="presParOf" srcId="{8C458424-CA2B-4458-B28F-742CC17B78BD}" destId="{41571C9D-0FD1-4AFB-AE98-F11615D46DB0}" srcOrd="0" destOrd="0" presId="urn:microsoft.com/office/officeart/2005/8/layout/hList7"/>
    <dgm:cxn modelId="{F929A2D5-4E5E-4C6B-A9A2-619CB754B9C0}" type="presParOf" srcId="{8C458424-CA2B-4458-B28F-742CC17B78BD}" destId="{9608D4D3-3613-49ED-8D5E-7C200C7D5E33}" srcOrd="1" destOrd="0" presId="urn:microsoft.com/office/officeart/2005/8/layout/hList7"/>
    <dgm:cxn modelId="{569ECAC5-685C-4272-A80E-8EFC1DA67139}" type="presParOf" srcId="{8C458424-CA2B-4458-B28F-742CC17B78BD}" destId="{26DB5EE4-9F19-460A-951F-8D41F7ED1547}" srcOrd="2" destOrd="0" presId="urn:microsoft.com/office/officeart/2005/8/layout/hList7"/>
    <dgm:cxn modelId="{EE46FEF5-1308-4490-BE83-C42D9C44E3AB}" type="presParOf" srcId="{8C458424-CA2B-4458-B28F-742CC17B78BD}" destId="{8A5A9049-43E4-4A06-A368-720B52B4E12B}" srcOrd="3" destOrd="0" presId="urn:microsoft.com/office/officeart/2005/8/layout/hList7"/>
    <dgm:cxn modelId="{B194C2B4-04ED-4BFC-B7C7-F99CFFD716C6}" type="presParOf" srcId="{90275EF0-FCD5-4C83-A984-5E24EB9808A7}" destId="{023C1F1F-DB37-4752-B4B7-795CED34C6C4}" srcOrd="7" destOrd="0" presId="urn:microsoft.com/office/officeart/2005/8/layout/hList7"/>
    <dgm:cxn modelId="{C9C92030-DC97-419C-A5C1-2EFF90377787}" type="presParOf" srcId="{90275EF0-FCD5-4C83-A984-5E24EB9808A7}" destId="{F311FF75-E946-4089-B119-F8F3C3114416}" srcOrd="8" destOrd="0" presId="urn:microsoft.com/office/officeart/2005/8/layout/hList7"/>
    <dgm:cxn modelId="{0E30179A-D386-49A6-924A-4E87D5B1306D}" type="presParOf" srcId="{F311FF75-E946-4089-B119-F8F3C3114416}" destId="{062B4E2E-F445-4D2F-80C7-3F3F0BD2581B}" srcOrd="0" destOrd="0" presId="urn:microsoft.com/office/officeart/2005/8/layout/hList7"/>
    <dgm:cxn modelId="{966D1BB3-4DD7-45D3-9422-500A94D9EFE9}" type="presParOf" srcId="{F311FF75-E946-4089-B119-F8F3C3114416}" destId="{45645BA5-5A26-467E-A14F-6B8E7FCEC0AD}" srcOrd="1" destOrd="0" presId="urn:microsoft.com/office/officeart/2005/8/layout/hList7"/>
    <dgm:cxn modelId="{A7F294D7-7F30-4F3B-A6BC-289F178D381B}" type="presParOf" srcId="{F311FF75-E946-4089-B119-F8F3C3114416}" destId="{7BF8DD32-3DF3-430F-80CD-40A21EAEB563}" srcOrd="2" destOrd="0" presId="urn:microsoft.com/office/officeart/2005/8/layout/hList7"/>
    <dgm:cxn modelId="{E76F2B32-D41A-4CDE-83D0-8F34881CBAFF}" type="presParOf" srcId="{F311FF75-E946-4089-B119-F8F3C3114416}" destId="{C79D81A1-DA7D-44FC-821E-C1925C9EDB0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E8804B-2124-43CA-BC56-12BA5FB22F21}" type="doc">
      <dgm:prSet loTypeId="urn:microsoft.com/office/officeart/2005/8/layout/chevron2" loCatId="process" qsTypeId="urn:microsoft.com/office/officeart/2005/8/quickstyle/simple1" qsCatId="simple" csTypeId="urn:microsoft.com/office/officeart/2005/8/colors/colorful4" csCatId="colorful" phldr="1"/>
      <dgm:spPr/>
      <dgm:t>
        <a:bodyPr/>
        <a:lstStyle/>
        <a:p>
          <a:endParaRPr lang="zh-HK" altLang="en-US"/>
        </a:p>
      </dgm:t>
    </dgm:pt>
    <dgm:pt modelId="{F8802CE1-EE1F-418A-9AFC-F5D69F995964}">
      <dgm:prSet phldrT="[文字]"/>
      <dgm:spPr>
        <a:solidFill>
          <a:srgbClr val="41AFAF"/>
        </a:solidFill>
        <a:ln>
          <a:noFill/>
        </a:ln>
      </dgm:spPr>
      <dgm:t>
        <a:bodyPr/>
        <a:lstStyle/>
        <a:p>
          <a:r>
            <a:rPr lang="en-US" altLang="zh-HK" dirty="0"/>
            <a:t>Step 1</a:t>
          </a:r>
          <a:endParaRPr lang="zh-HK" altLang="en-US" dirty="0"/>
        </a:p>
      </dgm:t>
    </dgm:pt>
    <dgm:pt modelId="{3EA3B265-5204-4D10-8771-07AB7F420D5F}" type="parTrans" cxnId="{3D6418BD-27AB-4CBD-839D-069AC9B67A43}">
      <dgm:prSet/>
      <dgm:spPr/>
      <dgm:t>
        <a:bodyPr/>
        <a:lstStyle/>
        <a:p>
          <a:endParaRPr lang="zh-HK" altLang="en-US"/>
        </a:p>
      </dgm:t>
    </dgm:pt>
    <dgm:pt modelId="{55627FC3-A000-45E7-A03B-A22AA1C50558}" type="sibTrans" cxnId="{3D6418BD-27AB-4CBD-839D-069AC9B67A43}">
      <dgm:prSet/>
      <dgm:spPr/>
      <dgm:t>
        <a:bodyPr/>
        <a:lstStyle/>
        <a:p>
          <a:endParaRPr lang="zh-HK" altLang="en-US"/>
        </a:p>
      </dgm:t>
    </dgm:pt>
    <dgm:pt modelId="{AC71358A-EA66-41C5-B33A-3020F0864990}">
      <dgm:prSet phldrT="[文字]"/>
      <dgm:spPr>
        <a:solidFill>
          <a:srgbClr val="369C97"/>
        </a:solidFill>
        <a:ln>
          <a:noFill/>
        </a:ln>
      </dgm:spPr>
      <dgm:t>
        <a:bodyPr/>
        <a:lstStyle/>
        <a:p>
          <a:r>
            <a:rPr lang="en-US" altLang="zh-HK" dirty="0"/>
            <a:t>Step2</a:t>
          </a:r>
          <a:endParaRPr lang="zh-HK" altLang="en-US" dirty="0"/>
        </a:p>
      </dgm:t>
    </dgm:pt>
    <dgm:pt modelId="{480D256D-9508-4667-88B7-5EF8C60E37F1}" type="parTrans" cxnId="{94DD3ACB-0DF2-497D-B62F-CADC3206F4A2}">
      <dgm:prSet/>
      <dgm:spPr/>
      <dgm:t>
        <a:bodyPr/>
        <a:lstStyle/>
        <a:p>
          <a:endParaRPr lang="zh-HK" altLang="en-US"/>
        </a:p>
      </dgm:t>
    </dgm:pt>
    <dgm:pt modelId="{5C377148-0ADB-4759-9258-B8E8D275E0CE}" type="sibTrans" cxnId="{94DD3ACB-0DF2-497D-B62F-CADC3206F4A2}">
      <dgm:prSet/>
      <dgm:spPr/>
      <dgm:t>
        <a:bodyPr/>
        <a:lstStyle/>
        <a:p>
          <a:endParaRPr lang="zh-HK" altLang="en-US"/>
        </a:p>
      </dgm:t>
    </dgm:pt>
    <dgm:pt modelId="{1F69DC20-84AE-4EA4-A944-FE5F7A8A8423}">
      <dgm:prSet phldrT="[文字]" custT="1"/>
      <dgm:spPr>
        <a:ln>
          <a:solidFill>
            <a:srgbClr val="41AFAF"/>
          </a:solidFill>
        </a:ln>
      </dgm:spPr>
      <dgm:t>
        <a:bodyPr/>
        <a:lstStyle/>
        <a:p>
          <a:r>
            <a:rPr lang="zh-TW" altLang="zh-HK" sz="1800" dirty="0"/>
            <a:t>審核過去</a:t>
          </a:r>
          <a:r>
            <a:rPr lang="zh-TW" altLang="zh-HK" sz="1800" dirty="0" smtClean="0"/>
            <a:t>的</a:t>
          </a:r>
          <a:r>
            <a:rPr lang="zh-TW" altLang="en-US" sz="1800" dirty="0" smtClean="0"/>
            <a:t>市場營</a:t>
          </a:r>
          <a:r>
            <a:rPr lang="zh-TW" altLang="zh-HK" sz="1800" dirty="0" smtClean="0"/>
            <a:t>銷</a:t>
          </a:r>
          <a:r>
            <a:rPr lang="zh-TW" altLang="zh-HK" sz="1800" dirty="0"/>
            <a:t>活動並了解各種活動的成功率。</a:t>
          </a:r>
          <a:endParaRPr lang="zh-HK" altLang="en-US" sz="1800" dirty="0"/>
        </a:p>
      </dgm:t>
    </dgm:pt>
    <dgm:pt modelId="{7FF6B18D-8CEB-4618-AB2F-6006F800733F}" type="parTrans" cxnId="{403F5587-6946-4DC4-BE49-3F1359CDB5FE}">
      <dgm:prSet/>
      <dgm:spPr/>
      <dgm:t>
        <a:bodyPr/>
        <a:lstStyle/>
        <a:p>
          <a:endParaRPr lang="zh-HK" altLang="en-US"/>
        </a:p>
      </dgm:t>
    </dgm:pt>
    <dgm:pt modelId="{72495EB3-6FF9-47F8-AC40-BA137563E924}" type="sibTrans" cxnId="{403F5587-6946-4DC4-BE49-3F1359CDB5FE}">
      <dgm:prSet/>
      <dgm:spPr/>
      <dgm:t>
        <a:bodyPr/>
        <a:lstStyle/>
        <a:p>
          <a:endParaRPr lang="zh-HK" altLang="en-US"/>
        </a:p>
      </dgm:t>
    </dgm:pt>
    <dgm:pt modelId="{1801E0B7-1264-4CDA-83B0-9A342EDC2518}">
      <dgm:prSet phldrT="[文字]"/>
      <dgm:spPr>
        <a:solidFill>
          <a:srgbClr val="87D3E5"/>
        </a:solidFill>
        <a:ln>
          <a:noFill/>
        </a:ln>
      </dgm:spPr>
      <dgm:t>
        <a:bodyPr/>
        <a:lstStyle/>
        <a:p>
          <a:r>
            <a:rPr lang="en-US" altLang="zh-HK" dirty="0"/>
            <a:t>Step 3</a:t>
          </a:r>
          <a:endParaRPr lang="zh-HK" altLang="en-US" dirty="0"/>
        </a:p>
      </dgm:t>
    </dgm:pt>
    <dgm:pt modelId="{61A0F11F-AD00-4318-A035-FD732B44B957}" type="parTrans" cxnId="{0D4A0818-9197-43AE-B12F-4926C5F6C0E4}">
      <dgm:prSet/>
      <dgm:spPr/>
      <dgm:t>
        <a:bodyPr/>
        <a:lstStyle/>
        <a:p>
          <a:endParaRPr lang="zh-HK" altLang="en-US"/>
        </a:p>
      </dgm:t>
    </dgm:pt>
    <dgm:pt modelId="{138FC080-A164-4FBF-84D2-0C1B3068A982}" type="sibTrans" cxnId="{0D4A0818-9197-43AE-B12F-4926C5F6C0E4}">
      <dgm:prSet/>
      <dgm:spPr/>
      <dgm:t>
        <a:bodyPr/>
        <a:lstStyle/>
        <a:p>
          <a:endParaRPr lang="zh-HK" altLang="en-US"/>
        </a:p>
      </dgm:t>
    </dgm:pt>
    <dgm:pt modelId="{2A78BBEB-2013-4D2A-9B94-C624D1C07A94}">
      <dgm:prSet phldrT="[文字]"/>
      <dgm:spPr>
        <a:solidFill>
          <a:schemeClr val="accent1">
            <a:lumMod val="20000"/>
            <a:lumOff val="80000"/>
          </a:schemeClr>
        </a:solidFill>
        <a:ln>
          <a:noFill/>
        </a:ln>
      </dgm:spPr>
      <dgm:t>
        <a:bodyPr/>
        <a:lstStyle/>
        <a:p>
          <a:r>
            <a:rPr lang="en-US" altLang="zh-HK" dirty="0"/>
            <a:t>Step 4</a:t>
          </a:r>
          <a:endParaRPr lang="zh-HK" altLang="en-US" dirty="0"/>
        </a:p>
      </dgm:t>
    </dgm:pt>
    <dgm:pt modelId="{C38B3E60-CF21-4097-BD2F-F00F58C0F964}" type="parTrans" cxnId="{8D1E5BFF-395B-49F4-A249-D53C497B61CA}">
      <dgm:prSet/>
      <dgm:spPr/>
      <dgm:t>
        <a:bodyPr/>
        <a:lstStyle/>
        <a:p>
          <a:endParaRPr lang="zh-HK" altLang="en-US"/>
        </a:p>
      </dgm:t>
    </dgm:pt>
    <dgm:pt modelId="{EB74549D-4645-4A20-8578-070118C530F0}" type="sibTrans" cxnId="{8D1E5BFF-395B-49F4-A249-D53C497B61CA}">
      <dgm:prSet/>
      <dgm:spPr/>
      <dgm:t>
        <a:bodyPr/>
        <a:lstStyle/>
        <a:p>
          <a:endParaRPr lang="zh-HK" altLang="en-US"/>
        </a:p>
      </dgm:t>
    </dgm:pt>
    <dgm:pt modelId="{03D49879-5405-4E47-989E-C7F126013446}">
      <dgm:prSet phldrT="[文字]" custT="1"/>
      <dgm:spPr>
        <a:ln>
          <a:solidFill>
            <a:schemeClr val="tx2">
              <a:lumMod val="10000"/>
              <a:lumOff val="90000"/>
            </a:schemeClr>
          </a:solidFill>
        </a:ln>
      </dgm:spPr>
      <dgm:t>
        <a:bodyPr/>
        <a:lstStyle/>
        <a:p>
          <a:r>
            <a:rPr lang="zh-TW" altLang="zh-HK" sz="1800" dirty="0"/>
            <a:t>將市場調查與審核結果結合起來，了解市場範圍和受眾類型。</a:t>
          </a:r>
          <a:endParaRPr lang="zh-HK" altLang="en-US" sz="1800" dirty="0"/>
        </a:p>
      </dgm:t>
    </dgm:pt>
    <dgm:pt modelId="{CE9472E8-2114-49DA-ABAD-8B6E02C36334}" type="parTrans" cxnId="{FF343BDA-7C17-411B-80A0-8022EDD14BBE}">
      <dgm:prSet/>
      <dgm:spPr/>
      <dgm:t>
        <a:bodyPr/>
        <a:lstStyle/>
        <a:p>
          <a:endParaRPr lang="zh-HK" altLang="en-US"/>
        </a:p>
      </dgm:t>
    </dgm:pt>
    <dgm:pt modelId="{0D3B6403-3A67-41B3-A354-C36871389BB4}" type="sibTrans" cxnId="{FF343BDA-7C17-411B-80A0-8022EDD14BBE}">
      <dgm:prSet/>
      <dgm:spPr/>
      <dgm:t>
        <a:bodyPr/>
        <a:lstStyle/>
        <a:p>
          <a:endParaRPr lang="zh-HK" altLang="en-US"/>
        </a:p>
      </dgm:t>
    </dgm:pt>
    <dgm:pt modelId="{BD3B0878-C08E-496B-9C37-625A1103E853}">
      <dgm:prSet phldrT="[文字]"/>
      <dgm:spPr>
        <a:solidFill>
          <a:srgbClr val="FF7C80"/>
        </a:solidFill>
        <a:ln>
          <a:noFill/>
        </a:ln>
      </dgm:spPr>
      <dgm:t>
        <a:bodyPr/>
        <a:lstStyle/>
        <a:p>
          <a:r>
            <a:rPr lang="en-US" altLang="zh-HK" dirty="0"/>
            <a:t>Step 7</a:t>
          </a:r>
          <a:endParaRPr lang="zh-HK" altLang="en-US" dirty="0"/>
        </a:p>
      </dgm:t>
    </dgm:pt>
    <dgm:pt modelId="{924E2305-DA76-4C4B-8BBF-8CFBDEB4C349}" type="parTrans" cxnId="{2BCB1062-ECB4-40A1-BBFC-B6E74A14DE6D}">
      <dgm:prSet/>
      <dgm:spPr/>
      <dgm:t>
        <a:bodyPr/>
        <a:lstStyle/>
        <a:p>
          <a:endParaRPr lang="zh-HK" altLang="en-US"/>
        </a:p>
      </dgm:t>
    </dgm:pt>
    <dgm:pt modelId="{D1ACFBC6-15D2-497C-9D16-D099CCDCAD37}" type="sibTrans" cxnId="{2BCB1062-ECB4-40A1-BBFC-B6E74A14DE6D}">
      <dgm:prSet/>
      <dgm:spPr/>
      <dgm:t>
        <a:bodyPr/>
        <a:lstStyle/>
        <a:p>
          <a:endParaRPr lang="zh-HK" altLang="en-US"/>
        </a:p>
      </dgm:t>
    </dgm:pt>
    <dgm:pt modelId="{D2B4C2BC-CBDB-42E9-80A0-EF298583E44A}">
      <dgm:prSet phldrT="[文字]" custT="1"/>
      <dgm:spPr/>
      <dgm:t>
        <a:bodyPr/>
        <a:lstStyle/>
        <a:p>
          <a:r>
            <a:rPr lang="zh-TW" altLang="zh-HK" sz="1800" dirty="0" smtClean="0"/>
            <a:t>收集</a:t>
          </a:r>
          <a:r>
            <a:rPr lang="zh-TW" altLang="en-US" sz="1800" dirty="0" smtClean="0"/>
            <a:t>並保存</a:t>
          </a:r>
          <a:r>
            <a:rPr lang="zh-TW" altLang="zh-HK" sz="1800" dirty="0" smtClean="0"/>
            <a:t>有關</a:t>
          </a:r>
          <a:r>
            <a:rPr lang="zh-TW" altLang="zh-HK" sz="1800" dirty="0"/>
            <a:t>參與度和點擊率的</a:t>
          </a:r>
          <a:r>
            <a:rPr lang="zh-TW" altLang="zh-HK" sz="1800" dirty="0" smtClean="0"/>
            <a:t>數據以</a:t>
          </a:r>
          <a:r>
            <a:rPr lang="zh-TW" altLang="zh-HK" sz="1800" dirty="0"/>
            <a:t>供</a:t>
          </a:r>
          <a:r>
            <a:rPr lang="zh-TW" altLang="zh-HK" sz="1800" dirty="0" smtClean="0"/>
            <a:t>將來</a:t>
          </a:r>
          <a:r>
            <a:rPr lang="zh-TW" altLang="en-US" sz="1800" dirty="0" smtClean="0"/>
            <a:t>作</a:t>
          </a:r>
          <a:r>
            <a:rPr lang="zh-TW" altLang="zh-HK" sz="1800" dirty="0" smtClean="0"/>
            <a:t>參考</a:t>
          </a:r>
          <a:r>
            <a:rPr lang="zh-TW" altLang="zh-HK" sz="1800" dirty="0"/>
            <a:t>。</a:t>
          </a:r>
          <a:endParaRPr lang="zh-HK" altLang="en-US" sz="1800" dirty="0"/>
        </a:p>
      </dgm:t>
    </dgm:pt>
    <dgm:pt modelId="{C5392B39-6EF5-4069-977E-A1D82ECEA6ED}" type="parTrans" cxnId="{F9FE0BC4-204A-4DA2-B792-F2E6A41C2352}">
      <dgm:prSet/>
      <dgm:spPr/>
      <dgm:t>
        <a:bodyPr/>
        <a:lstStyle/>
        <a:p>
          <a:endParaRPr lang="zh-HK" altLang="en-US"/>
        </a:p>
      </dgm:t>
    </dgm:pt>
    <dgm:pt modelId="{3FAD92AE-243B-404C-AAB3-A19B5A473414}" type="sibTrans" cxnId="{F9FE0BC4-204A-4DA2-B792-F2E6A41C2352}">
      <dgm:prSet/>
      <dgm:spPr/>
      <dgm:t>
        <a:bodyPr/>
        <a:lstStyle/>
        <a:p>
          <a:endParaRPr lang="zh-HK" altLang="en-US"/>
        </a:p>
      </dgm:t>
    </dgm:pt>
    <dgm:pt modelId="{3C34C6D5-4139-4D63-AF55-E214E08BABE6}">
      <dgm:prSet phldrT="[文字]" custT="1"/>
      <dgm:spPr>
        <a:ln>
          <a:solidFill>
            <a:srgbClr val="87D3E5"/>
          </a:solidFill>
        </a:ln>
      </dgm:spPr>
      <dgm:t>
        <a:bodyPr/>
        <a:lstStyle/>
        <a:p>
          <a:r>
            <a:rPr lang="zh-TW" altLang="zh-HK" sz="1800" dirty="0"/>
            <a:t>透過</a:t>
          </a:r>
          <a:r>
            <a:rPr lang="zh-TW" altLang="zh-HK" sz="1800" dirty="0" smtClean="0"/>
            <a:t>調查</a:t>
          </a:r>
          <a:r>
            <a:rPr lang="zh-TW" altLang="en-US" sz="1800" dirty="0" smtClean="0"/>
            <a:t>和</a:t>
          </a:r>
          <a:r>
            <a:rPr lang="zh-TW" altLang="zh-HK" sz="1800" dirty="0" smtClean="0"/>
            <a:t>研究</a:t>
          </a:r>
          <a:r>
            <a:rPr lang="zh-TW" altLang="zh-HK" sz="1800" dirty="0"/>
            <a:t>了解最新的市場趨勢和需求。</a:t>
          </a:r>
          <a:endParaRPr lang="zh-HK" altLang="en-US" sz="1800" dirty="0"/>
        </a:p>
      </dgm:t>
    </dgm:pt>
    <dgm:pt modelId="{BB2E328F-0753-4E10-9E7A-EC4EF2B80040}" type="parTrans" cxnId="{6AFACD04-5F1D-4E04-92C8-0116F8BEF911}">
      <dgm:prSet/>
      <dgm:spPr/>
      <dgm:t>
        <a:bodyPr/>
        <a:lstStyle/>
        <a:p>
          <a:endParaRPr lang="zh-HK" altLang="en-US"/>
        </a:p>
      </dgm:t>
    </dgm:pt>
    <dgm:pt modelId="{BF6F4F4B-BC1D-490E-B500-98A514D9B5B3}" type="sibTrans" cxnId="{6AFACD04-5F1D-4E04-92C8-0116F8BEF911}">
      <dgm:prSet/>
      <dgm:spPr/>
      <dgm:t>
        <a:bodyPr/>
        <a:lstStyle/>
        <a:p>
          <a:endParaRPr lang="zh-HK" altLang="en-US"/>
        </a:p>
      </dgm:t>
    </dgm:pt>
    <dgm:pt modelId="{4BB54E04-1431-41D3-9DE1-5BA207BE4B6F}">
      <dgm:prSet phldrT="[文字]" custT="1"/>
      <dgm:spPr>
        <a:ln>
          <a:solidFill>
            <a:srgbClr val="41AFAF"/>
          </a:solidFill>
        </a:ln>
      </dgm:spPr>
      <dgm:t>
        <a:bodyPr/>
        <a:lstStyle/>
        <a:p>
          <a:r>
            <a:rPr lang="zh-TW" altLang="zh-HK" sz="1800" dirty="0" smtClean="0"/>
            <a:t>為</a:t>
          </a:r>
          <a:r>
            <a:rPr lang="zh-TW" altLang="en-US" sz="1800" dirty="0" smtClean="0"/>
            <a:t>市場營</a:t>
          </a:r>
          <a:r>
            <a:rPr lang="zh-TW" altLang="zh-HK" sz="1800" dirty="0" smtClean="0"/>
            <a:t>銷</a:t>
          </a:r>
          <a:r>
            <a:rPr lang="zh-TW" altLang="zh-HK" sz="1800" dirty="0"/>
            <a:t>活動設定現實且可行的小目標。</a:t>
          </a:r>
          <a:endParaRPr lang="zh-HK" altLang="en-US" sz="1800" dirty="0"/>
        </a:p>
      </dgm:t>
    </dgm:pt>
    <dgm:pt modelId="{F3DD7267-A7AA-4437-B9A7-A7E32C3B95A0}" type="parTrans" cxnId="{A60D2862-783D-4E1F-98CA-982CCDF261EC}">
      <dgm:prSet/>
      <dgm:spPr/>
      <dgm:t>
        <a:bodyPr/>
        <a:lstStyle/>
        <a:p>
          <a:endParaRPr lang="zh-HK" altLang="en-US"/>
        </a:p>
      </dgm:t>
    </dgm:pt>
    <dgm:pt modelId="{E9E070CE-2F3E-4193-92E7-489756A494D5}" type="sibTrans" cxnId="{A60D2862-783D-4E1F-98CA-982CCDF261EC}">
      <dgm:prSet/>
      <dgm:spPr/>
      <dgm:t>
        <a:bodyPr/>
        <a:lstStyle/>
        <a:p>
          <a:endParaRPr lang="zh-HK" altLang="en-US"/>
        </a:p>
      </dgm:t>
    </dgm:pt>
    <dgm:pt modelId="{2523D798-635D-46BC-9BFE-74BF60AF5D87}">
      <dgm:prSet phldrT="[文字]"/>
      <dgm:spPr>
        <a:solidFill>
          <a:srgbClr val="FADDCE"/>
        </a:solidFill>
        <a:ln>
          <a:noFill/>
        </a:ln>
      </dgm:spPr>
      <dgm:t>
        <a:bodyPr/>
        <a:lstStyle/>
        <a:p>
          <a:r>
            <a:rPr lang="en-US" altLang="zh-HK" dirty="0"/>
            <a:t>Step 5</a:t>
          </a:r>
          <a:endParaRPr lang="zh-HK" altLang="en-US" dirty="0"/>
        </a:p>
      </dgm:t>
    </dgm:pt>
    <dgm:pt modelId="{D70AA09B-9EC6-4B66-85FC-A6253ED1F22A}" type="parTrans" cxnId="{5A49D556-4AA6-48E5-937E-D49AC28765B9}">
      <dgm:prSet/>
      <dgm:spPr/>
      <dgm:t>
        <a:bodyPr/>
        <a:lstStyle/>
        <a:p>
          <a:endParaRPr lang="zh-HK" altLang="en-US"/>
        </a:p>
      </dgm:t>
    </dgm:pt>
    <dgm:pt modelId="{291CD124-4BA9-4DF2-B452-1630FE8AED8F}" type="sibTrans" cxnId="{5A49D556-4AA6-48E5-937E-D49AC28765B9}">
      <dgm:prSet/>
      <dgm:spPr/>
      <dgm:t>
        <a:bodyPr/>
        <a:lstStyle/>
        <a:p>
          <a:endParaRPr lang="zh-HK" altLang="en-US"/>
        </a:p>
      </dgm:t>
    </dgm:pt>
    <dgm:pt modelId="{FD20BD4D-6B2A-42CC-88A9-010FCDA702D8}">
      <dgm:prSet phldrT="[文字]" custT="1"/>
      <dgm:spPr>
        <a:ln>
          <a:solidFill>
            <a:srgbClr val="FADDCE"/>
          </a:solidFill>
        </a:ln>
      </dgm:spPr>
      <dgm:t>
        <a:bodyPr/>
        <a:lstStyle/>
        <a:p>
          <a:r>
            <a:rPr lang="zh-TW" altLang="zh-HK" sz="1800" dirty="0">
              <a:solidFill>
                <a:schemeClr val="tx1"/>
              </a:solidFill>
            </a:rPr>
            <a:t>確定可</a:t>
          </a:r>
          <a:r>
            <a:rPr lang="zh-TW" altLang="en-US" sz="1800" dirty="0">
              <a:solidFill>
                <a:schemeClr val="tx1"/>
              </a:solidFill>
            </a:rPr>
            <a:t>運</a:t>
          </a:r>
          <a:r>
            <a:rPr lang="zh-TW" altLang="zh-HK" sz="1800" dirty="0">
              <a:solidFill>
                <a:schemeClr val="tx1"/>
              </a:solidFill>
            </a:rPr>
            <a:t>用</a:t>
          </a:r>
          <a:r>
            <a:rPr lang="zh-TW" altLang="zh-HK" sz="1800" dirty="0" smtClean="0">
              <a:solidFill>
                <a:schemeClr val="tx1"/>
              </a:solidFill>
            </a:rPr>
            <a:t>於</a:t>
          </a:r>
          <a:r>
            <a:rPr lang="zh-TW" altLang="en-US" sz="1800" dirty="0" smtClean="0">
              <a:solidFill>
                <a:schemeClr val="tx1"/>
              </a:solidFill>
            </a:rPr>
            <a:t>市場營</a:t>
          </a:r>
          <a:r>
            <a:rPr lang="zh-TW" altLang="zh-HK" sz="1800" dirty="0" smtClean="0">
              <a:solidFill>
                <a:schemeClr val="tx1"/>
              </a:solidFill>
            </a:rPr>
            <a:t>銷</a:t>
          </a:r>
          <a:r>
            <a:rPr lang="zh-TW" altLang="zh-HK" sz="1800" dirty="0">
              <a:solidFill>
                <a:schemeClr val="tx1"/>
              </a:solidFill>
            </a:rPr>
            <a:t>活動</a:t>
          </a:r>
          <a:r>
            <a:rPr lang="zh-TW" altLang="zh-HK" sz="1800" dirty="0" smtClean="0">
              <a:solidFill>
                <a:schemeClr val="tx1"/>
              </a:solidFill>
            </a:rPr>
            <a:t>的</a:t>
          </a:r>
          <a:r>
            <a:rPr lang="zh-TW" altLang="en-US" sz="1800" dirty="0" smtClean="0">
              <a:solidFill>
                <a:schemeClr val="tx1"/>
              </a:solidFill>
            </a:rPr>
            <a:t>預算</a:t>
          </a:r>
          <a:r>
            <a:rPr lang="zh-TW" altLang="zh-HK" sz="1800" dirty="0" smtClean="0">
              <a:solidFill>
                <a:schemeClr val="tx1"/>
              </a:solidFill>
            </a:rPr>
            <a:t>並</a:t>
          </a:r>
          <a:r>
            <a:rPr lang="zh-TW" altLang="zh-HK" sz="1800" dirty="0">
              <a:solidFill>
                <a:schemeClr val="tx1"/>
              </a:solidFill>
            </a:rPr>
            <a:t>調整規模以滿足要求</a:t>
          </a:r>
          <a:r>
            <a:rPr lang="zh-TW" altLang="zh-HK" sz="1800" dirty="0"/>
            <a:t>。</a:t>
          </a:r>
          <a:endParaRPr lang="zh-HK" altLang="en-US" sz="1800" dirty="0">
            <a:solidFill>
              <a:schemeClr val="tx1"/>
            </a:solidFill>
          </a:endParaRPr>
        </a:p>
      </dgm:t>
    </dgm:pt>
    <dgm:pt modelId="{D4C05A05-7191-4D1F-ACFF-C95FDF7AD883}" type="parTrans" cxnId="{32682118-FC04-4C2A-97F6-A0C6BACAA1BC}">
      <dgm:prSet/>
      <dgm:spPr/>
      <dgm:t>
        <a:bodyPr/>
        <a:lstStyle/>
        <a:p>
          <a:endParaRPr lang="zh-HK" altLang="en-US"/>
        </a:p>
      </dgm:t>
    </dgm:pt>
    <dgm:pt modelId="{227CF901-84BB-4B73-A946-AB98E15D8680}" type="sibTrans" cxnId="{32682118-FC04-4C2A-97F6-A0C6BACAA1BC}">
      <dgm:prSet/>
      <dgm:spPr/>
      <dgm:t>
        <a:bodyPr/>
        <a:lstStyle/>
        <a:p>
          <a:endParaRPr lang="zh-HK" altLang="en-US"/>
        </a:p>
      </dgm:t>
    </dgm:pt>
    <dgm:pt modelId="{7D7E563A-3DA5-46AC-8204-21887D0B03A2}">
      <dgm:prSet phldrT="[文字]"/>
      <dgm:spPr>
        <a:solidFill>
          <a:schemeClr val="accent2">
            <a:lumMod val="40000"/>
            <a:lumOff val="60000"/>
          </a:schemeClr>
        </a:solidFill>
        <a:ln>
          <a:noFill/>
        </a:ln>
      </dgm:spPr>
      <dgm:t>
        <a:bodyPr/>
        <a:lstStyle/>
        <a:p>
          <a:r>
            <a:rPr lang="en-US" altLang="zh-HK" dirty="0"/>
            <a:t>Step 6</a:t>
          </a:r>
          <a:endParaRPr lang="zh-HK" altLang="en-US" dirty="0"/>
        </a:p>
      </dgm:t>
    </dgm:pt>
    <dgm:pt modelId="{0B959DC7-8558-4BED-9A3C-289541449874}" type="parTrans" cxnId="{F8B7558F-DBA6-4D46-B242-AE8669D65B44}">
      <dgm:prSet/>
      <dgm:spPr/>
      <dgm:t>
        <a:bodyPr/>
        <a:lstStyle/>
        <a:p>
          <a:endParaRPr lang="zh-HK" altLang="en-US"/>
        </a:p>
      </dgm:t>
    </dgm:pt>
    <dgm:pt modelId="{A87E8F46-E2F1-4E8C-B4A4-AC3E8388C6BE}" type="sibTrans" cxnId="{F8B7558F-DBA6-4D46-B242-AE8669D65B44}">
      <dgm:prSet/>
      <dgm:spPr/>
      <dgm:t>
        <a:bodyPr/>
        <a:lstStyle/>
        <a:p>
          <a:endParaRPr lang="zh-HK" altLang="en-US"/>
        </a:p>
      </dgm:t>
    </dgm:pt>
    <dgm:pt modelId="{A71618DA-4622-4C74-A972-6B16895C2658}">
      <dgm:prSet phldrT="[文字]" custT="1"/>
      <dgm:spPr>
        <a:ln>
          <a:solidFill>
            <a:schemeClr val="accent2">
              <a:lumMod val="40000"/>
              <a:lumOff val="60000"/>
            </a:schemeClr>
          </a:solidFill>
        </a:ln>
      </dgm:spPr>
      <dgm:t>
        <a:bodyPr/>
        <a:lstStyle/>
        <a:p>
          <a:r>
            <a:rPr lang="zh-TW" altLang="zh-HK" sz="1800" dirty="0"/>
            <a:t>使用收集的數據制定符合受眾和預算要求的最佳行銷策略。</a:t>
          </a:r>
          <a:endParaRPr lang="zh-HK" altLang="en-US" sz="1800" dirty="0"/>
        </a:p>
      </dgm:t>
    </dgm:pt>
    <dgm:pt modelId="{E71ABA25-7CEC-4410-8760-054BFB5B35F5}" type="parTrans" cxnId="{18F0DA65-33B6-4DD5-811E-7BB6DFB51465}">
      <dgm:prSet/>
      <dgm:spPr/>
      <dgm:t>
        <a:bodyPr/>
        <a:lstStyle/>
        <a:p>
          <a:endParaRPr lang="zh-HK" altLang="en-US"/>
        </a:p>
      </dgm:t>
    </dgm:pt>
    <dgm:pt modelId="{FB013C13-22C1-4F3A-A29E-E86F76532BDF}" type="sibTrans" cxnId="{18F0DA65-33B6-4DD5-811E-7BB6DFB51465}">
      <dgm:prSet/>
      <dgm:spPr/>
      <dgm:t>
        <a:bodyPr/>
        <a:lstStyle/>
        <a:p>
          <a:endParaRPr lang="zh-HK" altLang="en-US"/>
        </a:p>
      </dgm:t>
    </dgm:pt>
    <dgm:pt modelId="{E94DF7F9-68B8-434F-AF1B-92FF00B2FF29}">
      <dgm:prSet phldrT="[文字]" custT="1"/>
      <dgm:spPr>
        <a:ln>
          <a:solidFill>
            <a:srgbClr val="FF7C80"/>
          </a:solidFill>
        </a:ln>
      </dgm:spPr>
      <dgm:t>
        <a:bodyPr/>
        <a:lstStyle/>
        <a:p>
          <a:r>
            <a:rPr lang="zh-TW" altLang="en-US" sz="1800" smtClean="0"/>
            <a:t>舉行</a:t>
          </a:r>
          <a:r>
            <a:rPr lang="zh-TW" altLang="zh-HK" sz="1800" smtClean="0"/>
            <a:t>小規模</a:t>
          </a:r>
          <a:r>
            <a:rPr lang="zh-TW" altLang="en-US" sz="1800" smtClean="0"/>
            <a:t>的</a:t>
          </a:r>
          <a:r>
            <a:rPr lang="zh-TW" altLang="zh-HK" sz="1800" smtClean="0"/>
            <a:t>活動</a:t>
          </a:r>
          <a:r>
            <a:rPr lang="zh-TW" altLang="zh-HK" sz="1800" dirty="0"/>
            <a:t>並了解客戶對此的反應。</a:t>
          </a:r>
          <a:endParaRPr lang="zh-HK" altLang="en-US" sz="1800" dirty="0"/>
        </a:p>
      </dgm:t>
    </dgm:pt>
    <dgm:pt modelId="{A0ADE96F-2EB5-42ED-8F77-FF7AFB03EC51}" type="parTrans" cxnId="{027BA562-C71C-4EC0-8149-9574B0F58D21}">
      <dgm:prSet/>
      <dgm:spPr/>
      <dgm:t>
        <a:bodyPr/>
        <a:lstStyle/>
        <a:p>
          <a:endParaRPr lang="zh-HK" altLang="en-US"/>
        </a:p>
      </dgm:t>
    </dgm:pt>
    <dgm:pt modelId="{8CB73527-BDC8-4879-90E7-DA889E727181}" type="sibTrans" cxnId="{027BA562-C71C-4EC0-8149-9574B0F58D21}">
      <dgm:prSet/>
      <dgm:spPr/>
      <dgm:t>
        <a:bodyPr/>
        <a:lstStyle/>
        <a:p>
          <a:endParaRPr lang="zh-HK" altLang="en-US"/>
        </a:p>
      </dgm:t>
    </dgm:pt>
    <dgm:pt modelId="{CCE191CA-23AE-4789-8CA0-FAD370F00884}">
      <dgm:prSet phldrT="[文字]"/>
      <dgm:spPr>
        <a:solidFill>
          <a:srgbClr val="FF6699"/>
        </a:solidFill>
        <a:ln>
          <a:noFill/>
        </a:ln>
      </dgm:spPr>
      <dgm:t>
        <a:bodyPr/>
        <a:lstStyle/>
        <a:p>
          <a:r>
            <a:rPr lang="en-US" altLang="zh-HK" dirty="0"/>
            <a:t>Step 8</a:t>
          </a:r>
          <a:endParaRPr lang="zh-HK" altLang="en-US" dirty="0"/>
        </a:p>
      </dgm:t>
    </dgm:pt>
    <dgm:pt modelId="{39418FFB-C43A-4F1F-937F-541319BEC19B}" type="parTrans" cxnId="{DDE9D865-6A39-4302-BD2E-568C6510C539}">
      <dgm:prSet/>
      <dgm:spPr/>
      <dgm:t>
        <a:bodyPr/>
        <a:lstStyle/>
        <a:p>
          <a:endParaRPr lang="zh-HK" altLang="en-US"/>
        </a:p>
      </dgm:t>
    </dgm:pt>
    <dgm:pt modelId="{93D1B2EE-2998-4C45-B44A-C67E57CB7D57}" type="sibTrans" cxnId="{DDE9D865-6A39-4302-BD2E-568C6510C539}">
      <dgm:prSet/>
      <dgm:spPr/>
      <dgm:t>
        <a:bodyPr/>
        <a:lstStyle/>
        <a:p>
          <a:endParaRPr lang="zh-HK" altLang="en-US"/>
        </a:p>
      </dgm:t>
    </dgm:pt>
    <dgm:pt modelId="{E2F335E7-E697-434D-B966-067B36343877}">
      <dgm:prSet phldrT="[文字]" custT="1"/>
      <dgm:spPr>
        <a:ln>
          <a:solidFill>
            <a:srgbClr val="FF6699"/>
          </a:solidFill>
        </a:ln>
      </dgm:spPr>
      <dgm:t>
        <a:bodyPr/>
        <a:lstStyle/>
        <a:p>
          <a:r>
            <a:rPr lang="zh-TW" altLang="en-US" sz="1800" dirty="0" smtClean="0"/>
            <a:t>運</a:t>
          </a:r>
          <a:r>
            <a:rPr lang="zh-TW" altLang="zh-HK" sz="1800" dirty="0" smtClean="0"/>
            <a:t>用</a:t>
          </a:r>
          <a:r>
            <a:rPr lang="zh-TW" altLang="en-US" sz="1800" dirty="0" smtClean="0"/>
            <a:t>顧</a:t>
          </a:r>
          <a:r>
            <a:rPr lang="zh-TW" altLang="zh-HK" sz="1800" dirty="0" smtClean="0"/>
            <a:t>客的</a:t>
          </a:r>
          <a:r>
            <a:rPr lang="zh-TW" altLang="zh-HK" sz="1800" dirty="0"/>
            <a:t>反應和評論</a:t>
          </a:r>
          <a:r>
            <a:rPr lang="zh-TW" altLang="zh-HK" sz="1800" dirty="0" smtClean="0"/>
            <a:t>來</a:t>
          </a:r>
          <a:r>
            <a:rPr lang="zh-TW" altLang="en-US" sz="1800" dirty="0" smtClean="0"/>
            <a:t>改良市場營</a:t>
          </a:r>
          <a:r>
            <a:rPr lang="zh-TW" altLang="zh-HK" sz="1800" dirty="0" smtClean="0"/>
            <a:t>銷活動</a:t>
          </a:r>
          <a:r>
            <a:rPr lang="zh-TW" altLang="en-US" sz="1800" dirty="0" smtClean="0"/>
            <a:t>後</a:t>
          </a:r>
          <a:r>
            <a:rPr lang="zh-TW" altLang="zh-HK" sz="1800" dirty="0" smtClean="0"/>
            <a:t>全面</a:t>
          </a:r>
          <a:r>
            <a:rPr lang="zh-TW" altLang="en-US" sz="1800" dirty="0" smtClean="0"/>
            <a:t>推行</a:t>
          </a:r>
          <a:r>
            <a:rPr lang="zh-TW" altLang="zh-HK" sz="1800" dirty="0" smtClean="0"/>
            <a:t>。</a:t>
          </a:r>
          <a:endParaRPr lang="zh-HK" altLang="en-US" sz="1800" dirty="0"/>
        </a:p>
      </dgm:t>
    </dgm:pt>
    <dgm:pt modelId="{E20F748A-30AC-40A7-A91A-D35874686C70}" type="parTrans" cxnId="{03C8FC8E-EA1D-4AA1-A249-A9995145EA6C}">
      <dgm:prSet/>
      <dgm:spPr/>
      <dgm:t>
        <a:bodyPr/>
        <a:lstStyle/>
        <a:p>
          <a:endParaRPr lang="zh-HK" altLang="en-US"/>
        </a:p>
      </dgm:t>
    </dgm:pt>
    <dgm:pt modelId="{5FAD7544-EE18-4F31-8926-9F3B3CEA404F}" type="sibTrans" cxnId="{03C8FC8E-EA1D-4AA1-A249-A9995145EA6C}">
      <dgm:prSet/>
      <dgm:spPr/>
      <dgm:t>
        <a:bodyPr/>
        <a:lstStyle/>
        <a:p>
          <a:endParaRPr lang="zh-HK" altLang="en-US"/>
        </a:p>
      </dgm:t>
    </dgm:pt>
    <dgm:pt modelId="{F7143756-AF13-4179-8C57-2B0618BE999E}">
      <dgm:prSet phldrT="[文字]"/>
      <dgm:spPr/>
      <dgm:t>
        <a:bodyPr/>
        <a:lstStyle/>
        <a:p>
          <a:r>
            <a:rPr lang="en-US" altLang="zh-HK" dirty="0"/>
            <a:t>Step 9</a:t>
          </a:r>
          <a:endParaRPr lang="zh-HK" altLang="en-US" dirty="0"/>
        </a:p>
      </dgm:t>
    </dgm:pt>
    <dgm:pt modelId="{2565BE1A-F49D-402B-AE38-43CAD818D2B7}" type="parTrans" cxnId="{B0DF2BA2-1C88-4F03-BCDB-1B0F09568E3C}">
      <dgm:prSet/>
      <dgm:spPr/>
      <dgm:t>
        <a:bodyPr/>
        <a:lstStyle/>
        <a:p>
          <a:endParaRPr lang="zh-HK" altLang="en-US"/>
        </a:p>
      </dgm:t>
    </dgm:pt>
    <dgm:pt modelId="{3D228DD0-2ED2-4F9D-A348-8516089BBB4D}" type="sibTrans" cxnId="{B0DF2BA2-1C88-4F03-BCDB-1B0F09568E3C}">
      <dgm:prSet/>
      <dgm:spPr/>
      <dgm:t>
        <a:bodyPr/>
        <a:lstStyle/>
        <a:p>
          <a:endParaRPr lang="zh-HK" altLang="en-US"/>
        </a:p>
      </dgm:t>
    </dgm:pt>
    <dgm:pt modelId="{CEAEEFDE-0F41-4EBD-BC88-4440C2EFB4C1}" type="pres">
      <dgm:prSet presAssocID="{91E8804B-2124-43CA-BC56-12BA5FB22F21}" presName="linearFlow" presStyleCnt="0">
        <dgm:presLayoutVars>
          <dgm:dir/>
          <dgm:animLvl val="lvl"/>
          <dgm:resizeHandles val="exact"/>
        </dgm:presLayoutVars>
      </dgm:prSet>
      <dgm:spPr/>
      <dgm:t>
        <a:bodyPr/>
        <a:lstStyle/>
        <a:p>
          <a:endParaRPr lang="zh-TW" altLang="en-US"/>
        </a:p>
      </dgm:t>
    </dgm:pt>
    <dgm:pt modelId="{35A7E9E1-B961-4AA6-A2A4-06C8567B8AC5}" type="pres">
      <dgm:prSet presAssocID="{F8802CE1-EE1F-418A-9AFC-F5D69F995964}" presName="composite" presStyleCnt="0"/>
      <dgm:spPr/>
    </dgm:pt>
    <dgm:pt modelId="{933FF70D-D9AB-46C1-AAF5-E49BDD6F2D60}" type="pres">
      <dgm:prSet presAssocID="{F8802CE1-EE1F-418A-9AFC-F5D69F995964}" presName="parentText" presStyleLbl="alignNode1" presStyleIdx="0" presStyleCnt="9">
        <dgm:presLayoutVars>
          <dgm:chMax val="1"/>
          <dgm:bulletEnabled val="1"/>
        </dgm:presLayoutVars>
      </dgm:prSet>
      <dgm:spPr/>
      <dgm:t>
        <a:bodyPr/>
        <a:lstStyle/>
        <a:p>
          <a:endParaRPr lang="zh-TW" altLang="en-US"/>
        </a:p>
      </dgm:t>
    </dgm:pt>
    <dgm:pt modelId="{8667B40B-032F-49E1-BDFF-E107642EDF8B}" type="pres">
      <dgm:prSet presAssocID="{F8802CE1-EE1F-418A-9AFC-F5D69F995964}" presName="descendantText" presStyleLbl="alignAcc1" presStyleIdx="0" presStyleCnt="9" custLinFactNeighborX="-518" custLinFactNeighborY="-10652">
        <dgm:presLayoutVars>
          <dgm:bulletEnabled val="1"/>
        </dgm:presLayoutVars>
      </dgm:prSet>
      <dgm:spPr/>
      <dgm:t>
        <a:bodyPr/>
        <a:lstStyle/>
        <a:p>
          <a:endParaRPr lang="zh-TW" altLang="en-US"/>
        </a:p>
      </dgm:t>
    </dgm:pt>
    <dgm:pt modelId="{65942285-F01A-4A04-80AF-446CF2E70F40}" type="pres">
      <dgm:prSet presAssocID="{55627FC3-A000-45E7-A03B-A22AA1C50558}" presName="sp" presStyleCnt="0"/>
      <dgm:spPr/>
    </dgm:pt>
    <dgm:pt modelId="{FC0C811A-D17F-4F4A-BFA9-A888ABA74CE1}" type="pres">
      <dgm:prSet presAssocID="{AC71358A-EA66-41C5-B33A-3020F0864990}" presName="composite" presStyleCnt="0"/>
      <dgm:spPr/>
    </dgm:pt>
    <dgm:pt modelId="{A419E4E4-1978-49F7-BF8F-C8AA58459374}" type="pres">
      <dgm:prSet presAssocID="{AC71358A-EA66-41C5-B33A-3020F0864990}" presName="parentText" presStyleLbl="alignNode1" presStyleIdx="1" presStyleCnt="9">
        <dgm:presLayoutVars>
          <dgm:chMax val="1"/>
          <dgm:bulletEnabled val="1"/>
        </dgm:presLayoutVars>
      </dgm:prSet>
      <dgm:spPr/>
      <dgm:t>
        <a:bodyPr/>
        <a:lstStyle/>
        <a:p>
          <a:endParaRPr lang="zh-TW" altLang="en-US"/>
        </a:p>
      </dgm:t>
    </dgm:pt>
    <dgm:pt modelId="{CA67996D-D76B-489A-B89B-17E41F06FBBD}" type="pres">
      <dgm:prSet presAssocID="{AC71358A-EA66-41C5-B33A-3020F0864990}" presName="descendantText" presStyleLbl="alignAcc1" presStyleIdx="1" presStyleCnt="9">
        <dgm:presLayoutVars>
          <dgm:bulletEnabled val="1"/>
        </dgm:presLayoutVars>
      </dgm:prSet>
      <dgm:spPr/>
      <dgm:t>
        <a:bodyPr/>
        <a:lstStyle/>
        <a:p>
          <a:endParaRPr lang="zh-TW" altLang="en-US"/>
        </a:p>
      </dgm:t>
    </dgm:pt>
    <dgm:pt modelId="{655F403B-53DC-461B-9A59-FBD68F63406B}" type="pres">
      <dgm:prSet presAssocID="{5C377148-0ADB-4759-9258-B8E8D275E0CE}" presName="sp" presStyleCnt="0"/>
      <dgm:spPr/>
    </dgm:pt>
    <dgm:pt modelId="{EA355AB8-7FE3-41AF-85E3-D9CB61F42C95}" type="pres">
      <dgm:prSet presAssocID="{1801E0B7-1264-4CDA-83B0-9A342EDC2518}" presName="composite" presStyleCnt="0"/>
      <dgm:spPr/>
    </dgm:pt>
    <dgm:pt modelId="{33F99044-BDA6-4CEE-A6BA-C584B44C270E}" type="pres">
      <dgm:prSet presAssocID="{1801E0B7-1264-4CDA-83B0-9A342EDC2518}" presName="parentText" presStyleLbl="alignNode1" presStyleIdx="2" presStyleCnt="9">
        <dgm:presLayoutVars>
          <dgm:chMax val="1"/>
          <dgm:bulletEnabled val="1"/>
        </dgm:presLayoutVars>
      </dgm:prSet>
      <dgm:spPr/>
      <dgm:t>
        <a:bodyPr/>
        <a:lstStyle/>
        <a:p>
          <a:endParaRPr lang="zh-TW" altLang="en-US"/>
        </a:p>
      </dgm:t>
    </dgm:pt>
    <dgm:pt modelId="{EB1380A7-EBC3-44FA-95AA-02ECF766EA50}" type="pres">
      <dgm:prSet presAssocID="{1801E0B7-1264-4CDA-83B0-9A342EDC2518}" presName="descendantText" presStyleLbl="alignAcc1" presStyleIdx="2" presStyleCnt="9">
        <dgm:presLayoutVars>
          <dgm:bulletEnabled val="1"/>
        </dgm:presLayoutVars>
      </dgm:prSet>
      <dgm:spPr/>
      <dgm:t>
        <a:bodyPr/>
        <a:lstStyle/>
        <a:p>
          <a:endParaRPr lang="zh-TW" altLang="en-US"/>
        </a:p>
      </dgm:t>
    </dgm:pt>
    <dgm:pt modelId="{CC550C10-FDFF-4A3E-86E7-CA8C50FF04E5}" type="pres">
      <dgm:prSet presAssocID="{138FC080-A164-4FBF-84D2-0C1B3068A982}" presName="sp" presStyleCnt="0"/>
      <dgm:spPr/>
    </dgm:pt>
    <dgm:pt modelId="{CD78C7F4-650A-47DA-BADB-1AF01DF6F4ED}" type="pres">
      <dgm:prSet presAssocID="{2A78BBEB-2013-4D2A-9B94-C624D1C07A94}" presName="composite" presStyleCnt="0"/>
      <dgm:spPr/>
    </dgm:pt>
    <dgm:pt modelId="{F8F66126-B903-405C-A704-0109D0D7CBBA}" type="pres">
      <dgm:prSet presAssocID="{2A78BBEB-2013-4D2A-9B94-C624D1C07A94}" presName="parentText" presStyleLbl="alignNode1" presStyleIdx="3" presStyleCnt="9">
        <dgm:presLayoutVars>
          <dgm:chMax val="1"/>
          <dgm:bulletEnabled val="1"/>
        </dgm:presLayoutVars>
      </dgm:prSet>
      <dgm:spPr/>
      <dgm:t>
        <a:bodyPr/>
        <a:lstStyle/>
        <a:p>
          <a:endParaRPr lang="zh-TW" altLang="en-US"/>
        </a:p>
      </dgm:t>
    </dgm:pt>
    <dgm:pt modelId="{ABCB24CA-185F-4D70-9DF7-50D3C7BBE2C6}" type="pres">
      <dgm:prSet presAssocID="{2A78BBEB-2013-4D2A-9B94-C624D1C07A94}" presName="descendantText" presStyleLbl="alignAcc1" presStyleIdx="3" presStyleCnt="9">
        <dgm:presLayoutVars>
          <dgm:bulletEnabled val="1"/>
        </dgm:presLayoutVars>
      </dgm:prSet>
      <dgm:spPr/>
      <dgm:t>
        <a:bodyPr/>
        <a:lstStyle/>
        <a:p>
          <a:endParaRPr lang="zh-TW" altLang="en-US"/>
        </a:p>
      </dgm:t>
    </dgm:pt>
    <dgm:pt modelId="{9D616BAE-805E-4D97-A0DF-A340BABF127D}" type="pres">
      <dgm:prSet presAssocID="{EB74549D-4645-4A20-8578-070118C530F0}" presName="sp" presStyleCnt="0"/>
      <dgm:spPr/>
    </dgm:pt>
    <dgm:pt modelId="{2D367FCA-4DAF-4EA5-BFA9-270B07AE9F65}" type="pres">
      <dgm:prSet presAssocID="{2523D798-635D-46BC-9BFE-74BF60AF5D87}" presName="composite" presStyleCnt="0"/>
      <dgm:spPr/>
    </dgm:pt>
    <dgm:pt modelId="{9A56038D-E5AF-4DA0-8052-DF2834EEE68B}" type="pres">
      <dgm:prSet presAssocID="{2523D798-635D-46BC-9BFE-74BF60AF5D87}" presName="parentText" presStyleLbl="alignNode1" presStyleIdx="4" presStyleCnt="9">
        <dgm:presLayoutVars>
          <dgm:chMax val="1"/>
          <dgm:bulletEnabled val="1"/>
        </dgm:presLayoutVars>
      </dgm:prSet>
      <dgm:spPr/>
      <dgm:t>
        <a:bodyPr/>
        <a:lstStyle/>
        <a:p>
          <a:endParaRPr lang="zh-TW" altLang="en-US"/>
        </a:p>
      </dgm:t>
    </dgm:pt>
    <dgm:pt modelId="{74A6C0F6-9F7A-4E0F-B47A-8BAE377DD8F1}" type="pres">
      <dgm:prSet presAssocID="{2523D798-635D-46BC-9BFE-74BF60AF5D87}" presName="descendantText" presStyleLbl="alignAcc1" presStyleIdx="4" presStyleCnt="9">
        <dgm:presLayoutVars>
          <dgm:bulletEnabled val="1"/>
        </dgm:presLayoutVars>
      </dgm:prSet>
      <dgm:spPr/>
      <dgm:t>
        <a:bodyPr/>
        <a:lstStyle/>
        <a:p>
          <a:endParaRPr lang="zh-TW" altLang="en-US"/>
        </a:p>
      </dgm:t>
    </dgm:pt>
    <dgm:pt modelId="{97BD72DA-345F-4225-816F-295B8E5AC31E}" type="pres">
      <dgm:prSet presAssocID="{291CD124-4BA9-4DF2-B452-1630FE8AED8F}" presName="sp" presStyleCnt="0"/>
      <dgm:spPr/>
    </dgm:pt>
    <dgm:pt modelId="{35A21D70-BC45-4ECF-A92A-BB83DA7B0704}" type="pres">
      <dgm:prSet presAssocID="{7D7E563A-3DA5-46AC-8204-21887D0B03A2}" presName="composite" presStyleCnt="0"/>
      <dgm:spPr/>
    </dgm:pt>
    <dgm:pt modelId="{68AD888F-6795-4C54-B9AD-2718A76CABA7}" type="pres">
      <dgm:prSet presAssocID="{7D7E563A-3DA5-46AC-8204-21887D0B03A2}" presName="parentText" presStyleLbl="alignNode1" presStyleIdx="5" presStyleCnt="9">
        <dgm:presLayoutVars>
          <dgm:chMax val="1"/>
          <dgm:bulletEnabled val="1"/>
        </dgm:presLayoutVars>
      </dgm:prSet>
      <dgm:spPr/>
      <dgm:t>
        <a:bodyPr/>
        <a:lstStyle/>
        <a:p>
          <a:endParaRPr lang="zh-TW" altLang="en-US"/>
        </a:p>
      </dgm:t>
    </dgm:pt>
    <dgm:pt modelId="{D3900F6B-EC12-4D14-8D6B-5AE956A21A27}" type="pres">
      <dgm:prSet presAssocID="{7D7E563A-3DA5-46AC-8204-21887D0B03A2}" presName="descendantText" presStyleLbl="alignAcc1" presStyleIdx="5" presStyleCnt="9">
        <dgm:presLayoutVars>
          <dgm:bulletEnabled val="1"/>
        </dgm:presLayoutVars>
      </dgm:prSet>
      <dgm:spPr/>
      <dgm:t>
        <a:bodyPr/>
        <a:lstStyle/>
        <a:p>
          <a:endParaRPr lang="zh-TW" altLang="en-US"/>
        </a:p>
      </dgm:t>
    </dgm:pt>
    <dgm:pt modelId="{F7843F4F-5924-4FD8-B43D-B84029359EB9}" type="pres">
      <dgm:prSet presAssocID="{A87E8F46-E2F1-4E8C-B4A4-AC3E8388C6BE}" presName="sp" presStyleCnt="0"/>
      <dgm:spPr/>
    </dgm:pt>
    <dgm:pt modelId="{1B6340E7-0311-4BAB-804B-79D865700E0E}" type="pres">
      <dgm:prSet presAssocID="{BD3B0878-C08E-496B-9C37-625A1103E853}" presName="composite" presStyleCnt="0"/>
      <dgm:spPr/>
    </dgm:pt>
    <dgm:pt modelId="{437D6DA3-B1F3-4B89-9D2F-4143A706C980}" type="pres">
      <dgm:prSet presAssocID="{BD3B0878-C08E-496B-9C37-625A1103E853}" presName="parentText" presStyleLbl="alignNode1" presStyleIdx="6" presStyleCnt="9">
        <dgm:presLayoutVars>
          <dgm:chMax val="1"/>
          <dgm:bulletEnabled val="1"/>
        </dgm:presLayoutVars>
      </dgm:prSet>
      <dgm:spPr/>
      <dgm:t>
        <a:bodyPr/>
        <a:lstStyle/>
        <a:p>
          <a:endParaRPr lang="zh-TW" altLang="en-US"/>
        </a:p>
      </dgm:t>
    </dgm:pt>
    <dgm:pt modelId="{E192AEE9-1168-4C6C-B55B-1B75938A6FFB}" type="pres">
      <dgm:prSet presAssocID="{BD3B0878-C08E-496B-9C37-625A1103E853}" presName="descendantText" presStyleLbl="alignAcc1" presStyleIdx="6" presStyleCnt="9">
        <dgm:presLayoutVars>
          <dgm:bulletEnabled val="1"/>
        </dgm:presLayoutVars>
      </dgm:prSet>
      <dgm:spPr/>
      <dgm:t>
        <a:bodyPr/>
        <a:lstStyle/>
        <a:p>
          <a:endParaRPr lang="zh-TW" altLang="en-US"/>
        </a:p>
      </dgm:t>
    </dgm:pt>
    <dgm:pt modelId="{2E05BF4D-899D-487E-AC27-FC1CC6688F68}" type="pres">
      <dgm:prSet presAssocID="{D1ACFBC6-15D2-497C-9D16-D099CCDCAD37}" presName="sp" presStyleCnt="0"/>
      <dgm:spPr/>
    </dgm:pt>
    <dgm:pt modelId="{DE0BEB5A-A710-4B7B-8BB1-A3E5AC5266B7}" type="pres">
      <dgm:prSet presAssocID="{CCE191CA-23AE-4789-8CA0-FAD370F00884}" presName="composite" presStyleCnt="0"/>
      <dgm:spPr/>
    </dgm:pt>
    <dgm:pt modelId="{9E3AE8C2-DF17-4779-A96F-F3BD8374AE77}" type="pres">
      <dgm:prSet presAssocID="{CCE191CA-23AE-4789-8CA0-FAD370F00884}" presName="parentText" presStyleLbl="alignNode1" presStyleIdx="7" presStyleCnt="9">
        <dgm:presLayoutVars>
          <dgm:chMax val="1"/>
          <dgm:bulletEnabled val="1"/>
        </dgm:presLayoutVars>
      </dgm:prSet>
      <dgm:spPr/>
      <dgm:t>
        <a:bodyPr/>
        <a:lstStyle/>
        <a:p>
          <a:endParaRPr lang="zh-TW" altLang="en-US"/>
        </a:p>
      </dgm:t>
    </dgm:pt>
    <dgm:pt modelId="{9633981E-B954-4AA3-B108-00E65DBF151E}" type="pres">
      <dgm:prSet presAssocID="{CCE191CA-23AE-4789-8CA0-FAD370F00884}" presName="descendantText" presStyleLbl="alignAcc1" presStyleIdx="7" presStyleCnt="9">
        <dgm:presLayoutVars>
          <dgm:bulletEnabled val="1"/>
        </dgm:presLayoutVars>
      </dgm:prSet>
      <dgm:spPr/>
      <dgm:t>
        <a:bodyPr/>
        <a:lstStyle/>
        <a:p>
          <a:endParaRPr lang="zh-TW" altLang="en-US"/>
        </a:p>
      </dgm:t>
    </dgm:pt>
    <dgm:pt modelId="{8EBAD581-B9E2-4A39-A57C-B2459F4EB3BB}" type="pres">
      <dgm:prSet presAssocID="{93D1B2EE-2998-4C45-B44A-C67E57CB7D57}" presName="sp" presStyleCnt="0"/>
      <dgm:spPr/>
    </dgm:pt>
    <dgm:pt modelId="{724E16E6-3EDF-4DFC-9EDF-DFBDEB90DC33}" type="pres">
      <dgm:prSet presAssocID="{F7143756-AF13-4179-8C57-2B0618BE999E}" presName="composite" presStyleCnt="0"/>
      <dgm:spPr/>
    </dgm:pt>
    <dgm:pt modelId="{6AB6DA4A-25CD-4B65-90EE-4FB4CD6C0F2B}" type="pres">
      <dgm:prSet presAssocID="{F7143756-AF13-4179-8C57-2B0618BE999E}" presName="parentText" presStyleLbl="alignNode1" presStyleIdx="8" presStyleCnt="9">
        <dgm:presLayoutVars>
          <dgm:chMax val="1"/>
          <dgm:bulletEnabled val="1"/>
        </dgm:presLayoutVars>
      </dgm:prSet>
      <dgm:spPr/>
      <dgm:t>
        <a:bodyPr/>
        <a:lstStyle/>
        <a:p>
          <a:endParaRPr lang="zh-TW" altLang="en-US"/>
        </a:p>
      </dgm:t>
    </dgm:pt>
    <dgm:pt modelId="{3945704A-98A9-42A0-9C0B-6F69A6AB55BD}" type="pres">
      <dgm:prSet presAssocID="{F7143756-AF13-4179-8C57-2B0618BE999E}" presName="descendantText" presStyleLbl="alignAcc1" presStyleIdx="8" presStyleCnt="9">
        <dgm:presLayoutVars>
          <dgm:bulletEnabled val="1"/>
        </dgm:presLayoutVars>
      </dgm:prSet>
      <dgm:spPr/>
      <dgm:t>
        <a:bodyPr/>
        <a:lstStyle/>
        <a:p>
          <a:endParaRPr lang="zh-TW" altLang="en-US"/>
        </a:p>
      </dgm:t>
    </dgm:pt>
  </dgm:ptLst>
  <dgm:cxnLst>
    <dgm:cxn modelId="{18F0DA65-33B6-4DD5-811E-7BB6DFB51465}" srcId="{7D7E563A-3DA5-46AC-8204-21887D0B03A2}" destId="{A71618DA-4622-4C74-A972-6B16895C2658}" srcOrd="0" destOrd="0" parTransId="{E71ABA25-7CEC-4410-8760-054BFB5B35F5}" sibTransId="{FB013C13-22C1-4F3A-A29E-E86F76532BDF}"/>
    <dgm:cxn modelId="{DC84C21B-B84E-446F-92EC-97FE9ECD00BD}" type="presOf" srcId="{FD20BD4D-6B2A-42CC-88A9-010FCDA702D8}" destId="{74A6C0F6-9F7A-4E0F-B47A-8BAE377DD8F1}" srcOrd="0" destOrd="0" presId="urn:microsoft.com/office/officeart/2005/8/layout/chevron2"/>
    <dgm:cxn modelId="{BAF5C510-50FD-46DB-A17E-7B3F62ACE61C}" type="presOf" srcId="{BD3B0878-C08E-496B-9C37-625A1103E853}" destId="{437D6DA3-B1F3-4B89-9D2F-4143A706C980}" srcOrd="0" destOrd="0" presId="urn:microsoft.com/office/officeart/2005/8/layout/chevron2"/>
    <dgm:cxn modelId="{8459D133-B4FF-4906-BFCE-D24A9876EAE9}" type="presOf" srcId="{2A78BBEB-2013-4D2A-9B94-C624D1C07A94}" destId="{F8F66126-B903-405C-A704-0109D0D7CBBA}" srcOrd="0" destOrd="0" presId="urn:microsoft.com/office/officeart/2005/8/layout/chevron2"/>
    <dgm:cxn modelId="{344D80E0-BD55-45BA-8719-3A3227A34288}" type="presOf" srcId="{1F69DC20-84AE-4EA4-A944-FE5F7A8A8423}" destId="{CA67996D-D76B-489A-B89B-17E41F06FBBD}" srcOrd="0" destOrd="0" presId="urn:microsoft.com/office/officeart/2005/8/layout/chevron2"/>
    <dgm:cxn modelId="{B0DF2BA2-1C88-4F03-BCDB-1B0F09568E3C}" srcId="{91E8804B-2124-43CA-BC56-12BA5FB22F21}" destId="{F7143756-AF13-4179-8C57-2B0618BE999E}" srcOrd="8" destOrd="0" parTransId="{2565BE1A-F49D-402B-AE38-43CAD818D2B7}" sibTransId="{3D228DD0-2ED2-4F9D-A348-8516089BBB4D}"/>
    <dgm:cxn modelId="{A60D2862-783D-4E1F-98CA-982CCDF261EC}" srcId="{F8802CE1-EE1F-418A-9AFC-F5D69F995964}" destId="{4BB54E04-1431-41D3-9DE1-5BA207BE4B6F}" srcOrd="0" destOrd="0" parTransId="{F3DD7267-A7AA-4437-B9A7-A7E32C3B95A0}" sibTransId="{E9E070CE-2F3E-4193-92E7-489756A494D5}"/>
    <dgm:cxn modelId="{027BA562-C71C-4EC0-8149-9574B0F58D21}" srcId="{BD3B0878-C08E-496B-9C37-625A1103E853}" destId="{E94DF7F9-68B8-434F-AF1B-92FF00B2FF29}" srcOrd="0" destOrd="0" parTransId="{A0ADE96F-2EB5-42ED-8F77-FF7AFB03EC51}" sibTransId="{8CB73527-BDC8-4879-90E7-DA889E727181}"/>
    <dgm:cxn modelId="{32682118-FC04-4C2A-97F6-A0C6BACAA1BC}" srcId="{2523D798-635D-46BC-9BFE-74BF60AF5D87}" destId="{FD20BD4D-6B2A-42CC-88A9-010FCDA702D8}" srcOrd="0" destOrd="0" parTransId="{D4C05A05-7191-4D1F-ACFF-C95FDF7AD883}" sibTransId="{227CF901-84BB-4B73-A946-AB98E15D8680}"/>
    <dgm:cxn modelId="{FF343BDA-7C17-411B-80A0-8022EDD14BBE}" srcId="{2A78BBEB-2013-4D2A-9B94-C624D1C07A94}" destId="{03D49879-5405-4E47-989E-C7F126013446}" srcOrd="0" destOrd="0" parTransId="{CE9472E8-2114-49DA-ABAD-8B6E02C36334}" sibTransId="{0D3B6403-3A67-41B3-A354-C36871389BB4}"/>
    <dgm:cxn modelId="{FD62F9D4-9471-45B2-A143-B3AC7332B785}" type="presOf" srcId="{AC71358A-EA66-41C5-B33A-3020F0864990}" destId="{A419E4E4-1978-49F7-BF8F-C8AA58459374}" srcOrd="0" destOrd="0" presId="urn:microsoft.com/office/officeart/2005/8/layout/chevron2"/>
    <dgm:cxn modelId="{B21284B2-EB9F-4660-AC60-965A45EC21CF}" type="presOf" srcId="{A71618DA-4622-4C74-A972-6B16895C2658}" destId="{D3900F6B-EC12-4D14-8D6B-5AE956A21A27}" srcOrd="0" destOrd="0" presId="urn:microsoft.com/office/officeart/2005/8/layout/chevron2"/>
    <dgm:cxn modelId="{D527E931-9209-40D1-A8FA-37502BDB1CF0}" type="presOf" srcId="{03D49879-5405-4E47-989E-C7F126013446}" destId="{ABCB24CA-185F-4D70-9DF7-50D3C7BBE2C6}" srcOrd="0" destOrd="0" presId="urn:microsoft.com/office/officeart/2005/8/layout/chevron2"/>
    <dgm:cxn modelId="{AA8848EB-1A59-405C-863A-E8E29B28A3D6}" type="presOf" srcId="{3C34C6D5-4139-4D63-AF55-E214E08BABE6}" destId="{EB1380A7-EBC3-44FA-95AA-02ECF766EA50}" srcOrd="0" destOrd="0" presId="urn:microsoft.com/office/officeart/2005/8/layout/chevron2"/>
    <dgm:cxn modelId="{CABA57CB-7A2F-4A6C-9FDA-0300F0261ADF}" type="presOf" srcId="{1801E0B7-1264-4CDA-83B0-9A342EDC2518}" destId="{33F99044-BDA6-4CEE-A6BA-C584B44C270E}" srcOrd="0" destOrd="0" presId="urn:microsoft.com/office/officeart/2005/8/layout/chevron2"/>
    <dgm:cxn modelId="{6EE10714-14D4-4C0A-B845-ED8814685B02}" type="presOf" srcId="{4BB54E04-1431-41D3-9DE1-5BA207BE4B6F}" destId="{8667B40B-032F-49E1-BDFF-E107642EDF8B}" srcOrd="0" destOrd="0" presId="urn:microsoft.com/office/officeart/2005/8/layout/chevron2"/>
    <dgm:cxn modelId="{2BCB1062-ECB4-40A1-BBFC-B6E74A14DE6D}" srcId="{91E8804B-2124-43CA-BC56-12BA5FB22F21}" destId="{BD3B0878-C08E-496B-9C37-625A1103E853}" srcOrd="6" destOrd="0" parTransId="{924E2305-DA76-4C4B-8BBF-8CFBDEB4C349}" sibTransId="{D1ACFBC6-15D2-497C-9D16-D099CCDCAD37}"/>
    <dgm:cxn modelId="{A573EB3D-FD04-47BA-B37C-F1B42B4F734B}" type="presOf" srcId="{91E8804B-2124-43CA-BC56-12BA5FB22F21}" destId="{CEAEEFDE-0F41-4EBD-BC88-4440C2EFB4C1}" srcOrd="0" destOrd="0" presId="urn:microsoft.com/office/officeart/2005/8/layout/chevron2"/>
    <dgm:cxn modelId="{403F5587-6946-4DC4-BE49-3F1359CDB5FE}" srcId="{AC71358A-EA66-41C5-B33A-3020F0864990}" destId="{1F69DC20-84AE-4EA4-A944-FE5F7A8A8423}" srcOrd="0" destOrd="0" parTransId="{7FF6B18D-8CEB-4618-AB2F-6006F800733F}" sibTransId="{72495EB3-6FF9-47F8-AC40-BA137563E924}"/>
    <dgm:cxn modelId="{A77B9405-BF37-42C3-8A0D-5C8F1ECF66CC}" type="presOf" srcId="{D2B4C2BC-CBDB-42E9-80A0-EF298583E44A}" destId="{3945704A-98A9-42A0-9C0B-6F69A6AB55BD}" srcOrd="0" destOrd="0" presId="urn:microsoft.com/office/officeart/2005/8/layout/chevron2"/>
    <dgm:cxn modelId="{6AFACD04-5F1D-4E04-92C8-0116F8BEF911}" srcId="{1801E0B7-1264-4CDA-83B0-9A342EDC2518}" destId="{3C34C6D5-4139-4D63-AF55-E214E08BABE6}" srcOrd="0" destOrd="0" parTransId="{BB2E328F-0753-4E10-9E7A-EC4EF2B80040}" sibTransId="{BF6F4F4B-BC1D-490E-B500-98A514D9B5B3}"/>
    <dgm:cxn modelId="{2C7EAAA5-9708-4F3E-B8D0-FB929969494B}" type="presOf" srcId="{2523D798-635D-46BC-9BFE-74BF60AF5D87}" destId="{9A56038D-E5AF-4DA0-8052-DF2834EEE68B}" srcOrd="0" destOrd="0" presId="urn:microsoft.com/office/officeart/2005/8/layout/chevron2"/>
    <dgm:cxn modelId="{F8B7558F-DBA6-4D46-B242-AE8669D65B44}" srcId="{91E8804B-2124-43CA-BC56-12BA5FB22F21}" destId="{7D7E563A-3DA5-46AC-8204-21887D0B03A2}" srcOrd="5" destOrd="0" parTransId="{0B959DC7-8558-4BED-9A3C-289541449874}" sibTransId="{A87E8F46-E2F1-4E8C-B4A4-AC3E8388C6BE}"/>
    <dgm:cxn modelId="{8D1E5BFF-395B-49F4-A249-D53C497B61CA}" srcId="{91E8804B-2124-43CA-BC56-12BA5FB22F21}" destId="{2A78BBEB-2013-4D2A-9B94-C624D1C07A94}" srcOrd="3" destOrd="0" parTransId="{C38B3E60-CF21-4097-BD2F-F00F58C0F964}" sibTransId="{EB74549D-4645-4A20-8578-070118C530F0}"/>
    <dgm:cxn modelId="{D9C9265A-96A7-49C5-9BC3-72D7DB398D58}" type="presOf" srcId="{F8802CE1-EE1F-418A-9AFC-F5D69F995964}" destId="{933FF70D-D9AB-46C1-AAF5-E49BDD6F2D60}" srcOrd="0" destOrd="0" presId="urn:microsoft.com/office/officeart/2005/8/layout/chevron2"/>
    <dgm:cxn modelId="{0D4A0818-9197-43AE-B12F-4926C5F6C0E4}" srcId="{91E8804B-2124-43CA-BC56-12BA5FB22F21}" destId="{1801E0B7-1264-4CDA-83B0-9A342EDC2518}" srcOrd="2" destOrd="0" parTransId="{61A0F11F-AD00-4318-A035-FD732B44B957}" sibTransId="{138FC080-A164-4FBF-84D2-0C1B3068A982}"/>
    <dgm:cxn modelId="{03C8FC8E-EA1D-4AA1-A249-A9995145EA6C}" srcId="{CCE191CA-23AE-4789-8CA0-FAD370F00884}" destId="{E2F335E7-E697-434D-B966-067B36343877}" srcOrd="0" destOrd="0" parTransId="{E20F748A-30AC-40A7-A91A-D35874686C70}" sibTransId="{5FAD7544-EE18-4F31-8926-9F3B3CEA404F}"/>
    <dgm:cxn modelId="{26038B72-E4AA-4406-B739-5A851D05C502}" type="presOf" srcId="{E2F335E7-E697-434D-B966-067B36343877}" destId="{9633981E-B954-4AA3-B108-00E65DBF151E}" srcOrd="0" destOrd="0" presId="urn:microsoft.com/office/officeart/2005/8/layout/chevron2"/>
    <dgm:cxn modelId="{1CC622B4-AADD-4C90-A9BF-F76BBCDB3893}" type="presOf" srcId="{7D7E563A-3DA5-46AC-8204-21887D0B03A2}" destId="{68AD888F-6795-4C54-B9AD-2718A76CABA7}" srcOrd="0" destOrd="0" presId="urn:microsoft.com/office/officeart/2005/8/layout/chevron2"/>
    <dgm:cxn modelId="{91EFC0B4-5A77-44F9-8606-2C23AF62B647}" type="presOf" srcId="{E94DF7F9-68B8-434F-AF1B-92FF00B2FF29}" destId="{E192AEE9-1168-4C6C-B55B-1B75938A6FFB}" srcOrd="0" destOrd="0" presId="urn:microsoft.com/office/officeart/2005/8/layout/chevron2"/>
    <dgm:cxn modelId="{58AFD640-5FAC-4C77-9067-1CD5D1561E4F}" type="presOf" srcId="{F7143756-AF13-4179-8C57-2B0618BE999E}" destId="{6AB6DA4A-25CD-4B65-90EE-4FB4CD6C0F2B}" srcOrd="0" destOrd="0" presId="urn:microsoft.com/office/officeart/2005/8/layout/chevron2"/>
    <dgm:cxn modelId="{DDE9D865-6A39-4302-BD2E-568C6510C539}" srcId="{91E8804B-2124-43CA-BC56-12BA5FB22F21}" destId="{CCE191CA-23AE-4789-8CA0-FAD370F00884}" srcOrd="7" destOrd="0" parTransId="{39418FFB-C43A-4F1F-937F-541319BEC19B}" sibTransId="{93D1B2EE-2998-4C45-B44A-C67E57CB7D57}"/>
    <dgm:cxn modelId="{3D6418BD-27AB-4CBD-839D-069AC9B67A43}" srcId="{91E8804B-2124-43CA-BC56-12BA5FB22F21}" destId="{F8802CE1-EE1F-418A-9AFC-F5D69F995964}" srcOrd="0" destOrd="0" parTransId="{3EA3B265-5204-4D10-8771-07AB7F420D5F}" sibTransId="{55627FC3-A000-45E7-A03B-A22AA1C50558}"/>
    <dgm:cxn modelId="{5A49D556-4AA6-48E5-937E-D49AC28765B9}" srcId="{91E8804B-2124-43CA-BC56-12BA5FB22F21}" destId="{2523D798-635D-46BC-9BFE-74BF60AF5D87}" srcOrd="4" destOrd="0" parTransId="{D70AA09B-9EC6-4B66-85FC-A6253ED1F22A}" sibTransId="{291CD124-4BA9-4DF2-B452-1630FE8AED8F}"/>
    <dgm:cxn modelId="{94DD3ACB-0DF2-497D-B62F-CADC3206F4A2}" srcId="{91E8804B-2124-43CA-BC56-12BA5FB22F21}" destId="{AC71358A-EA66-41C5-B33A-3020F0864990}" srcOrd="1" destOrd="0" parTransId="{480D256D-9508-4667-88B7-5EF8C60E37F1}" sibTransId="{5C377148-0ADB-4759-9258-B8E8D275E0CE}"/>
    <dgm:cxn modelId="{137D48E2-1334-4F6E-A184-434ACE68D831}" type="presOf" srcId="{CCE191CA-23AE-4789-8CA0-FAD370F00884}" destId="{9E3AE8C2-DF17-4779-A96F-F3BD8374AE77}" srcOrd="0" destOrd="0" presId="urn:microsoft.com/office/officeart/2005/8/layout/chevron2"/>
    <dgm:cxn modelId="{F9FE0BC4-204A-4DA2-B792-F2E6A41C2352}" srcId="{F7143756-AF13-4179-8C57-2B0618BE999E}" destId="{D2B4C2BC-CBDB-42E9-80A0-EF298583E44A}" srcOrd="0" destOrd="0" parTransId="{C5392B39-6EF5-4069-977E-A1D82ECEA6ED}" sibTransId="{3FAD92AE-243B-404C-AAB3-A19B5A473414}"/>
    <dgm:cxn modelId="{B35DA506-617D-4A67-824C-69998D7CE7BB}" type="presParOf" srcId="{CEAEEFDE-0F41-4EBD-BC88-4440C2EFB4C1}" destId="{35A7E9E1-B961-4AA6-A2A4-06C8567B8AC5}" srcOrd="0" destOrd="0" presId="urn:microsoft.com/office/officeart/2005/8/layout/chevron2"/>
    <dgm:cxn modelId="{0B594D60-465D-403D-A9E1-6B1DA298B0FD}" type="presParOf" srcId="{35A7E9E1-B961-4AA6-A2A4-06C8567B8AC5}" destId="{933FF70D-D9AB-46C1-AAF5-E49BDD6F2D60}" srcOrd="0" destOrd="0" presId="urn:microsoft.com/office/officeart/2005/8/layout/chevron2"/>
    <dgm:cxn modelId="{FB7542EA-1218-4560-9E30-76905539E9D8}" type="presParOf" srcId="{35A7E9E1-B961-4AA6-A2A4-06C8567B8AC5}" destId="{8667B40B-032F-49E1-BDFF-E107642EDF8B}" srcOrd="1" destOrd="0" presId="urn:microsoft.com/office/officeart/2005/8/layout/chevron2"/>
    <dgm:cxn modelId="{3C1EC309-82BB-4ACB-9FBD-B9C1736184FD}" type="presParOf" srcId="{CEAEEFDE-0F41-4EBD-BC88-4440C2EFB4C1}" destId="{65942285-F01A-4A04-80AF-446CF2E70F40}" srcOrd="1" destOrd="0" presId="urn:microsoft.com/office/officeart/2005/8/layout/chevron2"/>
    <dgm:cxn modelId="{060DAF64-24FF-4A97-AA4E-8E4C6BCABD43}" type="presParOf" srcId="{CEAEEFDE-0F41-4EBD-BC88-4440C2EFB4C1}" destId="{FC0C811A-D17F-4F4A-BFA9-A888ABA74CE1}" srcOrd="2" destOrd="0" presId="urn:microsoft.com/office/officeart/2005/8/layout/chevron2"/>
    <dgm:cxn modelId="{2E64D475-E7AE-4011-B997-DB9BA1F7D70F}" type="presParOf" srcId="{FC0C811A-D17F-4F4A-BFA9-A888ABA74CE1}" destId="{A419E4E4-1978-49F7-BF8F-C8AA58459374}" srcOrd="0" destOrd="0" presId="urn:microsoft.com/office/officeart/2005/8/layout/chevron2"/>
    <dgm:cxn modelId="{AE695936-BCDD-4858-9A82-3E79CCC096D2}" type="presParOf" srcId="{FC0C811A-D17F-4F4A-BFA9-A888ABA74CE1}" destId="{CA67996D-D76B-489A-B89B-17E41F06FBBD}" srcOrd="1" destOrd="0" presId="urn:microsoft.com/office/officeart/2005/8/layout/chevron2"/>
    <dgm:cxn modelId="{375BF664-7B46-4F0E-B798-3FBAF251EC51}" type="presParOf" srcId="{CEAEEFDE-0F41-4EBD-BC88-4440C2EFB4C1}" destId="{655F403B-53DC-461B-9A59-FBD68F63406B}" srcOrd="3" destOrd="0" presId="urn:microsoft.com/office/officeart/2005/8/layout/chevron2"/>
    <dgm:cxn modelId="{DEC363E6-B6DB-4BDB-9680-7BFE6B1E65F6}" type="presParOf" srcId="{CEAEEFDE-0F41-4EBD-BC88-4440C2EFB4C1}" destId="{EA355AB8-7FE3-41AF-85E3-D9CB61F42C95}" srcOrd="4" destOrd="0" presId="urn:microsoft.com/office/officeart/2005/8/layout/chevron2"/>
    <dgm:cxn modelId="{D3297192-71D4-41CD-82D9-7C1A457A7C04}" type="presParOf" srcId="{EA355AB8-7FE3-41AF-85E3-D9CB61F42C95}" destId="{33F99044-BDA6-4CEE-A6BA-C584B44C270E}" srcOrd="0" destOrd="0" presId="urn:microsoft.com/office/officeart/2005/8/layout/chevron2"/>
    <dgm:cxn modelId="{9DEDB07E-1EF3-4AAD-A115-4AB8165A5AA5}" type="presParOf" srcId="{EA355AB8-7FE3-41AF-85E3-D9CB61F42C95}" destId="{EB1380A7-EBC3-44FA-95AA-02ECF766EA50}" srcOrd="1" destOrd="0" presId="urn:microsoft.com/office/officeart/2005/8/layout/chevron2"/>
    <dgm:cxn modelId="{C05ADCC7-C83A-4124-BF40-55FBEEEE5B5E}" type="presParOf" srcId="{CEAEEFDE-0F41-4EBD-BC88-4440C2EFB4C1}" destId="{CC550C10-FDFF-4A3E-86E7-CA8C50FF04E5}" srcOrd="5" destOrd="0" presId="urn:microsoft.com/office/officeart/2005/8/layout/chevron2"/>
    <dgm:cxn modelId="{0BDCA9F0-8351-44F3-ADD1-CCDB9F5D9F1D}" type="presParOf" srcId="{CEAEEFDE-0F41-4EBD-BC88-4440C2EFB4C1}" destId="{CD78C7F4-650A-47DA-BADB-1AF01DF6F4ED}" srcOrd="6" destOrd="0" presId="urn:microsoft.com/office/officeart/2005/8/layout/chevron2"/>
    <dgm:cxn modelId="{BF860CFF-1C1C-4378-A548-3B1F34713DDC}" type="presParOf" srcId="{CD78C7F4-650A-47DA-BADB-1AF01DF6F4ED}" destId="{F8F66126-B903-405C-A704-0109D0D7CBBA}" srcOrd="0" destOrd="0" presId="urn:microsoft.com/office/officeart/2005/8/layout/chevron2"/>
    <dgm:cxn modelId="{6BD73542-FE7A-4CDA-BE18-B2D8E8C8AFF9}" type="presParOf" srcId="{CD78C7F4-650A-47DA-BADB-1AF01DF6F4ED}" destId="{ABCB24CA-185F-4D70-9DF7-50D3C7BBE2C6}" srcOrd="1" destOrd="0" presId="urn:microsoft.com/office/officeart/2005/8/layout/chevron2"/>
    <dgm:cxn modelId="{571E0A10-E042-4518-A22A-7EA630D760FA}" type="presParOf" srcId="{CEAEEFDE-0F41-4EBD-BC88-4440C2EFB4C1}" destId="{9D616BAE-805E-4D97-A0DF-A340BABF127D}" srcOrd="7" destOrd="0" presId="urn:microsoft.com/office/officeart/2005/8/layout/chevron2"/>
    <dgm:cxn modelId="{FA9B1095-847F-4A24-BCC8-8A8F7D90E07F}" type="presParOf" srcId="{CEAEEFDE-0F41-4EBD-BC88-4440C2EFB4C1}" destId="{2D367FCA-4DAF-4EA5-BFA9-270B07AE9F65}" srcOrd="8" destOrd="0" presId="urn:microsoft.com/office/officeart/2005/8/layout/chevron2"/>
    <dgm:cxn modelId="{C8C6ECDE-CA45-4083-9B97-A74770E8356D}" type="presParOf" srcId="{2D367FCA-4DAF-4EA5-BFA9-270B07AE9F65}" destId="{9A56038D-E5AF-4DA0-8052-DF2834EEE68B}" srcOrd="0" destOrd="0" presId="urn:microsoft.com/office/officeart/2005/8/layout/chevron2"/>
    <dgm:cxn modelId="{B68D5FA0-90E8-493C-A11C-9B82A7276AF1}" type="presParOf" srcId="{2D367FCA-4DAF-4EA5-BFA9-270B07AE9F65}" destId="{74A6C0F6-9F7A-4E0F-B47A-8BAE377DD8F1}" srcOrd="1" destOrd="0" presId="urn:microsoft.com/office/officeart/2005/8/layout/chevron2"/>
    <dgm:cxn modelId="{93E66B10-0A08-4C98-BC3D-CA36CE9E8306}" type="presParOf" srcId="{CEAEEFDE-0F41-4EBD-BC88-4440C2EFB4C1}" destId="{97BD72DA-345F-4225-816F-295B8E5AC31E}" srcOrd="9" destOrd="0" presId="urn:microsoft.com/office/officeart/2005/8/layout/chevron2"/>
    <dgm:cxn modelId="{37A50ED4-3DC6-485D-A43E-CC083D1C79ED}" type="presParOf" srcId="{CEAEEFDE-0F41-4EBD-BC88-4440C2EFB4C1}" destId="{35A21D70-BC45-4ECF-A92A-BB83DA7B0704}" srcOrd="10" destOrd="0" presId="urn:microsoft.com/office/officeart/2005/8/layout/chevron2"/>
    <dgm:cxn modelId="{9B2A3E1B-4501-4914-9DF2-440DA7F3C905}" type="presParOf" srcId="{35A21D70-BC45-4ECF-A92A-BB83DA7B0704}" destId="{68AD888F-6795-4C54-B9AD-2718A76CABA7}" srcOrd="0" destOrd="0" presId="urn:microsoft.com/office/officeart/2005/8/layout/chevron2"/>
    <dgm:cxn modelId="{20176EAB-A682-4096-97D2-755F17CCC46F}" type="presParOf" srcId="{35A21D70-BC45-4ECF-A92A-BB83DA7B0704}" destId="{D3900F6B-EC12-4D14-8D6B-5AE956A21A27}" srcOrd="1" destOrd="0" presId="urn:microsoft.com/office/officeart/2005/8/layout/chevron2"/>
    <dgm:cxn modelId="{2CAD887D-5B83-4BB9-BAD1-972D04776730}" type="presParOf" srcId="{CEAEEFDE-0F41-4EBD-BC88-4440C2EFB4C1}" destId="{F7843F4F-5924-4FD8-B43D-B84029359EB9}" srcOrd="11" destOrd="0" presId="urn:microsoft.com/office/officeart/2005/8/layout/chevron2"/>
    <dgm:cxn modelId="{6810FCE7-2974-4A24-B6ED-C1E845A87A41}" type="presParOf" srcId="{CEAEEFDE-0F41-4EBD-BC88-4440C2EFB4C1}" destId="{1B6340E7-0311-4BAB-804B-79D865700E0E}" srcOrd="12" destOrd="0" presId="urn:microsoft.com/office/officeart/2005/8/layout/chevron2"/>
    <dgm:cxn modelId="{36C2A5A6-E09F-491B-9EDC-550F23506013}" type="presParOf" srcId="{1B6340E7-0311-4BAB-804B-79D865700E0E}" destId="{437D6DA3-B1F3-4B89-9D2F-4143A706C980}" srcOrd="0" destOrd="0" presId="urn:microsoft.com/office/officeart/2005/8/layout/chevron2"/>
    <dgm:cxn modelId="{94D2BC35-1839-4D67-A1C8-9B4C9CD7D329}" type="presParOf" srcId="{1B6340E7-0311-4BAB-804B-79D865700E0E}" destId="{E192AEE9-1168-4C6C-B55B-1B75938A6FFB}" srcOrd="1" destOrd="0" presId="urn:microsoft.com/office/officeart/2005/8/layout/chevron2"/>
    <dgm:cxn modelId="{CB993F9B-0AA5-4A47-8814-8D26A0155DB1}" type="presParOf" srcId="{CEAEEFDE-0F41-4EBD-BC88-4440C2EFB4C1}" destId="{2E05BF4D-899D-487E-AC27-FC1CC6688F68}" srcOrd="13" destOrd="0" presId="urn:microsoft.com/office/officeart/2005/8/layout/chevron2"/>
    <dgm:cxn modelId="{85760DFF-9195-497D-BEC4-AE781403D0AD}" type="presParOf" srcId="{CEAEEFDE-0F41-4EBD-BC88-4440C2EFB4C1}" destId="{DE0BEB5A-A710-4B7B-8BB1-A3E5AC5266B7}" srcOrd="14" destOrd="0" presId="urn:microsoft.com/office/officeart/2005/8/layout/chevron2"/>
    <dgm:cxn modelId="{38A6A0E8-E3BD-463D-89EF-5B13FD622A00}" type="presParOf" srcId="{DE0BEB5A-A710-4B7B-8BB1-A3E5AC5266B7}" destId="{9E3AE8C2-DF17-4779-A96F-F3BD8374AE77}" srcOrd="0" destOrd="0" presId="urn:microsoft.com/office/officeart/2005/8/layout/chevron2"/>
    <dgm:cxn modelId="{65B3000E-8BAC-49BD-AD68-F5A63F8D366E}" type="presParOf" srcId="{DE0BEB5A-A710-4B7B-8BB1-A3E5AC5266B7}" destId="{9633981E-B954-4AA3-B108-00E65DBF151E}" srcOrd="1" destOrd="0" presId="urn:microsoft.com/office/officeart/2005/8/layout/chevron2"/>
    <dgm:cxn modelId="{53E63045-BA39-4265-A3DD-2D1E5D40254E}" type="presParOf" srcId="{CEAEEFDE-0F41-4EBD-BC88-4440C2EFB4C1}" destId="{8EBAD581-B9E2-4A39-A57C-B2459F4EB3BB}" srcOrd="15" destOrd="0" presId="urn:microsoft.com/office/officeart/2005/8/layout/chevron2"/>
    <dgm:cxn modelId="{0DE80645-D4D4-4236-9B08-43313E621F9C}" type="presParOf" srcId="{CEAEEFDE-0F41-4EBD-BC88-4440C2EFB4C1}" destId="{724E16E6-3EDF-4DFC-9EDF-DFBDEB90DC33}" srcOrd="16" destOrd="0" presId="urn:microsoft.com/office/officeart/2005/8/layout/chevron2"/>
    <dgm:cxn modelId="{90A503B5-CCD2-4621-A084-C9FB13FC8A1F}" type="presParOf" srcId="{724E16E6-3EDF-4DFC-9EDF-DFBDEB90DC33}" destId="{6AB6DA4A-25CD-4B65-90EE-4FB4CD6C0F2B}" srcOrd="0" destOrd="0" presId="urn:microsoft.com/office/officeart/2005/8/layout/chevron2"/>
    <dgm:cxn modelId="{07638C28-C5B5-4668-84BC-BB32EFBA4741}" type="presParOf" srcId="{724E16E6-3EDF-4DFC-9EDF-DFBDEB90DC33}" destId="{3945704A-98A9-42A0-9C0B-6F69A6AB55B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6A06776-9833-4D65-AA15-FC8CE7F0AECA}" type="doc">
      <dgm:prSet loTypeId="urn:microsoft.com/office/officeart/2005/8/layout/hList7" loCatId="list" qsTypeId="urn:microsoft.com/office/officeart/2005/8/quickstyle/simple1" qsCatId="simple" csTypeId="urn:microsoft.com/office/officeart/2005/8/colors/accent1_2" csCatId="accent1" phldr="1"/>
      <dgm:spPr/>
    </dgm:pt>
    <dgm:pt modelId="{5EBF86F7-A495-4C79-A66F-4AE7A4D136BC}">
      <dgm:prSet phldrT="[文字]"/>
      <dgm:spPr>
        <a:solidFill>
          <a:srgbClr val="41AFAF"/>
        </a:solidFill>
      </dgm:spPr>
      <dgm:t>
        <a:bodyPr/>
        <a:lstStyle/>
        <a:p>
          <a:r>
            <a:rPr lang="zh-TW" altLang="zh-HK" dirty="0"/>
            <a:t>致力於內容創作</a:t>
          </a:r>
          <a:endParaRPr lang="zh-HK" altLang="en-US" dirty="0"/>
        </a:p>
      </dgm:t>
    </dgm:pt>
    <dgm:pt modelId="{FF538B7E-C77C-42DB-BCA5-A7FC46F77E4F}" type="parTrans" cxnId="{729C53B9-75E5-4398-B457-B925B1762028}">
      <dgm:prSet/>
      <dgm:spPr/>
      <dgm:t>
        <a:bodyPr/>
        <a:lstStyle/>
        <a:p>
          <a:endParaRPr lang="zh-HK" altLang="en-US"/>
        </a:p>
      </dgm:t>
    </dgm:pt>
    <dgm:pt modelId="{9C44F277-2782-484E-8125-AD38E12807DC}" type="sibTrans" cxnId="{729C53B9-75E5-4398-B457-B925B1762028}">
      <dgm:prSet/>
      <dgm:spPr/>
      <dgm:t>
        <a:bodyPr/>
        <a:lstStyle/>
        <a:p>
          <a:endParaRPr lang="zh-HK" altLang="en-US"/>
        </a:p>
      </dgm:t>
    </dgm:pt>
    <dgm:pt modelId="{5A5346CE-AB79-4B03-B0F8-7636E7862CEA}">
      <dgm:prSet phldrT="[文字]"/>
      <dgm:spPr>
        <a:solidFill>
          <a:srgbClr val="308884"/>
        </a:solidFill>
      </dgm:spPr>
      <dgm:t>
        <a:bodyPr/>
        <a:lstStyle/>
        <a:p>
          <a:r>
            <a:rPr lang="zh-TW" altLang="zh-HK" dirty="0"/>
            <a:t>確定內容的想法和主題</a:t>
          </a:r>
          <a:endParaRPr lang="zh-HK" altLang="en-US" dirty="0"/>
        </a:p>
      </dgm:t>
    </dgm:pt>
    <dgm:pt modelId="{50F245AA-5F54-4C3E-A71D-72A680D471EE}" type="parTrans" cxnId="{6D130D48-749B-4AE6-8422-50BC7C51AC11}">
      <dgm:prSet/>
      <dgm:spPr/>
      <dgm:t>
        <a:bodyPr/>
        <a:lstStyle/>
        <a:p>
          <a:endParaRPr lang="zh-HK" altLang="en-US"/>
        </a:p>
      </dgm:t>
    </dgm:pt>
    <dgm:pt modelId="{8C050C45-C243-4BB2-85EF-A1C4A6B10F16}" type="sibTrans" cxnId="{6D130D48-749B-4AE6-8422-50BC7C51AC11}">
      <dgm:prSet/>
      <dgm:spPr/>
      <dgm:t>
        <a:bodyPr/>
        <a:lstStyle/>
        <a:p>
          <a:endParaRPr lang="zh-HK" altLang="en-US"/>
        </a:p>
      </dgm:t>
    </dgm:pt>
    <dgm:pt modelId="{169AF4C3-453B-4720-94F8-A4C8C41E9ABA}">
      <dgm:prSet phldrT="[文字]"/>
      <dgm:spPr>
        <a:solidFill>
          <a:schemeClr val="accent1">
            <a:lumMod val="20000"/>
            <a:lumOff val="80000"/>
          </a:schemeClr>
        </a:solidFill>
      </dgm:spPr>
      <dgm:t>
        <a:bodyPr/>
        <a:lstStyle/>
        <a:p>
          <a:r>
            <a:rPr lang="zh-TW" altLang="zh-HK" dirty="0">
              <a:solidFill>
                <a:schemeClr val="bg1">
                  <a:lumMod val="50000"/>
                </a:schemeClr>
              </a:solidFill>
            </a:rPr>
            <a:t>使用資訊圖表</a:t>
          </a:r>
          <a:endParaRPr lang="zh-HK" altLang="en-US" dirty="0">
            <a:solidFill>
              <a:schemeClr val="bg1">
                <a:lumMod val="50000"/>
              </a:schemeClr>
            </a:solidFill>
          </a:endParaRPr>
        </a:p>
      </dgm:t>
    </dgm:pt>
    <dgm:pt modelId="{31382D79-47B4-48C6-B597-380C6F085800}" type="parTrans" cxnId="{02DE2F1F-2DFA-486C-A3B2-9D9D8A82F7F7}">
      <dgm:prSet/>
      <dgm:spPr/>
      <dgm:t>
        <a:bodyPr/>
        <a:lstStyle/>
        <a:p>
          <a:endParaRPr lang="zh-HK" altLang="en-US"/>
        </a:p>
      </dgm:t>
    </dgm:pt>
    <dgm:pt modelId="{B3733881-F27B-49FA-9433-71A04DDAE935}" type="sibTrans" cxnId="{02DE2F1F-2DFA-486C-A3B2-9D9D8A82F7F7}">
      <dgm:prSet/>
      <dgm:spPr/>
      <dgm:t>
        <a:bodyPr/>
        <a:lstStyle/>
        <a:p>
          <a:endParaRPr lang="zh-HK" altLang="en-US"/>
        </a:p>
      </dgm:t>
    </dgm:pt>
    <dgm:pt modelId="{4F871E79-4033-4942-B6AA-C1D9ACBE93D9}">
      <dgm:prSet phldrT="[文字]"/>
      <dgm:spPr>
        <a:solidFill>
          <a:srgbClr val="F3AC89"/>
        </a:solidFill>
      </dgm:spPr>
      <dgm:t>
        <a:bodyPr/>
        <a:lstStyle/>
        <a:p>
          <a:r>
            <a:rPr lang="zh-TW" altLang="en-US" dirty="0"/>
            <a:t>在不犧牲品質的情況下加快速度</a:t>
          </a:r>
          <a:endParaRPr lang="zh-HK" altLang="en-US" dirty="0"/>
        </a:p>
      </dgm:t>
    </dgm:pt>
    <dgm:pt modelId="{B183E160-8AF9-49D5-B436-DA6436376937}" type="parTrans" cxnId="{AB9562D7-DB1E-4034-9F10-D527FBF32D63}">
      <dgm:prSet/>
      <dgm:spPr/>
      <dgm:t>
        <a:bodyPr/>
        <a:lstStyle/>
        <a:p>
          <a:endParaRPr lang="zh-HK" altLang="en-US"/>
        </a:p>
      </dgm:t>
    </dgm:pt>
    <dgm:pt modelId="{5009A73B-AF90-42B9-A769-53A53F75026A}" type="sibTrans" cxnId="{AB9562D7-DB1E-4034-9F10-D527FBF32D63}">
      <dgm:prSet/>
      <dgm:spPr/>
      <dgm:t>
        <a:bodyPr/>
        <a:lstStyle/>
        <a:p>
          <a:endParaRPr lang="zh-HK" altLang="en-US"/>
        </a:p>
      </dgm:t>
    </dgm:pt>
    <dgm:pt modelId="{5DB85DDF-506C-46DC-BFA0-95F4BCD5912C}">
      <dgm:prSet phldrT="[文字]"/>
      <dgm:spPr>
        <a:solidFill>
          <a:srgbClr val="FF7C80"/>
        </a:solidFill>
      </dgm:spPr>
      <dgm:t>
        <a:bodyPr/>
        <a:lstStyle/>
        <a:p>
          <a:r>
            <a:rPr lang="en-US" altLang="zh-TW" dirty="0"/>
            <a:t> </a:t>
          </a:r>
          <a:r>
            <a:rPr lang="zh-TW" altLang="zh-HK" dirty="0"/>
            <a:t>打造團隊，</a:t>
          </a:r>
          <a:r>
            <a:rPr lang="zh-HK" altLang="zh-HK" dirty="0"/>
            <a:t>致力於</a:t>
          </a:r>
          <a:r>
            <a:rPr lang="zh-TW" altLang="zh-HK" dirty="0"/>
            <a:t>質量</a:t>
          </a:r>
          <a:endParaRPr lang="zh-HK" altLang="en-US" dirty="0"/>
        </a:p>
      </dgm:t>
    </dgm:pt>
    <dgm:pt modelId="{0F897961-8C0C-4F6A-9D79-F2840968C7F6}" type="parTrans" cxnId="{8234C835-5D5F-4D4B-B7BB-9AAD88F12EB6}">
      <dgm:prSet/>
      <dgm:spPr/>
      <dgm:t>
        <a:bodyPr/>
        <a:lstStyle/>
        <a:p>
          <a:endParaRPr lang="zh-HK" altLang="en-US"/>
        </a:p>
      </dgm:t>
    </dgm:pt>
    <dgm:pt modelId="{6F1427F4-27AA-4D09-AB04-0247EE83E36F}" type="sibTrans" cxnId="{8234C835-5D5F-4D4B-B7BB-9AAD88F12EB6}">
      <dgm:prSet/>
      <dgm:spPr/>
      <dgm:t>
        <a:bodyPr/>
        <a:lstStyle/>
        <a:p>
          <a:endParaRPr lang="zh-HK" altLang="en-US"/>
        </a:p>
      </dgm:t>
    </dgm:pt>
    <dgm:pt modelId="{1366321D-CEE4-4E57-8AE6-E2BA38B448A5}" type="pres">
      <dgm:prSet presAssocID="{16A06776-9833-4D65-AA15-FC8CE7F0AECA}" presName="Name0" presStyleCnt="0">
        <dgm:presLayoutVars>
          <dgm:dir/>
          <dgm:resizeHandles val="exact"/>
        </dgm:presLayoutVars>
      </dgm:prSet>
      <dgm:spPr/>
    </dgm:pt>
    <dgm:pt modelId="{CD44A1C6-A2B1-4FDE-96DF-B4C60D6AAAB9}" type="pres">
      <dgm:prSet presAssocID="{16A06776-9833-4D65-AA15-FC8CE7F0AECA}" presName="fgShape" presStyleLbl="fgShp" presStyleIdx="0" presStyleCnt="1" custLinFactY="100000" custLinFactNeighborX="81" custLinFactNeighborY="121875"/>
      <dgm:spPr>
        <a:noFill/>
        <a:ln>
          <a:noFill/>
        </a:ln>
      </dgm:spPr>
    </dgm:pt>
    <dgm:pt modelId="{0DDA7F81-B986-4571-A869-379068BF4AE4}" type="pres">
      <dgm:prSet presAssocID="{16A06776-9833-4D65-AA15-FC8CE7F0AECA}" presName="linComp" presStyleCnt="0"/>
      <dgm:spPr/>
    </dgm:pt>
    <dgm:pt modelId="{1690A7DF-C322-45F2-8986-0AA73587646E}" type="pres">
      <dgm:prSet presAssocID="{5EBF86F7-A495-4C79-A66F-4AE7A4D136BC}" presName="compNode" presStyleCnt="0"/>
      <dgm:spPr/>
    </dgm:pt>
    <dgm:pt modelId="{717D2F10-43F7-4084-B299-7BA73022E1AA}" type="pres">
      <dgm:prSet presAssocID="{5EBF86F7-A495-4C79-A66F-4AE7A4D136BC}" presName="bkgdShape" presStyleLbl="node1" presStyleIdx="0" presStyleCnt="5"/>
      <dgm:spPr/>
      <dgm:t>
        <a:bodyPr/>
        <a:lstStyle/>
        <a:p>
          <a:endParaRPr lang="zh-TW" altLang="en-US"/>
        </a:p>
      </dgm:t>
    </dgm:pt>
    <dgm:pt modelId="{3A23B4EF-0D85-4C0E-BC49-82714B2F0F90}" type="pres">
      <dgm:prSet presAssocID="{5EBF86F7-A495-4C79-A66F-4AE7A4D136BC}" presName="nodeTx" presStyleLbl="node1" presStyleIdx="0" presStyleCnt="5">
        <dgm:presLayoutVars>
          <dgm:bulletEnabled val="1"/>
        </dgm:presLayoutVars>
      </dgm:prSet>
      <dgm:spPr/>
      <dgm:t>
        <a:bodyPr/>
        <a:lstStyle/>
        <a:p>
          <a:endParaRPr lang="zh-TW" altLang="en-US"/>
        </a:p>
      </dgm:t>
    </dgm:pt>
    <dgm:pt modelId="{57D1D541-7770-49CD-A56C-6FBEC1F4B8C1}" type="pres">
      <dgm:prSet presAssocID="{5EBF86F7-A495-4C79-A66F-4AE7A4D136BC}" presName="invisiNode" presStyleLbl="node1" presStyleIdx="0" presStyleCnt="5"/>
      <dgm:spPr/>
    </dgm:pt>
    <dgm:pt modelId="{5F7CF3C8-D050-4B19-AD47-7CC3D27B536A}" type="pres">
      <dgm:prSet presAssocID="{5EBF86F7-A495-4C79-A66F-4AE7A4D136BC}" presName="imagNode" presStyleLbl="fgImgPlac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l="-10000" r="-10000"/>
          </a:stretch>
        </a:blipFill>
      </dgm:spPr>
      <dgm:extLst>
        <a:ext uri="{E40237B7-FDA0-4F09-8148-C483321AD2D9}">
          <dgm14:cNvPr xmlns:dgm14="http://schemas.microsoft.com/office/drawing/2010/diagram" id="0" name="" descr="好主意 外框"/>
        </a:ext>
      </dgm:extLst>
    </dgm:pt>
    <dgm:pt modelId="{D561E5F1-9767-4A92-B8AF-BD688B86F265}" type="pres">
      <dgm:prSet presAssocID="{9C44F277-2782-484E-8125-AD38E12807DC}" presName="sibTrans" presStyleLbl="sibTrans2D1" presStyleIdx="0" presStyleCnt="0"/>
      <dgm:spPr/>
      <dgm:t>
        <a:bodyPr/>
        <a:lstStyle/>
        <a:p>
          <a:endParaRPr lang="zh-TW" altLang="en-US"/>
        </a:p>
      </dgm:t>
    </dgm:pt>
    <dgm:pt modelId="{F3A03EFD-1537-4542-A7FC-68C51BAB31E0}" type="pres">
      <dgm:prSet presAssocID="{5A5346CE-AB79-4B03-B0F8-7636E7862CEA}" presName="compNode" presStyleCnt="0"/>
      <dgm:spPr/>
    </dgm:pt>
    <dgm:pt modelId="{992133E0-430C-401E-B9E1-BE7CC7CE690D}" type="pres">
      <dgm:prSet presAssocID="{5A5346CE-AB79-4B03-B0F8-7636E7862CEA}" presName="bkgdShape" presStyleLbl="node1" presStyleIdx="1" presStyleCnt="5"/>
      <dgm:spPr/>
      <dgm:t>
        <a:bodyPr/>
        <a:lstStyle/>
        <a:p>
          <a:endParaRPr lang="zh-TW" altLang="en-US"/>
        </a:p>
      </dgm:t>
    </dgm:pt>
    <dgm:pt modelId="{1BAC01E7-4ED1-4D9E-AFB0-C2D0E6AC7515}" type="pres">
      <dgm:prSet presAssocID="{5A5346CE-AB79-4B03-B0F8-7636E7862CEA}" presName="nodeTx" presStyleLbl="node1" presStyleIdx="1" presStyleCnt="5">
        <dgm:presLayoutVars>
          <dgm:bulletEnabled val="1"/>
        </dgm:presLayoutVars>
      </dgm:prSet>
      <dgm:spPr/>
      <dgm:t>
        <a:bodyPr/>
        <a:lstStyle/>
        <a:p>
          <a:endParaRPr lang="zh-TW" altLang="en-US"/>
        </a:p>
      </dgm:t>
    </dgm:pt>
    <dgm:pt modelId="{CBBA3C10-4F24-4557-B2A1-3F356AB60153}" type="pres">
      <dgm:prSet presAssocID="{5A5346CE-AB79-4B03-B0F8-7636E7862CEA}" presName="invisiNode" presStyleLbl="node1" presStyleIdx="1" presStyleCnt="5"/>
      <dgm:spPr/>
    </dgm:pt>
    <dgm:pt modelId="{40EF6760-555F-4EAB-BF4A-B0688090F9B9}" type="pres">
      <dgm:prSet presAssocID="{5A5346CE-AB79-4B03-B0F8-7636E7862CEA}" presName="imagNode" presStyleLbl="fgImgPlace1" presStyleIdx="1" presStyleCnt="5"/>
      <dgm:spPr>
        <a:blipFill>
          <a:blip xmlns:r="http://schemas.openxmlformats.org/officeDocument/2006/relationships" r:embed="rId3">
            <a:extLst>
              <a:ext uri="{96DAC541-7B7A-43D3-8B79-37D633B846F1}">
                <asvg:svgBlip xmlns="" xmlns:asvg="http://schemas.microsoft.com/office/drawing/2016/SVG/main" r:embed="rId4"/>
              </a:ext>
            </a:extLst>
          </a:blip>
          <a:srcRect/>
          <a:stretch>
            <a:fillRect l="-10000" r="-10000"/>
          </a:stretch>
        </a:blipFill>
      </dgm:spPr>
      <dgm:extLst>
        <a:ext uri="{E40237B7-FDA0-4F09-8148-C483321AD2D9}">
          <dgm14:cNvPr xmlns:dgm14="http://schemas.microsoft.com/office/drawing/2010/diagram" id="0" name="" descr="朦朧 (較小太陽) 以實心填滿"/>
        </a:ext>
      </dgm:extLst>
    </dgm:pt>
    <dgm:pt modelId="{A7522439-3793-4D12-B7CE-00912AC95EF9}" type="pres">
      <dgm:prSet presAssocID="{8C050C45-C243-4BB2-85EF-A1C4A6B10F16}" presName="sibTrans" presStyleLbl="sibTrans2D1" presStyleIdx="0" presStyleCnt="0"/>
      <dgm:spPr/>
      <dgm:t>
        <a:bodyPr/>
        <a:lstStyle/>
        <a:p>
          <a:endParaRPr lang="zh-TW" altLang="en-US"/>
        </a:p>
      </dgm:t>
    </dgm:pt>
    <dgm:pt modelId="{AED16A45-2E0B-46B7-B7FD-838DBCB55675}" type="pres">
      <dgm:prSet presAssocID="{169AF4C3-453B-4720-94F8-A4C8C41E9ABA}" presName="compNode" presStyleCnt="0"/>
      <dgm:spPr/>
    </dgm:pt>
    <dgm:pt modelId="{5FD07EDB-757B-4D41-9284-FCFE98BEF012}" type="pres">
      <dgm:prSet presAssocID="{169AF4C3-453B-4720-94F8-A4C8C41E9ABA}" presName="bkgdShape" presStyleLbl="node1" presStyleIdx="2" presStyleCnt="5"/>
      <dgm:spPr/>
      <dgm:t>
        <a:bodyPr/>
        <a:lstStyle/>
        <a:p>
          <a:endParaRPr lang="zh-TW" altLang="en-US"/>
        </a:p>
      </dgm:t>
    </dgm:pt>
    <dgm:pt modelId="{D48B67AB-E7C9-4CFB-AE6F-53E5107E2826}" type="pres">
      <dgm:prSet presAssocID="{169AF4C3-453B-4720-94F8-A4C8C41E9ABA}" presName="nodeTx" presStyleLbl="node1" presStyleIdx="2" presStyleCnt="5">
        <dgm:presLayoutVars>
          <dgm:bulletEnabled val="1"/>
        </dgm:presLayoutVars>
      </dgm:prSet>
      <dgm:spPr/>
      <dgm:t>
        <a:bodyPr/>
        <a:lstStyle/>
        <a:p>
          <a:endParaRPr lang="zh-TW" altLang="en-US"/>
        </a:p>
      </dgm:t>
    </dgm:pt>
    <dgm:pt modelId="{2C739ED3-BF21-4C79-A0EF-FDEDA11503AD}" type="pres">
      <dgm:prSet presAssocID="{169AF4C3-453B-4720-94F8-A4C8C41E9ABA}" presName="invisiNode" presStyleLbl="node1" presStyleIdx="2" presStyleCnt="5"/>
      <dgm:spPr/>
    </dgm:pt>
    <dgm:pt modelId="{410BDDEC-7CAB-4EAF-9F26-020A5DD65527}" type="pres">
      <dgm:prSet presAssocID="{169AF4C3-453B-4720-94F8-A4C8C41E9ABA}" presName="imagNode" presStyleLbl="fgImgPlac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l="-10000" r="-10000"/>
          </a:stretch>
        </a:blipFill>
      </dgm:spPr>
      <dgm:extLst>
        <a:ext uri="{E40237B7-FDA0-4F09-8148-C483321AD2D9}">
          <dgm14:cNvPr xmlns:dgm14="http://schemas.microsoft.com/office/drawing/2010/diagram" id="0" name="" descr="女演員 外框"/>
        </a:ext>
      </dgm:extLst>
    </dgm:pt>
    <dgm:pt modelId="{1D9F2423-E12D-4003-923D-A1E1A429EA89}" type="pres">
      <dgm:prSet presAssocID="{B3733881-F27B-49FA-9433-71A04DDAE935}" presName="sibTrans" presStyleLbl="sibTrans2D1" presStyleIdx="0" presStyleCnt="0"/>
      <dgm:spPr/>
      <dgm:t>
        <a:bodyPr/>
        <a:lstStyle/>
        <a:p>
          <a:endParaRPr lang="zh-TW" altLang="en-US"/>
        </a:p>
      </dgm:t>
    </dgm:pt>
    <dgm:pt modelId="{564C2B3C-BB15-41AE-91C5-621DE243600A}" type="pres">
      <dgm:prSet presAssocID="{4F871E79-4033-4942-B6AA-C1D9ACBE93D9}" presName="compNode" presStyleCnt="0"/>
      <dgm:spPr/>
    </dgm:pt>
    <dgm:pt modelId="{81B2774F-46E5-4035-A5FB-B16729E83F41}" type="pres">
      <dgm:prSet presAssocID="{4F871E79-4033-4942-B6AA-C1D9ACBE93D9}" presName="bkgdShape" presStyleLbl="node1" presStyleIdx="3" presStyleCnt="5"/>
      <dgm:spPr/>
      <dgm:t>
        <a:bodyPr/>
        <a:lstStyle/>
        <a:p>
          <a:endParaRPr lang="zh-TW" altLang="en-US"/>
        </a:p>
      </dgm:t>
    </dgm:pt>
    <dgm:pt modelId="{66770197-09DD-47D7-AD51-9E337DCBCBB6}" type="pres">
      <dgm:prSet presAssocID="{4F871E79-4033-4942-B6AA-C1D9ACBE93D9}" presName="nodeTx" presStyleLbl="node1" presStyleIdx="3" presStyleCnt="5">
        <dgm:presLayoutVars>
          <dgm:bulletEnabled val="1"/>
        </dgm:presLayoutVars>
      </dgm:prSet>
      <dgm:spPr/>
      <dgm:t>
        <a:bodyPr/>
        <a:lstStyle/>
        <a:p>
          <a:endParaRPr lang="zh-TW" altLang="en-US"/>
        </a:p>
      </dgm:t>
    </dgm:pt>
    <dgm:pt modelId="{2F7C5983-6BA2-44DF-AE5C-CDBC19B9E7CD}" type="pres">
      <dgm:prSet presAssocID="{4F871E79-4033-4942-B6AA-C1D9ACBE93D9}" presName="invisiNode" presStyleLbl="node1" presStyleIdx="3" presStyleCnt="5"/>
      <dgm:spPr/>
    </dgm:pt>
    <dgm:pt modelId="{E1DF3715-4C18-40E2-9843-B3DA63E59987}" type="pres">
      <dgm:prSet presAssocID="{4F871E79-4033-4942-B6AA-C1D9ACBE93D9}" presName="imagNode" presStyleLbl="fgImgPlac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l="-10000" r="-10000"/>
          </a:stretch>
        </a:blipFill>
      </dgm:spPr>
      <dgm:extLst>
        <a:ext uri="{E40237B7-FDA0-4F09-8148-C483321AD2D9}">
          <dgm14:cNvPr xmlns:dgm14="http://schemas.microsoft.com/office/drawing/2010/diagram" id="0" name="" descr="徽章 (已註冊) 以實心填滿"/>
        </a:ext>
      </dgm:extLst>
    </dgm:pt>
    <dgm:pt modelId="{CD4AF22B-01DD-4089-988A-60EC313365E7}" type="pres">
      <dgm:prSet presAssocID="{5009A73B-AF90-42B9-A769-53A53F75026A}" presName="sibTrans" presStyleLbl="sibTrans2D1" presStyleIdx="0" presStyleCnt="0"/>
      <dgm:spPr/>
      <dgm:t>
        <a:bodyPr/>
        <a:lstStyle/>
        <a:p>
          <a:endParaRPr lang="zh-TW" altLang="en-US"/>
        </a:p>
      </dgm:t>
    </dgm:pt>
    <dgm:pt modelId="{EB7C0227-0964-4F3A-8A71-99335EB07EC0}" type="pres">
      <dgm:prSet presAssocID="{5DB85DDF-506C-46DC-BFA0-95F4BCD5912C}" presName="compNode" presStyleCnt="0"/>
      <dgm:spPr/>
    </dgm:pt>
    <dgm:pt modelId="{9868A76C-FCBD-443F-B026-3DC73A918F35}" type="pres">
      <dgm:prSet presAssocID="{5DB85DDF-506C-46DC-BFA0-95F4BCD5912C}" presName="bkgdShape" presStyleLbl="node1" presStyleIdx="4" presStyleCnt="5"/>
      <dgm:spPr/>
      <dgm:t>
        <a:bodyPr/>
        <a:lstStyle/>
        <a:p>
          <a:endParaRPr lang="zh-TW" altLang="en-US"/>
        </a:p>
      </dgm:t>
    </dgm:pt>
    <dgm:pt modelId="{BDC39646-E28B-4C1D-B2DA-7B786406FAB3}" type="pres">
      <dgm:prSet presAssocID="{5DB85DDF-506C-46DC-BFA0-95F4BCD5912C}" presName="nodeTx" presStyleLbl="node1" presStyleIdx="4" presStyleCnt="5">
        <dgm:presLayoutVars>
          <dgm:bulletEnabled val="1"/>
        </dgm:presLayoutVars>
      </dgm:prSet>
      <dgm:spPr/>
      <dgm:t>
        <a:bodyPr/>
        <a:lstStyle/>
        <a:p>
          <a:endParaRPr lang="zh-TW" altLang="en-US"/>
        </a:p>
      </dgm:t>
    </dgm:pt>
    <dgm:pt modelId="{285FB467-1FCF-44C6-99B0-68B460EC6A27}" type="pres">
      <dgm:prSet presAssocID="{5DB85DDF-506C-46DC-BFA0-95F4BCD5912C}" presName="invisiNode" presStyleLbl="node1" presStyleIdx="4" presStyleCnt="5"/>
      <dgm:spPr/>
    </dgm:pt>
    <dgm:pt modelId="{DD4C0B84-3650-4871-A232-C75E9B3AC6C1}" type="pres">
      <dgm:prSet presAssocID="{5DB85DDF-506C-46DC-BFA0-95F4BCD5912C}" presName="imagNode" presStyleLbl="fgImgPlace1" presStyleIdx="4" presStyleCnt="5"/>
      <dgm:spPr>
        <a:blipFill>
          <a:blip xmlns:r="http://schemas.openxmlformats.org/officeDocument/2006/relationships" r:embed="rId9">
            <a:extLst>
              <a:ext uri="{96DAC541-7B7A-43D3-8B79-37D633B846F1}">
                <asvg:svgBlip xmlns="" xmlns:asvg="http://schemas.microsoft.com/office/drawing/2016/SVG/main" r:embed="rId10"/>
              </a:ext>
            </a:extLst>
          </a:blip>
          <a:srcRect/>
          <a:stretch>
            <a:fillRect l="-10000" r="-10000"/>
          </a:stretch>
        </a:blipFill>
      </dgm:spPr>
      <dgm:extLst>
        <a:ext uri="{E40237B7-FDA0-4F09-8148-C483321AD2D9}">
          <dgm14:cNvPr xmlns:dgm14="http://schemas.microsoft.com/office/drawing/2010/diagram" id="0" name="" descr="業績成長 外框"/>
        </a:ext>
      </dgm:extLst>
    </dgm:pt>
  </dgm:ptLst>
  <dgm:cxnLst>
    <dgm:cxn modelId="{63A49C81-A51D-4530-8210-CAFEB66F2E83}" type="presOf" srcId="{B3733881-F27B-49FA-9433-71A04DDAE935}" destId="{1D9F2423-E12D-4003-923D-A1E1A429EA89}" srcOrd="0" destOrd="0" presId="urn:microsoft.com/office/officeart/2005/8/layout/hList7"/>
    <dgm:cxn modelId="{0C4F89B5-CF16-4AD4-98C0-486A4642D6D1}" type="presOf" srcId="{169AF4C3-453B-4720-94F8-A4C8C41E9ABA}" destId="{D48B67AB-E7C9-4CFB-AE6F-53E5107E2826}" srcOrd="1" destOrd="0" presId="urn:microsoft.com/office/officeart/2005/8/layout/hList7"/>
    <dgm:cxn modelId="{E31A08D1-3E0F-49C9-9447-7D835AE0E2CE}" type="presOf" srcId="{4F871E79-4033-4942-B6AA-C1D9ACBE93D9}" destId="{66770197-09DD-47D7-AD51-9E337DCBCBB6}" srcOrd="1" destOrd="0" presId="urn:microsoft.com/office/officeart/2005/8/layout/hList7"/>
    <dgm:cxn modelId="{ADEC545E-839D-4C3C-A8A1-F3E64282A6DA}" type="presOf" srcId="{5EBF86F7-A495-4C79-A66F-4AE7A4D136BC}" destId="{717D2F10-43F7-4084-B299-7BA73022E1AA}" srcOrd="0" destOrd="0" presId="urn:microsoft.com/office/officeart/2005/8/layout/hList7"/>
    <dgm:cxn modelId="{E4F71236-D027-4E17-B8BD-1E3EF9137D25}" type="presOf" srcId="{5EBF86F7-A495-4C79-A66F-4AE7A4D136BC}" destId="{3A23B4EF-0D85-4C0E-BC49-82714B2F0F90}" srcOrd="1" destOrd="0" presId="urn:microsoft.com/office/officeart/2005/8/layout/hList7"/>
    <dgm:cxn modelId="{6B367343-4364-458D-B3EC-8604C9C45FC6}" type="presOf" srcId="{5A5346CE-AB79-4B03-B0F8-7636E7862CEA}" destId="{992133E0-430C-401E-B9E1-BE7CC7CE690D}" srcOrd="0" destOrd="0" presId="urn:microsoft.com/office/officeart/2005/8/layout/hList7"/>
    <dgm:cxn modelId="{30C0FB08-C4F7-494A-9FF3-FD7CE34EAAB7}" type="presOf" srcId="{5DB85DDF-506C-46DC-BFA0-95F4BCD5912C}" destId="{BDC39646-E28B-4C1D-B2DA-7B786406FAB3}" srcOrd="1" destOrd="0" presId="urn:microsoft.com/office/officeart/2005/8/layout/hList7"/>
    <dgm:cxn modelId="{8234C835-5D5F-4D4B-B7BB-9AAD88F12EB6}" srcId="{16A06776-9833-4D65-AA15-FC8CE7F0AECA}" destId="{5DB85DDF-506C-46DC-BFA0-95F4BCD5912C}" srcOrd="4" destOrd="0" parTransId="{0F897961-8C0C-4F6A-9D79-F2840968C7F6}" sibTransId="{6F1427F4-27AA-4D09-AB04-0247EE83E36F}"/>
    <dgm:cxn modelId="{6D130D48-749B-4AE6-8422-50BC7C51AC11}" srcId="{16A06776-9833-4D65-AA15-FC8CE7F0AECA}" destId="{5A5346CE-AB79-4B03-B0F8-7636E7862CEA}" srcOrd="1" destOrd="0" parTransId="{50F245AA-5F54-4C3E-A71D-72A680D471EE}" sibTransId="{8C050C45-C243-4BB2-85EF-A1C4A6B10F16}"/>
    <dgm:cxn modelId="{869A6B92-BE89-412A-8ED6-D4DD4A7AB2D0}" type="presOf" srcId="{169AF4C3-453B-4720-94F8-A4C8C41E9ABA}" destId="{5FD07EDB-757B-4D41-9284-FCFE98BEF012}" srcOrd="0" destOrd="0" presId="urn:microsoft.com/office/officeart/2005/8/layout/hList7"/>
    <dgm:cxn modelId="{290F8793-895C-40EE-A7E6-D04E22E2953B}" type="presOf" srcId="{5009A73B-AF90-42B9-A769-53A53F75026A}" destId="{CD4AF22B-01DD-4089-988A-60EC313365E7}" srcOrd="0" destOrd="0" presId="urn:microsoft.com/office/officeart/2005/8/layout/hList7"/>
    <dgm:cxn modelId="{F6E00396-2E0E-4EDA-B6CD-F121AFDDED8B}" type="presOf" srcId="{5DB85DDF-506C-46DC-BFA0-95F4BCD5912C}" destId="{9868A76C-FCBD-443F-B026-3DC73A918F35}" srcOrd="0" destOrd="0" presId="urn:microsoft.com/office/officeart/2005/8/layout/hList7"/>
    <dgm:cxn modelId="{E89CE31B-E1AB-486C-8CBA-E6399FC17608}" type="presOf" srcId="{9C44F277-2782-484E-8125-AD38E12807DC}" destId="{D561E5F1-9767-4A92-B8AF-BD688B86F265}" srcOrd="0" destOrd="0" presId="urn:microsoft.com/office/officeart/2005/8/layout/hList7"/>
    <dgm:cxn modelId="{23A7F8F8-6C2A-47E1-8A44-501DFB25B73C}" type="presOf" srcId="{16A06776-9833-4D65-AA15-FC8CE7F0AECA}" destId="{1366321D-CEE4-4E57-8AE6-E2BA38B448A5}" srcOrd="0" destOrd="0" presId="urn:microsoft.com/office/officeart/2005/8/layout/hList7"/>
    <dgm:cxn modelId="{02DE2F1F-2DFA-486C-A3B2-9D9D8A82F7F7}" srcId="{16A06776-9833-4D65-AA15-FC8CE7F0AECA}" destId="{169AF4C3-453B-4720-94F8-A4C8C41E9ABA}" srcOrd="2" destOrd="0" parTransId="{31382D79-47B4-48C6-B597-380C6F085800}" sibTransId="{B3733881-F27B-49FA-9433-71A04DDAE935}"/>
    <dgm:cxn modelId="{DFDA850C-B6CB-468E-AA8C-8E6EADB74851}" type="presOf" srcId="{5A5346CE-AB79-4B03-B0F8-7636E7862CEA}" destId="{1BAC01E7-4ED1-4D9E-AFB0-C2D0E6AC7515}" srcOrd="1" destOrd="0" presId="urn:microsoft.com/office/officeart/2005/8/layout/hList7"/>
    <dgm:cxn modelId="{AB9562D7-DB1E-4034-9F10-D527FBF32D63}" srcId="{16A06776-9833-4D65-AA15-FC8CE7F0AECA}" destId="{4F871E79-4033-4942-B6AA-C1D9ACBE93D9}" srcOrd="3" destOrd="0" parTransId="{B183E160-8AF9-49D5-B436-DA6436376937}" sibTransId="{5009A73B-AF90-42B9-A769-53A53F75026A}"/>
    <dgm:cxn modelId="{FF1D4A8D-A34A-48CD-9B1D-40F0D1164E98}" type="presOf" srcId="{4F871E79-4033-4942-B6AA-C1D9ACBE93D9}" destId="{81B2774F-46E5-4035-A5FB-B16729E83F41}" srcOrd="0" destOrd="0" presId="urn:microsoft.com/office/officeart/2005/8/layout/hList7"/>
    <dgm:cxn modelId="{729C53B9-75E5-4398-B457-B925B1762028}" srcId="{16A06776-9833-4D65-AA15-FC8CE7F0AECA}" destId="{5EBF86F7-A495-4C79-A66F-4AE7A4D136BC}" srcOrd="0" destOrd="0" parTransId="{FF538B7E-C77C-42DB-BCA5-A7FC46F77E4F}" sibTransId="{9C44F277-2782-484E-8125-AD38E12807DC}"/>
    <dgm:cxn modelId="{8DEF2E8A-19D5-4194-8531-A85213714813}" type="presOf" srcId="{8C050C45-C243-4BB2-85EF-A1C4A6B10F16}" destId="{A7522439-3793-4D12-B7CE-00912AC95EF9}" srcOrd="0" destOrd="0" presId="urn:microsoft.com/office/officeart/2005/8/layout/hList7"/>
    <dgm:cxn modelId="{9C2B9C2F-88E4-4947-A6D1-66570B5A52A9}" type="presParOf" srcId="{1366321D-CEE4-4E57-8AE6-E2BA38B448A5}" destId="{CD44A1C6-A2B1-4FDE-96DF-B4C60D6AAAB9}" srcOrd="0" destOrd="0" presId="urn:microsoft.com/office/officeart/2005/8/layout/hList7"/>
    <dgm:cxn modelId="{BC2C1938-FDA3-4764-8CCE-43FCDA3C8F43}" type="presParOf" srcId="{1366321D-CEE4-4E57-8AE6-E2BA38B448A5}" destId="{0DDA7F81-B986-4571-A869-379068BF4AE4}" srcOrd="1" destOrd="0" presId="urn:microsoft.com/office/officeart/2005/8/layout/hList7"/>
    <dgm:cxn modelId="{4265303B-BCC9-46F3-8EE8-BE2AE0A9DAC2}" type="presParOf" srcId="{0DDA7F81-B986-4571-A869-379068BF4AE4}" destId="{1690A7DF-C322-45F2-8986-0AA73587646E}" srcOrd="0" destOrd="0" presId="urn:microsoft.com/office/officeart/2005/8/layout/hList7"/>
    <dgm:cxn modelId="{7DF6F7C2-4E99-49D6-92C0-020EC22B7494}" type="presParOf" srcId="{1690A7DF-C322-45F2-8986-0AA73587646E}" destId="{717D2F10-43F7-4084-B299-7BA73022E1AA}" srcOrd="0" destOrd="0" presId="urn:microsoft.com/office/officeart/2005/8/layout/hList7"/>
    <dgm:cxn modelId="{6B64E1E6-1602-4E96-9E9C-73655A800143}" type="presParOf" srcId="{1690A7DF-C322-45F2-8986-0AA73587646E}" destId="{3A23B4EF-0D85-4C0E-BC49-82714B2F0F90}" srcOrd="1" destOrd="0" presId="urn:microsoft.com/office/officeart/2005/8/layout/hList7"/>
    <dgm:cxn modelId="{AF9C4039-7A3C-467F-8E0F-BD85D489445E}" type="presParOf" srcId="{1690A7DF-C322-45F2-8986-0AA73587646E}" destId="{57D1D541-7770-49CD-A56C-6FBEC1F4B8C1}" srcOrd="2" destOrd="0" presId="urn:microsoft.com/office/officeart/2005/8/layout/hList7"/>
    <dgm:cxn modelId="{57DAC79C-3EA8-4092-B168-11062B8BFA68}" type="presParOf" srcId="{1690A7DF-C322-45F2-8986-0AA73587646E}" destId="{5F7CF3C8-D050-4B19-AD47-7CC3D27B536A}" srcOrd="3" destOrd="0" presId="urn:microsoft.com/office/officeart/2005/8/layout/hList7"/>
    <dgm:cxn modelId="{FB5D49B5-5357-4FA2-B49D-1A4CDDD75BAF}" type="presParOf" srcId="{0DDA7F81-B986-4571-A869-379068BF4AE4}" destId="{D561E5F1-9767-4A92-B8AF-BD688B86F265}" srcOrd="1" destOrd="0" presId="urn:microsoft.com/office/officeart/2005/8/layout/hList7"/>
    <dgm:cxn modelId="{4CABD153-3FEC-46F7-8896-9782D201CD03}" type="presParOf" srcId="{0DDA7F81-B986-4571-A869-379068BF4AE4}" destId="{F3A03EFD-1537-4542-A7FC-68C51BAB31E0}" srcOrd="2" destOrd="0" presId="urn:microsoft.com/office/officeart/2005/8/layout/hList7"/>
    <dgm:cxn modelId="{F0B2E2B3-F513-4E62-8AEC-15944171F56C}" type="presParOf" srcId="{F3A03EFD-1537-4542-A7FC-68C51BAB31E0}" destId="{992133E0-430C-401E-B9E1-BE7CC7CE690D}" srcOrd="0" destOrd="0" presId="urn:microsoft.com/office/officeart/2005/8/layout/hList7"/>
    <dgm:cxn modelId="{E0CFF27E-D0BE-4793-81CA-31D02BECD270}" type="presParOf" srcId="{F3A03EFD-1537-4542-A7FC-68C51BAB31E0}" destId="{1BAC01E7-4ED1-4D9E-AFB0-C2D0E6AC7515}" srcOrd="1" destOrd="0" presId="urn:microsoft.com/office/officeart/2005/8/layout/hList7"/>
    <dgm:cxn modelId="{00FF48C2-5DF5-4C2A-9733-553084DBB2DB}" type="presParOf" srcId="{F3A03EFD-1537-4542-A7FC-68C51BAB31E0}" destId="{CBBA3C10-4F24-4557-B2A1-3F356AB60153}" srcOrd="2" destOrd="0" presId="urn:microsoft.com/office/officeart/2005/8/layout/hList7"/>
    <dgm:cxn modelId="{E53E2B3B-4EA4-41F2-879F-411C001474D8}" type="presParOf" srcId="{F3A03EFD-1537-4542-A7FC-68C51BAB31E0}" destId="{40EF6760-555F-4EAB-BF4A-B0688090F9B9}" srcOrd="3" destOrd="0" presId="urn:microsoft.com/office/officeart/2005/8/layout/hList7"/>
    <dgm:cxn modelId="{CDEAF90C-08AC-4429-8790-A01F4638C0A8}" type="presParOf" srcId="{0DDA7F81-B986-4571-A869-379068BF4AE4}" destId="{A7522439-3793-4D12-B7CE-00912AC95EF9}" srcOrd="3" destOrd="0" presId="urn:microsoft.com/office/officeart/2005/8/layout/hList7"/>
    <dgm:cxn modelId="{E1BDB0B3-719E-4A85-9E6B-3A7D8FD4943C}" type="presParOf" srcId="{0DDA7F81-B986-4571-A869-379068BF4AE4}" destId="{AED16A45-2E0B-46B7-B7FD-838DBCB55675}" srcOrd="4" destOrd="0" presId="urn:microsoft.com/office/officeart/2005/8/layout/hList7"/>
    <dgm:cxn modelId="{63702B41-B44F-4150-B861-54EFA0C65D8C}" type="presParOf" srcId="{AED16A45-2E0B-46B7-B7FD-838DBCB55675}" destId="{5FD07EDB-757B-4D41-9284-FCFE98BEF012}" srcOrd="0" destOrd="0" presId="urn:microsoft.com/office/officeart/2005/8/layout/hList7"/>
    <dgm:cxn modelId="{EC151868-749D-4EE0-B8FD-36B4B508A5D0}" type="presParOf" srcId="{AED16A45-2E0B-46B7-B7FD-838DBCB55675}" destId="{D48B67AB-E7C9-4CFB-AE6F-53E5107E2826}" srcOrd="1" destOrd="0" presId="urn:microsoft.com/office/officeart/2005/8/layout/hList7"/>
    <dgm:cxn modelId="{71B68218-3091-4246-8037-A21C69B06C86}" type="presParOf" srcId="{AED16A45-2E0B-46B7-B7FD-838DBCB55675}" destId="{2C739ED3-BF21-4C79-A0EF-FDEDA11503AD}" srcOrd="2" destOrd="0" presId="urn:microsoft.com/office/officeart/2005/8/layout/hList7"/>
    <dgm:cxn modelId="{22FF6184-2377-4582-A44C-2DBD1AB9488F}" type="presParOf" srcId="{AED16A45-2E0B-46B7-B7FD-838DBCB55675}" destId="{410BDDEC-7CAB-4EAF-9F26-020A5DD65527}" srcOrd="3" destOrd="0" presId="urn:microsoft.com/office/officeart/2005/8/layout/hList7"/>
    <dgm:cxn modelId="{F20AAC9F-3F9D-4131-A256-4CE067A72A36}" type="presParOf" srcId="{0DDA7F81-B986-4571-A869-379068BF4AE4}" destId="{1D9F2423-E12D-4003-923D-A1E1A429EA89}" srcOrd="5" destOrd="0" presId="urn:microsoft.com/office/officeart/2005/8/layout/hList7"/>
    <dgm:cxn modelId="{A29B8124-08E3-4011-82A9-057BFCF07A9E}" type="presParOf" srcId="{0DDA7F81-B986-4571-A869-379068BF4AE4}" destId="{564C2B3C-BB15-41AE-91C5-621DE243600A}" srcOrd="6" destOrd="0" presId="urn:microsoft.com/office/officeart/2005/8/layout/hList7"/>
    <dgm:cxn modelId="{E2129667-EA50-46F3-8DD6-759F983585B5}" type="presParOf" srcId="{564C2B3C-BB15-41AE-91C5-621DE243600A}" destId="{81B2774F-46E5-4035-A5FB-B16729E83F41}" srcOrd="0" destOrd="0" presId="urn:microsoft.com/office/officeart/2005/8/layout/hList7"/>
    <dgm:cxn modelId="{A7A59671-0631-47A3-91E7-7074276F7224}" type="presParOf" srcId="{564C2B3C-BB15-41AE-91C5-621DE243600A}" destId="{66770197-09DD-47D7-AD51-9E337DCBCBB6}" srcOrd="1" destOrd="0" presId="urn:microsoft.com/office/officeart/2005/8/layout/hList7"/>
    <dgm:cxn modelId="{8C69DC80-F9E4-4C8C-9927-DEE906CB115C}" type="presParOf" srcId="{564C2B3C-BB15-41AE-91C5-621DE243600A}" destId="{2F7C5983-6BA2-44DF-AE5C-CDBC19B9E7CD}" srcOrd="2" destOrd="0" presId="urn:microsoft.com/office/officeart/2005/8/layout/hList7"/>
    <dgm:cxn modelId="{8E70146A-2D58-40EF-B66D-FFDFA4787028}" type="presParOf" srcId="{564C2B3C-BB15-41AE-91C5-621DE243600A}" destId="{E1DF3715-4C18-40E2-9843-B3DA63E59987}" srcOrd="3" destOrd="0" presId="urn:microsoft.com/office/officeart/2005/8/layout/hList7"/>
    <dgm:cxn modelId="{D63AF4FD-005D-448F-A039-6AB30FD34119}" type="presParOf" srcId="{0DDA7F81-B986-4571-A869-379068BF4AE4}" destId="{CD4AF22B-01DD-4089-988A-60EC313365E7}" srcOrd="7" destOrd="0" presId="urn:microsoft.com/office/officeart/2005/8/layout/hList7"/>
    <dgm:cxn modelId="{38F2AA65-579A-4F2C-8AFF-20946AEA097F}" type="presParOf" srcId="{0DDA7F81-B986-4571-A869-379068BF4AE4}" destId="{EB7C0227-0964-4F3A-8A71-99335EB07EC0}" srcOrd="8" destOrd="0" presId="urn:microsoft.com/office/officeart/2005/8/layout/hList7"/>
    <dgm:cxn modelId="{F14FC3E8-3F62-484A-B5D8-24D8F3635300}" type="presParOf" srcId="{EB7C0227-0964-4F3A-8A71-99335EB07EC0}" destId="{9868A76C-FCBD-443F-B026-3DC73A918F35}" srcOrd="0" destOrd="0" presId="urn:microsoft.com/office/officeart/2005/8/layout/hList7"/>
    <dgm:cxn modelId="{491D0AE5-64AD-44E8-BF9E-A55AC3A73057}" type="presParOf" srcId="{EB7C0227-0964-4F3A-8A71-99335EB07EC0}" destId="{BDC39646-E28B-4C1D-B2DA-7B786406FAB3}" srcOrd="1" destOrd="0" presId="urn:microsoft.com/office/officeart/2005/8/layout/hList7"/>
    <dgm:cxn modelId="{5DE8AAA0-4DDA-48ED-94A6-F0A1DCB4B211}" type="presParOf" srcId="{EB7C0227-0964-4F3A-8A71-99335EB07EC0}" destId="{285FB467-1FCF-44C6-99B0-68B460EC6A27}" srcOrd="2" destOrd="0" presId="urn:microsoft.com/office/officeart/2005/8/layout/hList7"/>
    <dgm:cxn modelId="{0572E5E8-5D3B-48B3-8786-9287D5903D59}" type="presParOf" srcId="{EB7C0227-0964-4F3A-8A71-99335EB07EC0}" destId="{DD4C0B84-3650-4871-A232-C75E9B3AC6C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913F-C673-4566-9085-8923901E5694}">
      <dsp:nvSpPr>
        <dsp:cNvPr id="0" name=""/>
        <dsp:cNvSpPr/>
      </dsp:nvSpPr>
      <dsp:spPr>
        <a:xfrm>
          <a:off x="5552" y="0"/>
          <a:ext cx="2248266" cy="5386009"/>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zh-HK" altLang="zh-HK" sz="2900" kern="1200" dirty="0"/>
            <a:t>產品</a:t>
          </a:r>
          <a:endParaRPr lang="en-US" altLang="zh-HK" sz="2900" kern="1200" dirty="0"/>
        </a:p>
        <a:p>
          <a:pPr lvl="0" algn="l" defTabSz="1289050">
            <a:lnSpc>
              <a:spcPct val="90000"/>
            </a:lnSpc>
            <a:spcBef>
              <a:spcPct val="0"/>
            </a:spcBef>
            <a:spcAft>
              <a:spcPct val="35000"/>
            </a:spcAft>
          </a:pPr>
          <a:r>
            <a:rPr lang="zh-TW" altLang="zh-HK" sz="1600" kern="1200" dirty="0"/>
            <a:t>創造滿足目標市場需求的產品。</a:t>
          </a:r>
          <a:endParaRPr lang="en-US" altLang="zh-HK" sz="1600" kern="1200" dirty="0"/>
        </a:p>
      </dsp:txBody>
      <dsp:txXfrm>
        <a:off x="5552" y="2154403"/>
        <a:ext cx="2248266" cy="2154403"/>
      </dsp:txXfrm>
    </dsp:sp>
    <dsp:sp modelId="{C09CC39C-3544-442C-A85F-0ABD473B0B73}">
      <dsp:nvSpPr>
        <dsp:cNvPr id="0" name=""/>
        <dsp:cNvSpPr/>
      </dsp:nvSpPr>
      <dsp:spPr>
        <a:xfrm>
          <a:off x="232915" y="323160"/>
          <a:ext cx="1793540" cy="1793540"/>
        </a:xfrm>
        <a:prstGeom prst="ellipse">
          <a:avLst/>
        </a:prstGeom>
        <a:blipFill>
          <a:blip xmlns:r="http://schemas.openxmlformats.org/officeDocument/2006/relationships" r:embed="rId1"/>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73DEC-3ADA-4A12-BCFC-677ACB674A2D}">
      <dsp:nvSpPr>
        <dsp:cNvPr id="0" name=""/>
        <dsp:cNvSpPr/>
      </dsp:nvSpPr>
      <dsp:spPr>
        <a:xfrm>
          <a:off x="2321267" y="0"/>
          <a:ext cx="2248266" cy="5386009"/>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zh-HK" sz="2800" kern="1200" dirty="0"/>
            <a:t>價格</a:t>
          </a:r>
          <a:endParaRPr lang="en-US" altLang="zh-HK" sz="2800" kern="1200" dirty="0"/>
        </a:p>
        <a:p>
          <a:pPr lvl="0" algn="l" defTabSz="1244600">
            <a:lnSpc>
              <a:spcPct val="90000"/>
            </a:lnSpc>
            <a:spcBef>
              <a:spcPct val="0"/>
            </a:spcBef>
            <a:spcAft>
              <a:spcPct val="35000"/>
            </a:spcAft>
          </a:pPr>
          <a:r>
            <a:rPr lang="zh-TW" altLang="zh-HK" sz="1600" kern="1200" dirty="0"/>
            <a:t>設定具有競爭力並反映產品價值的價格，同時</a:t>
          </a:r>
          <a:r>
            <a:rPr lang="zh-TW" altLang="zh-HK" sz="1600" kern="1200" dirty="0" smtClean="0"/>
            <a:t>與</a:t>
          </a:r>
          <a:r>
            <a:rPr lang="zh-TW" altLang="en-US" sz="1600" kern="1200" dirty="0" smtClean="0"/>
            <a:t>企業的</a:t>
          </a:r>
          <a:r>
            <a:rPr lang="zh-TW" altLang="zh-HK" sz="1600" kern="1200" dirty="0" smtClean="0"/>
            <a:t>利潤</a:t>
          </a:r>
          <a:r>
            <a:rPr lang="zh-TW" altLang="zh-HK" sz="1600" kern="1200" dirty="0"/>
            <a:t>目標保持一致。</a:t>
          </a:r>
          <a:endParaRPr lang="zh-HK" altLang="en-US" sz="1600" kern="1200" dirty="0"/>
        </a:p>
      </dsp:txBody>
      <dsp:txXfrm>
        <a:off x="2321267" y="2154403"/>
        <a:ext cx="2248266" cy="2154403"/>
      </dsp:txXfrm>
    </dsp:sp>
    <dsp:sp modelId="{02705E4A-5700-43B8-97C7-F761E995E0BF}">
      <dsp:nvSpPr>
        <dsp:cNvPr id="0" name=""/>
        <dsp:cNvSpPr/>
      </dsp:nvSpPr>
      <dsp:spPr>
        <a:xfrm>
          <a:off x="2548630" y="323160"/>
          <a:ext cx="1793540" cy="1793540"/>
        </a:xfrm>
        <a:prstGeom prst="ellipse">
          <a:avLst/>
        </a:prstGeom>
        <a:blipFill>
          <a:blip xmlns:r="http://schemas.openxmlformats.org/officeDocument/2006/relationships" r:embed="rId2"/>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08D7-E43D-4E68-B70C-22F7611B970D}">
      <dsp:nvSpPr>
        <dsp:cNvPr id="0" name=""/>
        <dsp:cNvSpPr/>
      </dsp:nvSpPr>
      <dsp:spPr>
        <a:xfrm>
          <a:off x="4636982" y="0"/>
          <a:ext cx="2248266" cy="5386009"/>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zh-HK" sz="2800" kern="1200" dirty="0"/>
            <a:t>地</a:t>
          </a:r>
          <a:r>
            <a:rPr lang="zh-TW" altLang="en-US" sz="2800" kern="1200" dirty="0"/>
            <a:t>點</a:t>
          </a:r>
          <a:endParaRPr lang="en-US" altLang="zh-TW" sz="2800" kern="1200" dirty="0"/>
        </a:p>
        <a:p>
          <a:pPr lvl="0" algn="ctr" defTabSz="1244600">
            <a:lnSpc>
              <a:spcPct val="90000"/>
            </a:lnSpc>
            <a:spcBef>
              <a:spcPct val="0"/>
            </a:spcBef>
            <a:spcAft>
              <a:spcPct val="35000"/>
            </a:spcAft>
          </a:pPr>
          <a:r>
            <a:rPr lang="zh-TW" altLang="zh-HK" sz="1600" kern="1200" dirty="0"/>
            <a:t>該產品</a:t>
          </a:r>
          <a:r>
            <a:rPr lang="zh-TW" altLang="en-US" sz="1600" kern="1200" dirty="0"/>
            <a:t>容</a:t>
          </a:r>
          <a:r>
            <a:rPr lang="zh-TW" altLang="zh-HK" sz="1600" kern="1200" dirty="0"/>
            <a:t>易獲取，並可以在正確的時間和地點為正確的人提供。</a:t>
          </a:r>
          <a:endParaRPr lang="en-US" altLang="zh-HK" sz="1600" kern="1200" dirty="0"/>
        </a:p>
      </dsp:txBody>
      <dsp:txXfrm>
        <a:off x="4636982" y="2154403"/>
        <a:ext cx="2248266" cy="2154403"/>
      </dsp:txXfrm>
    </dsp:sp>
    <dsp:sp modelId="{1FD7A03E-32A5-4DEF-8E3B-13688377C0FE}">
      <dsp:nvSpPr>
        <dsp:cNvPr id="0" name=""/>
        <dsp:cNvSpPr/>
      </dsp:nvSpPr>
      <dsp:spPr>
        <a:xfrm>
          <a:off x="4864345" y="323160"/>
          <a:ext cx="1793540" cy="1793540"/>
        </a:xfrm>
        <a:prstGeom prst="ellipse">
          <a:avLst/>
        </a:prstGeom>
        <a:blipFill>
          <a:blip xmlns:r="http://schemas.openxmlformats.org/officeDocument/2006/relationships" r:embed="rId3"/>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571C9D-0FD1-4AFB-AE98-F11615D46DB0}">
      <dsp:nvSpPr>
        <dsp:cNvPr id="0" name=""/>
        <dsp:cNvSpPr/>
      </dsp:nvSpPr>
      <dsp:spPr>
        <a:xfrm>
          <a:off x="6952697" y="0"/>
          <a:ext cx="2412457" cy="5386009"/>
        </a:xfrm>
        <a:prstGeom prst="roundRect">
          <a:avLst>
            <a:gd name="adj" fmla="val 10000"/>
          </a:avLst>
        </a:prstGeom>
        <a:solidFill>
          <a:srgbClr val="F3AC8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en-US" sz="2800" b="0" i="0" kern="1200" dirty="0"/>
            <a:t>促銷</a:t>
          </a:r>
          <a:endParaRPr lang="en-US" altLang="zh-HK" sz="2800" kern="1200" dirty="0"/>
        </a:p>
        <a:p>
          <a:pPr lvl="0" algn="l" defTabSz="1244600">
            <a:lnSpc>
              <a:spcPct val="90000"/>
            </a:lnSpc>
            <a:spcBef>
              <a:spcPct val="0"/>
            </a:spcBef>
            <a:spcAft>
              <a:spcPct val="35000"/>
            </a:spcAft>
          </a:pPr>
          <a:r>
            <a:rPr lang="zh-TW" altLang="zh-HK" sz="1600" kern="1200" dirty="0" smtClean="0"/>
            <a:t>提高</a:t>
          </a:r>
          <a:r>
            <a:rPr lang="zh-TW" altLang="en-US" sz="1600" kern="1200" dirty="0" smtClean="0"/>
            <a:t>顧客</a:t>
          </a:r>
          <a:r>
            <a:rPr lang="zh-TW" altLang="zh-HK" sz="1600" kern="1200" dirty="0" smtClean="0"/>
            <a:t>對</a:t>
          </a:r>
          <a:r>
            <a:rPr lang="zh-TW" altLang="zh-HK" sz="1600" kern="1200" dirty="0"/>
            <a:t>產品的認識和興趣，</a:t>
          </a:r>
          <a:r>
            <a:rPr lang="zh-TW" altLang="zh-HK" sz="1600" kern="1200" dirty="0" smtClean="0"/>
            <a:t>並</a:t>
          </a:r>
          <a:r>
            <a:rPr lang="zh-TW" altLang="en-US" sz="1600" kern="1200" dirty="0" smtClean="0"/>
            <a:t>游</a:t>
          </a:r>
          <a:r>
            <a:rPr lang="zh-TW" altLang="zh-HK" sz="1600" kern="1200" dirty="0" smtClean="0"/>
            <a:t>說</a:t>
          </a:r>
          <a:r>
            <a:rPr lang="zh-TW" altLang="en-US" sz="1600" kern="1200" dirty="0" smtClean="0"/>
            <a:t>他們</a:t>
          </a:r>
          <a:r>
            <a:rPr lang="zh-TW" altLang="zh-HK" sz="1600" kern="1200" dirty="0" smtClean="0"/>
            <a:t>購買</a:t>
          </a:r>
          <a:r>
            <a:rPr lang="zh-TW" altLang="zh-HK" sz="1600" kern="1200" dirty="0"/>
            <a:t>。</a:t>
          </a:r>
          <a:endParaRPr lang="en-US" altLang="zh-HK" sz="1600" kern="1200" dirty="0"/>
        </a:p>
      </dsp:txBody>
      <dsp:txXfrm>
        <a:off x="6952697" y="2154403"/>
        <a:ext cx="2412457" cy="2154403"/>
      </dsp:txXfrm>
    </dsp:sp>
    <dsp:sp modelId="{8A5A9049-43E4-4A06-A368-720B52B4E12B}">
      <dsp:nvSpPr>
        <dsp:cNvPr id="0" name=""/>
        <dsp:cNvSpPr/>
      </dsp:nvSpPr>
      <dsp:spPr>
        <a:xfrm>
          <a:off x="7262155" y="323160"/>
          <a:ext cx="1793540" cy="1793540"/>
        </a:xfrm>
        <a:prstGeom prst="ellipse">
          <a:avLst/>
        </a:prstGeom>
        <a:blipFill>
          <a:blip xmlns:r="http://schemas.openxmlformats.org/officeDocument/2006/relationships" r:embed="rId4"/>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B4E2E-F445-4D2F-80C7-3F3F0BD2581B}">
      <dsp:nvSpPr>
        <dsp:cNvPr id="0" name=""/>
        <dsp:cNvSpPr/>
      </dsp:nvSpPr>
      <dsp:spPr>
        <a:xfrm>
          <a:off x="9432603" y="0"/>
          <a:ext cx="2248266" cy="5386009"/>
        </a:xfrm>
        <a:prstGeom prst="roundRect">
          <a:avLst>
            <a:gd name="adj" fmla="val 10000"/>
          </a:avLst>
        </a:prstGeom>
        <a:solidFill>
          <a:srgbClr val="F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en-US" sz="2800" b="0" i="0" kern="1200" dirty="0"/>
            <a:t>大眾</a:t>
          </a:r>
          <a:endParaRPr lang="en-US" altLang="zh-HK" sz="2800" kern="1200" dirty="0"/>
        </a:p>
        <a:p>
          <a:pPr lvl="0" algn="l" defTabSz="1244600">
            <a:lnSpc>
              <a:spcPct val="90000"/>
            </a:lnSpc>
            <a:spcBef>
              <a:spcPct val="0"/>
            </a:spcBef>
            <a:spcAft>
              <a:spcPct val="35000"/>
            </a:spcAft>
          </a:pPr>
          <a:r>
            <a:rPr lang="zh-TW" altLang="zh-HK" sz="1600" kern="1200" dirty="0"/>
            <a:t>在公司及</a:t>
          </a:r>
          <a:r>
            <a:rPr lang="zh-TW" altLang="zh-HK" sz="1600" kern="1200" dirty="0" smtClean="0"/>
            <a:t>其</a:t>
          </a:r>
          <a:r>
            <a:rPr lang="zh-TW" altLang="en-US" sz="1600" kern="1200" dirty="0" smtClean="0"/>
            <a:t>持份</a:t>
          </a:r>
          <a:r>
            <a:rPr lang="zh-TW" altLang="zh-HK" sz="1600" kern="1200" dirty="0" smtClean="0"/>
            <a:t>者</a:t>
          </a:r>
          <a:r>
            <a:rPr lang="zh-TW" altLang="zh-HK" sz="1600" kern="1200" dirty="0"/>
            <a:t>之間建立積極的關係，並確保每個人的需求和願望都得到滿足。</a:t>
          </a:r>
          <a:endParaRPr lang="zh-HK" altLang="en-US" sz="1600" kern="1200" dirty="0"/>
        </a:p>
      </dsp:txBody>
      <dsp:txXfrm>
        <a:off x="9432603" y="2154403"/>
        <a:ext cx="2248266" cy="2154403"/>
      </dsp:txXfrm>
    </dsp:sp>
    <dsp:sp modelId="{C79D81A1-DA7D-44FC-821E-C1925C9EDB0D}">
      <dsp:nvSpPr>
        <dsp:cNvPr id="0" name=""/>
        <dsp:cNvSpPr/>
      </dsp:nvSpPr>
      <dsp:spPr>
        <a:xfrm>
          <a:off x="9659966" y="323160"/>
          <a:ext cx="1793540" cy="1793540"/>
        </a:xfrm>
        <a:prstGeom prst="ellipse">
          <a:avLst/>
        </a:prstGeom>
        <a:blipFill>
          <a:blip xmlns:r="http://schemas.openxmlformats.org/officeDocument/2006/relationships" r:embed="rId5"/>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C592F-9681-4190-830D-BA3F661DC8CB}">
      <dsp:nvSpPr>
        <dsp:cNvPr id="0" name=""/>
        <dsp:cNvSpPr/>
      </dsp:nvSpPr>
      <dsp:spPr>
        <a:xfrm>
          <a:off x="467456" y="4308807"/>
          <a:ext cx="10751509" cy="807901"/>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913F-C673-4566-9085-8923901E5694}">
      <dsp:nvSpPr>
        <dsp:cNvPr id="0" name=""/>
        <dsp:cNvSpPr/>
      </dsp:nvSpPr>
      <dsp:spPr>
        <a:xfrm>
          <a:off x="0" y="0"/>
          <a:ext cx="2381249" cy="5386009"/>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r>
            <a:rPr lang="zh-HK" altLang="zh-HK" sz="2900" kern="1200" dirty="0"/>
            <a:t>產品</a:t>
          </a:r>
          <a:endParaRPr lang="en-US" altLang="zh-HK" sz="2900" kern="1200" dirty="0"/>
        </a:p>
        <a:p>
          <a:pPr lvl="0" algn="l" defTabSz="1289050">
            <a:lnSpc>
              <a:spcPct val="90000"/>
            </a:lnSpc>
            <a:spcBef>
              <a:spcPct val="0"/>
            </a:spcBef>
            <a:spcAft>
              <a:spcPct val="35000"/>
            </a:spcAft>
          </a:pPr>
          <a:r>
            <a:rPr lang="zh-TW" altLang="zh-HK" sz="1600" kern="1200" dirty="0"/>
            <a:t>指公司提供的產品或服務，</a:t>
          </a:r>
          <a:r>
            <a:rPr lang="zh-HK" altLang="en-US" sz="1600" b="0" i="0" kern="1200" dirty="0"/>
            <a:t>包含</a:t>
          </a:r>
          <a:r>
            <a:rPr lang="zh-TW" altLang="zh-HK" sz="1600" kern="1200" dirty="0"/>
            <a:t>實體屬性、包裝、品牌、設計、品質、功能和</a:t>
          </a:r>
          <a:r>
            <a:rPr lang="zh-TW" altLang="zh-HK" sz="1600" kern="1200" dirty="0" smtClean="0"/>
            <a:t>優</a:t>
          </a:r>
          <a:r>
            <a:rPr lang="zh-TW" altLang="en-US" sz="1600" kern="1200" dirty="0" smtClean="0"/>
            <a:t>點</a:t>
          </a:r>
          <a:r>
            <a:rPr lang="zh-TW" altLang="zh-HK" sz="1600" kern="1200" dirty="0" smtClean="0"/>
            <a:t>。</a:t>
          </a:r>
          <a:endParaRPr lang="en-US" altLang="zh-HK" sz="1600" kern="1200" dirty="0"/>
        </a:p>
        <a:p>
          <a:pPr lvl="0" algn="l" defTabSz="1289050">
            <a:lnSpc>
              <a:spcPct val="90000"/>
            </a:lnSpc>
            <a:spcBef>
              <a:spcPct val="0"/>
            </a:spcBef>
            <a:spcAft>
              <a:spcPct val="35000"/>
            </a:spcAft>
          </a:pPr>
          <a:endParaRPr lang="zh-HK" altLang="en-US" sz="1600" kern="1200" dirty="0"/>
        </a:p>
      </dsp:txBody>
      <dsp:txXfrm>
        <a:off x="0" y="2154403"/>
        <a:ext cx="2381249" cy="2154403"/>
      </dsp:txXfrm>
    </dsp:sp>
    <dsp:sp modelId="{C09CC39C-3544-442C-A85F-0ABD473B0B73}">
      <dsp:nvSpPr>
        <dsp:cNvPr id="0" name=""/>
        <dsp:cNvSpPr/>
      </dsp:nvSpPr>
      <dsp:spPr>
        <a:xfrm>
          <a:off x="293854" y="323160"/>
          <a:ext cx="1793540" cy="1793540"/>
        </a:xfrm>
        <a:prstGeom prst="ellipse">
          <a:avLst/>
        </a:prstGeom>
        <a:blipFill>
          <a:blip xmlns:r="http://schemas.openxmlformats.org/officeDocument/2006/relationships" r:embed="rId1"/>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73DEC-3ADA-4A12-BCFC-677ACB674A2D}">
      <dsp:nvSpPr>
        <dsp:cNvPr id="0" name=""/>
        <dsp:cNvSpPr/>
      </dsp:nvSpPr>
      <dsp:spPr>
        <a:xfrm>
          <a:off x="2452687" y="0"/>
          <a:ext cx="2381249" cy="5386009"/>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zh-HK" sz="2800" kern="1200" dirty="0"/>
            <a:t>價格</a:t>
          </a:r>
          <a:endParaRPr lang="en-US" altLang="zh-HK" sz="2800" kern="1200" dirty="0"/>
        </a:p>
        <a:p>
          <a:pPr lvl="0" algn="l" defTabSz="1244600">
            <a:lnSpc>
              <a:spcPct val="90000"/>
            </a:lnSpc>
            <a:spcBef>
              <a:spcPct val="0"/>
            </a:spcBef>
            <a:spcAft>
              <a:spcPct val="35000"/>
            </a:spcAft>
          </a:pPr>
          <a:r>
            <a:rPr lang="zh-TW" altLang="zh-HK" sz="1600" kern="1200" dirty="0" smtClean="0"/>
            <a:t>表</a:t>
          </a:r>
          <a:r>
            <a:rPr lang="zh-TW" altLang="en-US" sz="1600" kern="1200" dirty="0" smtClean="0"/>
            <a:t>明</a:t>
          </a:r>
          <a:r>
            <a:rPr lang="zh-TW" altLang="zh-HK" sz="1600" kern="1200" dirty="0" smtClean="0"/>
            <a:t>顧客</a:t>
          </a:r>
          <a:r>
            <a:rPr lang="zh-TW" altLang="zh-HK" sz="1600" kern="1200" dirty="0"/>
            <a:t>為產品支付的金額，包括商品成本、利潤率、定價策略、折扣和促銷優惠。</a:t>
          </a:r>
          <a:endParaRPr lang="zh-HK" altLang="en-US" sz="1600" kern="1200" dirty="0"/>
        </a:p>
      </dsp:txBody>
      <dsp:txXfrm>
        <a:off x="2452687" y="2154403"/>
        <a:ext cx="2381249" cy="2154403"/>
      </dsp:txXfrm>
    </dsp:sp>
    <dsp:sp modelId="{02705E4A-5700-43B8-97C7-F761E995E0BF}">
      <dsp:nvSpPr>
        <dsp:cNvPr id="0" name=""/>
        <dsp:cNvSpPr/>
      </dsp:nvSpPr>
      <dsp:spPr>
        <a:xfrm>
          <a:off x="2746542" y="323160"/>
          <a:ext cx="1793540" cy="1793540"/>
        </a:xfrm>
        <a:prstGeom prst="ellipse">
          <a:avLst/>
        </a:prstGeom>
        <a:blipFill>
          <a:blip xmlns:r="http://schemas.openxmlformats.org/officeDocument/2006/relationships" r:embed="rId2"/>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08D7-E43D-4E68-B70C-22F7611B970D}">
      <dsp:nvSpPr>
        <dsp:cNvPr id="0" name=""/>
        <dsp:cNvSpPr/>
      </dsp:nvSpPr>
      <dsp:spPr>
        <a:xfrm>
          <a:off x="4905375" y="0"/>
          <a:ext cx="2381249" cy="5386009"/>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zh-HK" sz="2800" kern="1200" dirty="0"/>
            <a:t>地</a:t>
          </a:r>
          <a:r>
            <a:rPr lang="zh-TW" altLang="en-US" sz="2800" kern="1200" dirty="0"/>
            <a:t>點</a:t>
          </a:r>
          <a:endParaRPr lang="en-US" altLang="zh-HK" sz="2800" kern="1200" dirty="0"/>
        </a:p>
        <a:p>
          <a:pPr lvl="0" algn="l" defTabSz="1244600">
            <a:lnSpc>
              <a:spcPct val="90000"/>
            </a:lnSpc>
            <a:spcBef>
              <a:spcPct val="0"/>
            </a:spcBef>
            <a:spcAft>
              <a:spcPct val="35000"/>
            </a:spcAft>
          </a:pPr>
          <a:r>
            <a:rPr lang="zh-TW" altLang="zh-HK" sz="1600" kern="1200" dirty="0"/>
            <a:t>涉及顧客購買產品的地點，包括分銷</a:t>
          </a:r>
          <a:r>
            <a:rPr lang="zh-HK" altLang="zh-HK" sz="1600" kern="1200" dirty="0"/>
            <a:t>途徑</a:t>
          </a:r>
          <a:r>
            <a:rPr lang="zh-TW" altLang="zh-HK" sz="1600" kern="1200" dirty="0"/>
            <a:t>、物流、市場覆蓋範圍、服務水準等。</a:t>
          </a:r>
          <a:endParaRPr lang="zh-HK" altLang="en-US" sz="1600" kern="1200" dirty="0"/>
        </a:p>
      </dsp:txBody>
      <dsp:txXfrm>
        <a:off x="4905375" y="2154403"/>
        <a:ext cx="2381249" cy="2154403"/>
      </dsp:txXfrm>
    </dsp:sp>
    <dsp:sp modelId="{1FD7A03E-32A5-4DEF-8E3B-13688377C0FE}">
      <dsp:nvSpPr>
        <dsp:cNvPr id="0" name=""/>
        <dsp:cNvSpPr/>
      </dsp:nvSpPr>
      <dsp:spPr>
        <a:xfrm>
          <a:off x="5199229" y="323160"/>
          <a:ext cx="1793540" cy="1793540"/>
        </a:xfrm>
        <a:prstGeom prst="ellipse">
          <a:avLst/>
        </a:prstGeom>
        <a:blipFill>
          <a:blip xmlns:r="http://schemas.openxmlformats.org/officeDocument/2006/relationships" r:embed="rId3"/>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571C9D-0FD1-4AFB-AE98-F11615D46DB0}">
      <dsp:nvSpPr>
        <dsp:cNvPr id="0" name=""/>
        <dsp:cNvSpPr/>
      </dsp:nvSpPr>
      <dsp:spPr>
        <a:xfrm>
          <a:off x="7358062" y="0"/>
          <a:ext cx="2381249" cy="5386009"/>
        </a:xfrm>
        <a:prstGeom prst="roundRect">
          <a:avLst>
            <a:gd name="adj" fmla="val 10000"/>
          </a:avLst>
        </a:prstGeom>
        <a:solidFill>
          <a:srgbClr val="F3AC8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en-US" sz="2800" b="0" i="0" kern="1200" dirty="0"/>
            <a:t>促銷</a:t>
          </a:r>
          <a:endParaRPr lang="en-US" altLang="zh-HK" sz="2800" kern="1200" dirty="0"/>
        </a:p>
        <a:p>
          <a:pPr lvl="0" algn="l" defTabSz="1244600">
            <a:lnSpc>
              <a:spcPct val="90000"/>
            </a:lnSpc>
            <a:spcBef>
              <a:spcPct val="0"/>
            </a:spcBef>
            <a:spcAft>
              <a:spcPct val="35000"/>
            </a:spcAft>
          </a:pPr>
          <a:r>
            <a:rPr lang="zh-TW" altLang="zh-HK" sz="1600" kern="1200" dirty="0"/>
            <a:t>涉及廣告、促銷、公共關係、人員推銷</a:t>
          </a:r>
          <a:r>
            <a:rPr lang="zh-TW" altLang="zh-HK" sz="1600" kern="1200" dirty="0" smtClean="0"/>
            <a:t>和數</a:t>
          </a:r>
          <a:r>
            <a:rPr lang="zh-TW" altLang="en-US" sz="1600" kern="1200" dirty="0" smtClean="0"/>
            <a:t>碼營</a:t>
          </a:r>
          <a:r>
            <a:rPr lang="zh-TW" altLang="zh-HK" sz="1600" kern="1200" dirty="0" smtClean="0"/>
            <a:t>銷等</a:t>
          </a:r>
          <a:r>
            <a:rPr lang="zh-TW" altLang="en-US" sz="1600" kern="1200" dirty="0" smtClean="0"/>
            <a:t>市場</a:t>
          </a:r>
          <a:r>
            <a:rPr lang="zh-HK" altLang="en-US" sz="1600" kern="1200" dirty="0" smtClean="0"/>
            <a:t>營</a:t>
          </a:r>
          <a:r>
            <a:rPr lang="zh-TW" altLang="zh-HK" sz="1600" kern="1200" dirty="0"/>
            <a:t>銷策略，以提高知名度</a:t>
          </a:r>
          <a:r>
            <a:rPr lang="zh-TW" altLang="zh-HK" sz="1600" kern="1200" dirty="0" smtClean="0"/>
            <a:t>和</a:t>
          </a:r>
          <a:r>
            <a:rPr lang="zh-TW" altLang="en-US" sz="1600" kern="1200" dirty="0" smtClean="0"/>
            <a:t>關</a:t>
          </a:r>
          <a:r>
            <a:rPr lang="zh-TW" sz="1600" kern="1200" dirty="0" smtClean="0"/>
            <a:t>注</a:t>
          </a:r>
          <a:r>
            <a:rPr lang="zh-TW" altLang="zh-HK" sz="1600" kern="1200" dirty="0" smtClean="0"/>
            <a:t>。</a:t>
          </a:r>
          <a:endParaRPr lang="zh-HK" altLang="en-US" sz="1600" kern="1200" dirty="0"/>
        </a:p>
      </dsp:txBody>
      <dsp:txXfrm>
        <a:off x="7358062" y="2154403"/>
        <a:ext cx="2381249" cy="2154403"/>
      </dsp:txXfrm>
    </dsp:sp>
    <dsp:sp modelId="{8A5A9049-43E4-4A06-A368-720B52B4E12B}">
      <dsp:nvSpPr>
        <dsp:cNvPr id="0" name=""/>
        <dsp:cNvSpPr/>
      </dsp:nvSpPr>
      <dsp:spPr>
        <a:xfrm>
          <a:off x="7651917" y="323160"/>
          <a:ext cx="1793540" cy="1793540"/>
        </a:xfrm>
        <a:prstGeom prst="ellipse">
          <a:avLst/>
        </a:prstGeom>
        <a:blipFill>
          <a:blip xmlns:r="http://schemas.openxmlformats.org/officeDocument/2006/relationships" r:embed="rId4"/>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B4E2E-F445-4D2F-80C7-3F3F0BD2581B}">
      <dsp:nvSpPr>
        <dsp:cNvPr id="0" name=""/>
        <dsp:cNvSpPr/>
      </dsp:nvSpPr>
      <dsp:spPr>
        <a:xfrm>
          <a:off x="9810749" y="0"/>
          <a:ext cx="2381249" cy="5386009"/>
        </a:xfrm>
        <a:prstGeom prst="roundRect">
          <a:avLst>
            <a:gd name="adj" fmla="val 10000"/>
          </a:avLst>
        </a:prstGeom>
        <a:solidFill>
          <a:srgbClr val="F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en-US" sz="2800" b="0" i="0" kern="1200" dirty="0"/>
            <a:t>大眾</a:t>
          </a:r>
          <a:endParaRPr lang="en-US" altLang="zh-HK" sz="2800" kern="1200" dirty="0"/>
        </a:p>
        <a:p>
          <a:pPr lvl="0" algn="l" defTabSz="1244600">
            <a:lnSpc>
              <a:spcPct val="90000"/>
            </a:lnSpc>
            <a:spcBef>
              <a:spcPct val="0"/>
            </a:spcBef>
            <a:spcAft>
              <a:spcPct val="35000"/>
            </a:spcAft>
          </a:pPr>
          <a:r>
            <a:rPr lang="zh-TW" altLang="zh-HK" sz="1600" kern="1200" dirty="0"/>
            <a:t>重點關注參與產品生產、分銷</a:t>
          </a:r>
          <a:r>
            <a:rPr lang="zh-TW" altLang="zh-HK" sz="1600" kern="1200" dirty="0" smtClean="0"/>
            <a:t>和</a:t>
          </a:r>
          <a:r>
            <a:rPr lang="zh-TW" altLang="en-US" sz="1600" kern="1200" dirty="0" smtClean="0"/>
            <a:t>使用</a:t>
          </a:r>
          <a:r>
            <a:rPr lang="zh-TW" altLang="zh-HK" sz="1600" kern="1200" dirty="0" smtClean="0"/>
            <a:t>的個</a:t>
          </a:r>
          <a:r>
            <a:rPr lang="zh-TW" altLang="en-US" sz="1600" kern="1200" dirty="0" smtClean="0"/>
            <a:t>別</a:t>
          </a:r>
          <a:r>
            <a:rPr lang="zh-TW" altLang="zh-HK" sz="1600" kern="1200" dirty="0" smtClean="0"/>
            <a:t>人</a:t>
          </a:r>
          <a:r>
            <a:rPr lang="zh-TW" altLang="en-US" sz="1600" kern="1200" dirty="0" smtClean="0"/>
            <a:t>士</a:t>
          </a:r>
          <a:r>
            <a:rPr lang="zh-TW" altLang="zh-HK" sz="1600" kern="1200" dirty="0" smtClean="0"/>
            <a:t>，</a:t>
          </a:r>
          <a:r>
            <a:rPr lang="zh-TW" altLang="zh-HK" sz="1600" kern="1200" dirty="0"/>
            <a:t>包括員工</a:t>
          </a:r>
          <a:r>
            <a:rPr lang="zh-TW" altLang="zh-HK" sz="1600" kern="1200" dirty="0" smtClean="0"/>
            <a:t>、</a:t>
          </a:r>
          <a:r>
            <a:rPr lang="zh-TW" altLang="en-US" sz="1600" kern="1200" dirty="0" smtClean="0"/>
            <a:t>顧</a:t>
          </a:r>
          <a:r>
            <a:rPr lang="zh-TW" altLang="zh-HK" sz="1600" kern="1200" dirty="0" smtClean="0"/>
            <a:t>客、</a:t>
          </a:r>
          <a:r>
            <a:rPr lang="zh-TW" altLang="zh-HK" sz="1600" kern="1200" dirty="0"/>
            <a:t>供應商和合作夥伴。</a:t>
          </a:r>
          <a:endParaRPr lang="zh-HK" altLang="en-US" sz="1600" kern="1200" dirty="0"/>
        </a:p>
      </dsp:txBody>
      <dsp:txXfrm>
        <a:off x="9810749" y="2154403"/>
        <a:ext cx="2381249" cy="2154403"/>
      </dsp:txXfrm>
    </dsp:sp>
    <dsp:sp modelId="{C79D81A1-DA7D-44FC-821E-C1925C9EDB0D}">
      <dsp:nvSpPr>
        <dsp:cNvPr id="0" name=""/>
        <dsp:cNvSpPr/>
      </dsp:nvSpPr>
      <dsp:spPr>
        <a:xfrm>
          <a:off x="10104604" y="323160"/>
          <a:ext cx="1793540" cy="1793540"/>
        </a:xfrm>
        <a:prstGeom prst="ellipse">
          <a:avLst/>
        </a:prstGeom>
        <a:blipFill>
          <a:blip xmlns:r="http://schemas.openxmlformats.org/officeDocument/2006/relationships" r:embed="rId5"/>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C592F-9681-4190-830D-BA3F661DC8CB}">
      <dsp:nvSpPr>
        <dsp:cNvPr id="0" name=""/>
        <dsp:cNvSpPr/>
      </dsp:nvSpPr>
      <dsp:spPr>
        <a:xfrm>
          <a:off x="487679" y="4308807"/>
          <a:ext cx="11216640" cy="807901"/>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913F-C673-4566-9085-8923901E5694}">
      <dsp:nvSpPr>
        <dsp:cNvPr id="0" name=""/>
        <dsp:cNvSpPr/>
      </dsp:nvSpPr>
      <dsp:spPr>
        <a:xfrm>
          <a:off x="735" y="0"/>
          <a:ext cx="2152054" cy="5386009"/>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r>
            <a:rPr lang="zh-HK" altLang="zh-HK" sz="2900" kern="1200" dirty="0"/>
            <a:t>產品</a:t>
          </a:r>
          <a:endParaRPr lang="en-US" altLang="zh-HK" sz="2900" kern="1200" dirty="0"/>
        </a:p>
        <a:p>
          <a:pPr lvl="0" algn="l" defTabSz="1289050">
            <a:lnSpc>
              <a:spcPct val="90000"/>
            </a:lnSpc>
            <a:spcBef>
              <a:spcPct val="0"/>
            </a:spcBef>
            <a:spcAft>
              <a:spcPct val="35000"/>
            </a:spcAft>
          </a:pPr>
          <a:r>
            <a:rPr lang="zh-TW" altLang="zh-HK" sz="1600" kern="1200" dirty="0"/>
            <a:t>「產品」範圍廣泛，幾乎可以滿足所有消費者的需求。</a:t>
          </a:r>
          <a:endParaRPr lang="en-US" altLang="zh-HK" sz="1600" kern="1200" dirty="0"/>
        </a:p>
        <a:p>
          <a:pPr lvl="0" algn="l" defTabSz="1289050">
            <a:lnSpc>
              <a:spcPct val="90000"/>
            </a:lnSpc>
            <a:spcBef>
              <a:spcPct val="0"/>
            </a:spcBef>
            <a:spcAft>
              <a:spcPct val="35000"/>
            </a:spcAft>
          </a:pPr>
          <a:endParaRPr lang="en-US" altLang="zh-HK" sz="1600" kern="1200" dirty="0"/>
        </a:p>
        <a:p>
          <a:pPr lvl="0" algn="l" defTabSz="1289050">
            <a:lnSpc>
              <a:spcPct val="90000"/>
            </a:lnSpc>
            <a:spcBef>
              <a:spcPct val="0"/>
            </a:spcBef>
            <a:spcAft>
              <a:spcPct val="35000"/>
            </a:spcAft>
          </a:pPr>
          <a:endParaRPr lang="zh-HK" altLang="en-US" sz="1600" kern="1200" dirty="0"/>
        </a:p>
      </dsp:txBody>
      <dsp:txXfrm>
        <a:off x="735" y="2154403"/>
        <a:ext cx="2152054" cy="2154403"/>
      </dsp:txXfrm>
    </dsp:sp>
    <dsp:sp modelId="{C09CC39C-3544-442C-A85F-0ABD473B0B73}">
      <dsp:nvSpPr>
        <dsp:cNvPr id="0" name=""/>
        <dsp:cNvSpPr/>
      </dsp:nvSpPr>
      <dsp:spPr>
        <a:xfrm>
          <a:off x="179992" y="323160"/>
          <a:ext cx="1793540" cy="1793540"/>
        </a:xfrm>
        <a:prstGeom prst="ellipse">
          <a:avLst/>
        </a:prstGeom>
        <a:blipFill>
          <a:blip xmlns:r="http://schemas.openxmlformats.org/officeDocument/2006/relationships" r:embed="rId1"/>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73DEC-3ADA-4A12-BCFC-677ACB674A2D}">
      <dsp:nvSpPr>
        <dsp:cNvPr id="0" name=""/>
        <dsp:cNvSpPr/>
      </dsp:nvSpPr>
      <dsp:spPr>
        <a:xfrm>
          <a:off x="2217351" y="0"/>
          <a:ext cx="2292433" cy="5386009"/>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zh-HK" sz="2800" kern="1200" dirty="0"/>
            <a:t>價格</a:t>
          </a:r>
          <a:endParaRPr lang="en-US" altLang="zh-HK" sz="2800" kern="1200" dirty="0"/>
        </a:p>
        <a:p>
          <a:pPr lvl="0" algn="l" defTabSz="1244600">
            <a:lnSpc>
              <a:spcPct val="90000"/>
            </a:lnSpc>
            <a:spcBef>
              <a:spcPct val="0"/>
            </a:spcBef>
            <a:spcAft>
              <a:spcPct val="35000"/>
            </a:spcAft>
          </a:pPr>
          <a:r>
            <a:rPr lang="zh-TW" altLang="zh-HK" sz="1600" kern="1200" dirty="0">
              <a:solidFill>
                <a:schemeClr val="bg1"/>
              </a:solidFill>
            </a:rPr>
            <a:t>「價格」策略提供每日低價，吸引精打細算的消費者。</a:t>
          </a:r>
          <a:endParaRPr lang="zh-HK" altLang="en-US" sz="1600" kern="1200" dirty="0"/>
        </a:p>
      </dsp:txBody>
      <dsp:txXfrm>
        <a:off x="2217351" y="2154403"/>
        <a:ext cx="2292433" cy="2154403"/>
      </dsp:txXfrm>
    </dsp:sp>
    <dsp:sp modelId="{02705E4A-5700-43B8-97C7-F761E995E0BF}">
      <dsp:nvSpPr>
        <dsp:cNvPr id="0" name=""/>
        <dsp:cNvSpPr/>
      </dsp:nvSpPr>
      <dsp:spPr>
        <a:xfrm>
          <a:off x="2466797" y="323160"/>
          <a:ext cx="1793540" cy="1793540"/>
        </a:xfrm>
        <a:prstGeom prst="ellipse">
          <a:avLst/>
        </a:prstGeom>
        <a:blipFill>
          <a:blip xmlns:r="http://schemas.openxmlformats.org/officeDocument/2006/relationships" r:embed="rId2"/>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08D7-E43D-4E68-B70C-22F7611B970D}">
      <dsp:nvSpPr>
        <dsp:cNvPr id="0" name=""/>
        <dsp:cNvSpPr/>
      </dsp:nvSpPr>
      <dsp:spPr>
        <a:xfrm>
          <a:off x="4574346" y="0"/>
          <a:ext cx="2387403" cy="5386009"/>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zh-HK" sz="2800" kern="1200" dirty="0"/>
            <a:t>地</a:t>
          </a:r>
          <a:r>
            <a:rPr lang="zh-TW" altLang="en-US" sz="2800" kern="1200" dirty="0"/>
            <a:t>點</a:t>
          </a:r>
          <a:endParaRPr lang="en-US" altLang="zh-HK" sz="2800" kern="1200" dirty="0"/>
        </a:p>
        <a:p>
          <a:pPr lvl="0" algn="l" defTabSz="1244600">
            <a:lnSpc>
              <a:spcPct val="90000"/>
            </a:lnSpc>
            <a:spcBef>
              <a:spcPct val="0"/>
            </a:spcBef>
            <a:spcAft>
              <a:spcPct val="35000"/>
            </a:spcAft>
          </a:pPr>
          <a:r>
            <a:rPr lang="zh-TW" altLang="zh-HK" sz="1600" kern="1200" dirty="0"/>
            <a:t>「促銷」包括展示優惠和折扣的每週傳單，以及針對特定客戶群的季節性活動。</a:t>
          </a:r>
          <a:endParaRPr lang="zh-HK" altLang="en-US" sz="1600" kern="1200" dirty="0"/>
        </a:p>
      </dsp:txBody>
      <dsp:txXfrm>
        <a:off x="4574346" y="2154403"/>
        <a:ext cx="2387403" cy="2154403"/>
      </dsp:txXfrm>
    </dsp:sp>
    <dsp:sp modelId="{1FD7A03E-32A5-4DEF-8E3B-13688377C0FE}">
      <dsp:nvSpPr>
        <dsp:cNvPr id="0" name=""/>
        <dsp:cNvSpPr/>
      </dsp:nvSpPr>
      <dsp:spPr>
        <a:xfrm>
          <a:off x="4871277" y="323160"/>
          <a:ext cx="1793540" cy="1793540"/>
        </a:xfrm>
        <a:prstGeom prst="ellipse">
          <a:avLst/>
        </a:prstGeom>
        <a:blipFill>
          <a:blip xmlns:r="http://schemas.openxmlformats.org/officeDocument/2006/relationships" r:embed="rId3"/>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571C9D-0FD1-4AFB-AE98-F11615D46DB0}">
      <dsp:nvSpPr>
        <dsp:cNvPr id="0" name=""/>
        <dsp:cNvSpPr/>
      </dsp:nvSpPr>
      <dsp:spPr>
        <a:xfrm>
          <a:off x="7026311" y="0"/>
          <a:ext cx="2357661" cy="5386009"/>
        </a:xfrm>
        <a:prstGeom prst="roundRect">
          <a:avLst>
            <a:gd name="adj" fmla="val 10000"/>
          </a:avLst>
        </a:prstGeom>
        <a:solidFill>
          <a:srgbClr val="F3AC8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800" kern="1200" dirty="0"/>
        </a:p>
        <a:p>
          <a:pPr lvl="0" algn="ctr" defTabSz="1244600">
            <a:lnSpc>
              <a:spcPct val="90000"/>
            </a:lnSpc>
            <a:spcBef>
              <a:spcPct val="0"/>
            </a:spcBef>
            <a:spcAft>
              <a:spcPct val="35000"/>
            </a:spcAft>
          </a:pPr>
          <a:r>
            <a:rPr lang="zh-HK" altLang="en-US" sz="2800" b="0" i="0" kern="1200" dirty="0"/>
            <a:t>促銷</a:t>
          </a:r>
          <a:endParaRPr lang="en-US" altLang="zh-HK" sz="2800" kern="1200" dirty="0"/>
        </a:p>
        <a:p>
          <a:pPr lvl="0" algn="l" defTabSz="1244600">
            <a:lnSpc>
              <a:spcPct val="90000"/>
            </a:lnSpc>
            <a:spcBef>
              <a:spcPct val="0"/>
            </a:spcBef>
            <a:spcAft>
              <a:spcPct val="35000"/>
            </a:spcAft>
          </a:pPr>
          <a:r>
            <a:rPr lang="zh-TW" altLang="zh-HK" sz="1600" kern="1200" dirty="0">
              <a:solidFill>
                <a:schemeClr val="bg1"/>
              </a:solidFill>
            </a:rPr>
            <a:t>廣泛的實體店網路輔以強大的線上平台，使他們的產品可供廣大受眾使用。</a:t>
          </a:r>
          <a:endParaRPr lang="zh-HK" altLang="en-US" sz="1600" kern="1200" dirty="0"/>
        </a:p>
      </dsp:txBody>
      <dsp:txXfrm>
        <a:off x="7026311" y="2154403"/>
        <a:ext cx="2357661" cy="2154403"/>
      </dsp:txXfrm>
    </dsp:sp>
    <dsp:sp modelId="{8A5A9049-43E4-4A06-A368-720B52B4E12B}">
      <dsp:nvSpPr>
        <dsp:cNvPr id="0" name=""/>
        <dsp:cNvSpPr/>
      </dsp:nvSpPr>
      <dsp:spPr>
        <a:xfrm>
          <a:off x="7308372" y="323160"/>
          <a:ext cx="1793540" cy="1793540"/>
        </a:xfrm>
        <a:prstGeom prst="ellipse">
          <a:avLst/>
        </a:prstGeom>
        <a:blipFill>
          <a:blip xmlns:r="http://schemas.openxmlformats.org/officeDocument/2006/relationships" r:embed="rId4"/>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B4E2E-F445-4D2F-80C7-3F3F0BD2581B}">
      <dsp:nvSpPr>
        <dsp:cNvPr id="0" name=""/>
        <dsp:cNvSpPr/>
      </dsp:nvSpPr>
      <dsp:spPr>
        <a:xfrm>
          <a:off x="9448535" y="0"/>
          <a:ext cx="2742729" cy="5386009"/>
        </a:xfrm>
        <a:prstGeom prst="roundRect">
          <a:avLst>
            <a:gd name="adj" fmla="val 10000"/>
          </a:avLst>
        </a:prstGeom>
        <a:solidFill>
          <a:srgbClr val="F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endParaRPr lang="en-US" altLang="zh-HK" sz="2800" kern="1200" dirty="0"/>
        </a:p>
        <a:p>
          <a:pPr lvl="0" algn="ctr" defTabSz="1244600">
            <a:lnSpc>
              <a:spcPct val="90000"/>
            </a:lnSpc>
            <a:spcBef>
              <a:spcPct val="0"/>
            </a:spcBef>
            <a:spcAft>
              <a:spcPct val="35000"/>
            </a:spcAft>
          </a:pPr>
          <a:r>
            <a:rPr lang="zh-HK" altLang="en-US" sz="2800" b="0" i="0" kern="1200" dirty="0"/>
            <a:t>大眾</a:t>
          </a:r>
          <a:endParaRPr lang="en-US" altLang="zh-HK" sz="2800" kern="1200" dirty="0"/>
        </a:p>
        <a:p>
          <a:pPr lvl="0" algn="l" defTabSz="1244600">
            <a:lnSpc>
              <a:spcPct val="90000"/>
            </a:lnSpc>
            <a:spcBef>
              <a:spcPct val="0"/>
            </a:spcBef>
            <a:spcAft>
              <a:spcPct val="35000"/>
            </a:spcAft>
          </a:pPr>
          <a:r>
            <a:rPr lang="zh-TW" altLang="zh-HK" sz="1600" kern="1200" dirty="0"/>
            <a:t>超市中的“人”，從商店員工到客戶服務代表，在維持品牌友善服務和客戶滿意度的承諾方面發揮著至關重要的作用。</a:t>
          </a:r>
          <a:endParaRPr lang="zh-HK" altLang="en-US" sz="1600" kern="1200" dirty="0"/>
        </a:p>
      </dsp:txBody>
      <dsp:txXfrm>
        <a:off x="9448535" y="2154403"/>
        <a:ext cx="2742729" cy="2154403"/>
      </dsp:txXfrm>
    </dsp:sp>
    <dsp:sp modelId="{C79D81A1-DA7D-44FC-821E-C1925C9EDB0D}">
      <dsp:nvSpPr>
        <dsp:cNvPr id="0" name=""/>
        <dsp:cNvSpPr/>
      </dsp:nvSpPr>
      <dsp:spPr>
        <a:xfrm>
          <a:off x="9923129" y="323160"/>
          <a:ext cx="1793540" cy="1793540"/>
        </a:xfrm>
        <a:prstGeom prst="ellipse">
          <a:avLst/>
        </a:prstGeom>
        <a:blipFill>
          <a:blip xmlns:r="http://schemas.openxmlformats.org/officeDocument/2006/relationships" r:embed="rId5"/>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C592F-9681-4190-830D-BA3F661DC8CB}">
      <dsp:nvSpPr>
        <dsp:cNvPr id="0" name=""/>
        <dsp:cNvSpPr/>
      </dsp:nvSpPr>
      <dsp:spPr>
        <a:xfrm>
          <a:off x="487679" y="4308807"/>
          <a:ext cx="11216640" cy="807901"/>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88913F-C673-4566-9085-8923901E5694}">
      <dsp:nvSpPr>
        <dsp:cNvPr id="0" name=""/>
        <dsp:cNvSpPr/>
      </dsp:nvSpPr>
      <dsp:spPr>
        <a:xfrm>
          <a:off x="2848" y="0"/>
          <a:ext cx="2242098" cy="5386009"/>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endParaRPr lang="en-US" altLang="zh-HK" sz="2900" kern="1200" dirty="0"/>
        </a:p>
        <a:p>
          <a:pPr lvl="0" algn="ctr" defTabSz="1289050">
            <a:lnSpc>
              <a:spcPct val="90000"/>
            </a:lnSpc>
            <a:spcBef>
              <a:spcPct val="0"/>
            </a:spcBef>
            <a:spcAft>
              <a:spcPct val="35000"/>
            </a:spcAft>
          </a:pPr>
          <a:r>
            <a:rPr lang="zh-HK" altLang="zh-HK" sz="2900" kern="1200" dirty="0"/>
            <a:t>產品</a:t>
          </a:r>
          <a:endParaRPr lang="en-US" altLang="zh-HK" sz="2900" kern="1200" dirty="0"/>
        </a:p>
        <a:p>
          <a:pPr lvl="0" algn="l" defTabSz="1289050">
            <a:lnSpc>
              <a:spcPct val="90000"/>
            </a:lnSpc>
            <a:spcBef>
              <a:spcPct val="0"/>
            </a:spcBef>
            <a:spcAft>
              <a:spcPct val="35000"/>
            </a:spcAft>
          </a:pPr>
          <a:r>
            <a:rPr lang="zh-TW" altLang="zh-HK" sz="1600" kern="1200" dirty="0"/>
            <a:t>「產品」範圍不僅包括鞋類，還包括服裝和</a:t>
          </a:r>
          <a:r>
            <a:rPr lang="zh-TW" altLang="zh-HK" sz="1600" kern="1200" dirty="0" smtClean="0"/>
            <a:t>配</a:t>
          </a:r>
          <a:r>
            <a:rPr lang="zh-TW" altLang="en-US" sz="1600" kern="1200" dirty="0" smtClean="0"/>
            <a:t>飾</a:t>
          </a:r>
          <a:r>
            <a:rPr lang="zh-TW" altLang="zh-HK" sz="1600" kern="1200" dirty="0" smtClean="0"/>
            <a:t>，所有都</a:t>
          </a:r>
          <a:r>
            <a:rPr lang="zh-TW" altLang="zh-HK" sz="1600" kern="1200" dirty="0"/>
            <a:t>是為了提高運動表現和風格而設計的。</a:t>
          </a:r>
          <a:endParaRPr lang="en-US" altLang="zh-HK" sz="1600" kern="1200" dirty="0"/>
        </a:p>
        <a:p>
          <a:pPr lvl="0" algn="l" defTabSz="1289050">
            <a:lnSpc>
              <a:spcPct val="90000"/>
            </a:lnSpc>
            <a:spcBef>
              <a:spcPct val="0"/>
            </a:spcBef>
            <a:spcAft>
              <a:spcPct val="35000"/>
            </a:spcAft>
          </a:pPr>
          <a:endParaRPr lang="zh-HK" altLang="en-US" sz="1600" kern="1200" dirty="0"/>
        </a:p>
      </dsp:txBody>
      <dsp:txXfrm>
        <a:off x="2848" y="2154403"/>
        <a:ext cx="2242098" cy="2154403"/>
      </dsp:txXfrm>
    </dsp:sp>
    <dsp:sp modelId="{C09CC39C-3544-442C-A85F-0ABD473B0B73}">
      <dsp:nvSpPr>
        <dsp:cNvPr id="0" name=""/>
        <dsp:cNvSpPr/>
      </dsp:nvSpPr>
      <dsp:spPr>
        <a:xfrm>
          <a:off x="227127" y="323160"/>
          <a:ext cx="1793540" cy="1793540"/>
        </a:xfrm>
        <a:prstGeom prst="ellipse">
          <a:avLst/>
        </a:prstGeom>
        <a:blipFill>
          <a:blip xmlns:r="http://schemas.openxmlformats.org/officeDocument/2006/relationships" r:embed="rId1"/>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573DEC-3ADA-4A12-BCFC-677ACB674A2D}">
      <dsp:nvSpPr>
        <dsp:cNvPr id="0" name=""/>
        <dsp:cNvSpPr/>
      </dsp:nvSpPr>
      <dsp:spPr>
        <a:xfrm>
          <a:off x="2312210" y="0"/>
          <a:ext cx="2242098" cy="5386009"/>
        </a:xfrm>
        <a:prstGeom prst="roundRect">
          <a:avLst>
            <a:gd name="adj" fmla="val 10000"/>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HK" altLang="zh-HK" sz="2800" kern="1200" dirty="0"/>
            <a:t>價格</a:t>
          </a:r>
          <a:endParaRPr lang="en-US" altLang="zh-HK" sz="2800" kern="1200" dirty="0"/>
        </a:p>
        <a:p>
          <a:pPr lvl="0" algn="l" defTabSz="1244600">
            <a:lnSpc>
              <a:spcPct val="90000"/>
            </a:lnSpc>
            <a:spcBef>
              <a:spcPct val="0"/>
            </a:spcBef>
            <a:spcAft>
              <a:spcPct val="35000"/>
            </a:spcAft>
          </a:pPr>
          <a:r>
            <a:rPr lang="zh-TW" altLang="zh-HK" sz="1600" kern="1200" dirty="0">
              <a:solidFill>
                <a:schemeClr val="bg1"/>
              </a:solidFill>
            </a:rPr>
            <a:t>「價格」反映了其產品的</a:t>
          </a:r>
          <a:r>
            <a:rPr lang="zh-HK" altLang="zh-HK" sz="1600" kern="1200" dirty="0">
              <a:solidFill>
                <a:schemeClr val="bg1"/>
              </a:solidFill>
            </a:rPr>
            <a:t>獨特</a:t>
          </a:r>
          <a:r>
            <a:rPr lang="zh-TW" altLang="zh-HK" sz="1600" kern="1200" dirty="0">
              <a:solidFill>
                <a:schemeClr val="bg1"/>
              </a:solidFill>
            </a:rPr>
            <a:t>本質</a:t>
          </a:r>
          <a:r>
            <a:rPr lang="zh-TW" altLang="zh-HK" sz="1600" kern="1200" dirty="0" smtClean="0">
              <a:solidFill>
                <a:schemeClr val="bg1"/>
              </a:solidFill>
            </a:rPr>
            <a:t>，</a:t>
          </a:r>
          <a:r>
            <a:rPr lang="zh-TW" altLang="en-US" sz="1600" kern="1200" dirty="0" smtClean="0">
              <a:solidFill>
                <a:schemeClr val="bg1"/>
              </a:solidFill>
            </a:rPr>
            <a:t>以</a:t>
          </a:r>
          <a:r>
            <a:rPr lang="zh-TW" altLang="zh-HK" sz="1600" kern="1200" dirty="0" smtClean="0">
              <a:solidFill>
                <a:schemeClr val="bg1"/>
              </a:solidFill>
            </a:rPr>
            <a:t>創新</a:t>
          </a:r>
          <a:r>
            <a:rPr lang="zh-TW" altLang="zh-HK" sz="1600" kern="1200" dirty="0">
              <a:solidFill>
                <a:schemeClr val="bg1"/>
              </a:solidFill>
            </a:rPr>
            <a:t>設計</a:t>
          </a:r>
          <a:r>
            <a:rPr lang="zh-TW" altLang="zh-HK" sz="1600" kern="1200" dirty="0" smtClean="0">
              <a:solidFill>
                <a:schemeClr val="bg1"/>
              </a:solidFill>
            </a:rPr>
            <a:t>和</a:t>
          </a:r>
          <a:r>
            <a:rPr lang="zh-TW" altLang="en-US" sz="1600" kern="1200" dirty="0" smtClean="0">
              <a:solidFill>
                <a:schemeClr val="bg1"/>
              </a:solidFill>
            </a:rPr>
            <a:t>優</a:t>
          </a:r>
          <a:r>
            <a:rPr lang="zh-TW" altLang="zh-HK" sz="1600" kern="1200" dirty="0" smtClean="0">
              <a:solidFill>
                <a:schemeClr val="bg1"/>
              </a:solidFill>
            </a:rPr>
            <a:t>質</a:t>
          </a:r>
          <a:r>
            <a:rPr lang="zh-TW" altLang="zh-HK" sz="1600" kern="1200" dirty="0">
              <a:solidFill>
                <a:schemeClr val="bg1"/>
              </a:solidFill>
            </a:rPr>
            <a:t>材料</a:t>
          </a:r>
          <a:r>
            <a:rPr lang="zh-TW" altLang="zh-HK" sz="1600" kern="1200" dirty="0" smtClean="0">
              <a:solidFill>
                <a:schemeClr val="bg1"/>
              </a:solidFill>
            </a:rPr>
            <a:t>證明</a:t>
          </a:r>
          <a:r>
            <a:rPr lang="zh-TW" altLang="en-US" sz="1600" kern="1200" dirty="0" smtClean="0">
              <a:solidFill>
                <a:schemeClr val="bg1"/>
              </a:solidFill>
            </a:rPr>
            <a:t>價格的</a:t>
          </a:r>
          <a:r>
            <a:rPr lang="zh-TW" altLang="zh-HK" sz="1600" kern="1200" dirty="0" smtClean="0">
              <a:solidFill>
                <a:schemeClr val="bg1"/>
              </a:solidFill>
            </a:rPr>
            <a:t>合理</a:t>
          </a:r>
          <a:r>
            <a:rPr lang="zh-TW" altLang="zh-HK" sz="1600" kern="1200" dirty="0">
              <a:solidFill>
                <a:schemeClr val="bg1"/>
              </a:solidFill>
            </a:rPr>
            <a:t>性。</a:t>
          </a:r>
          <a:endParaRPr lang="zh-HK" altLang="en-US" sz="1600" kern="1200" dirty="0"/>
        </a:p>
      </dsp:txBody>
      <dsp:txXfrm>
        <a:off x="2312210" y="2154403"/>
        <a:ext cx="2242098" cy="2154403"/>
      </dsp:txXfrm>
    </dsp:sp>
    <dsp:sp modelId="{02705E4A-5700-43B8-97C7-F761E995E0BF}">
      <dsp:nvSpPr>
        <dsp:cNvPr id="0" name=""/>
        <dsp:cNvSpPr/>
      </dsp:nvSpPr>
      <dsp:spPr>
        <a:xfrm>
          <a:off x="2536488" y="323160"/>
          <a:ext cx="1793540" cy="1793540"/>
        </a:xfrm>
        <a:prstGeom prst="ellipse">
          <a:avLst/>
        </a:prstGeom>
        <a:blipFill>
          <a:blip xmlns:r="http://schemas.openxmlformats.org/officeDocument/2006/relationships" r:embed="rId2"/>
          <a:srcRect/>
          <a:stretch>
            <a:fillRect t="-3000" b="-3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E108D7-E43D-4E68-B70C-22F7611B970D}">
      <dsp:nvSpPr>
        <dsp:cNvPr id="0" name=""/>
        <dsp:cNvSpPr/>
      </dsp:nvSpPr>
      <dsp:spPr>
        <a:xfrm>
          <a:off x="4621571" y="0"/>
          <a:ext cx="2242098" cy="5386009"/>
        </a:xfrm>
        <a:prstGeom prst="roundRect">
          <a:avLst>
            <a:gd name="adj" fmla="val 10000"/>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HK" altLang="zh-HK" sz="2800" kern="1200" dirty="0"/>
            <a:t>地</a:t>
          </a:r>
          <a:r>
            <a:rPr lang="zh-TW" altLang="en-US" sz="2800" kern="1200" dirty="0"/>
            <a:t>點</a:t>
          </a:r>
          <a:endParaRPr lang="en-US" altLang="zh-HK" sz="2800" kern="1200" dirty="0"/>
        </a:p>
        <a:p>
          <a:pPr lvl="0" algn="l" defTabSz="1244600">
            <a:lnSpc>
              <a:spcPct val="90000"/>
            </a:lnSpc>
            <a:spcBef>
              <a:spcPct val="0"/>
            </a:spcBef>
            <a:spcAft>
              <a:spcPct val="35000"/>
            </a:spcAft>
          </a:pPr>
          <a:r>
            <a:rPr lang="zh-TW" altLang="zh-HK" sz="1600" kern="1200" dirty="0" smtClean="0">
              <a:solidFill>
                <a:schemeClr val="bg1"/>
              </a:solidFill>
            </a:rPr>
            <a:t>運動</a:t>
          </a:r>
          <a:r>
            <a:rPr lang="zh-TW" altLang="zh-HK" sz="1600" kern="1200" dirty="0">
              <a:solidFill>
                <a:schemeClr val="bg1"/>
              </a:solidFill>
            </a:rPr>
            <a:t>服飾公司利用名人代言</a:t>
          </a:r>
          <a:r>
            <a:rPr lang="zh-TW" altLang="zh-HK" sz="1600" kern="1200" dirty="0" smtClean="0">
              <a:solidFill>
                <a:schemeClr val="bg1"/>
              </a:solidFill>
            </a:rPr>
            <a:t>和敘述有</a:t>
          </a:r>
          <a:r>
            <a:rPr lang="zh-TW" altLang="en-US" sz="1600" kern="1200" dirty="0" smtClean="0">
              <a:solidFill>
                <a:schemeClr val="bg1"/>
              </a:solidFill>
            </a:rPr>
            <a:t>影響力</a:t>
          </a:r>
          <a:r>
            <a:rPr lang="zh-TW" altLang="zh-HK" sz="1600" kern="1200" dirty="0" smtClean="0">
              <a:solidFill>
                <a:schemeClr val="bg1"/>
              </a:solidFill>
            </a:rPr>
            <a:t>的故事來</a:t>
          </a:r>
          <a:r>
            <a:rPr lang="zh-TW" altLang="en-US" sz="1600" kern="1200" dirty="0" smtClean="0">
              <a:solidFill>
                <a:schemeClr val="bg1"/>
              </a:solidFill>
            </a:rPr>
            <a:t>激勵</a:t>
          </a:r>
          <a:r>
            <a:rPr lang="zh-TW" altLang="zh-HK" sz="1600" kern="1200" dirty="0" smtClean="0">
              <a:solidFill>
                <a:schemeClr val="bg1"/>
              </a:solidFill>
            </a:rPr>
            <a:t>目標</a:t>
          </a:r>
          <a:r>
            <a:rPr lang="zh-TW" altLang="zh-HK" sz="1600" kern="1200" dirty="0">
              <a:solidFill>
                <a:schemeClr val="bg1"/>
              </a:solidFill>
            </a:rPr>
            <a:t>受眾。</a:t>
          </a:r>
          <a:endParaRPr lang="zh-HK" altLang="en-US" sz="1600" kern="1200" dirty="0"/>
        </a:p>
      </dsp:txBody>
      <dsp:txXfrm>
        <a:off x="4621571" y="2154403"/>
        <a:ext cx="2242098" cy="2154403"/>
      </dsp:txXfrm>
    </dsp:sp>
    <dsp:sp modelId="{1FD7A03E-32A5-4DEF-8E3B-13688377C0FE}">
      <dsp:nvSpPr>
        <dsp:cNvPr id="0" name=""/>
        <dsp:cNvSpPr/>
      </dsp:nvSpPr>
      <dsp:spPr>
        <a:xfrm>
          <a:off x="4845849" y="323160"/>
          <a:ext cx="1793540" cy="1793540"/>
        </a:xfrm>
        <a:prstGeom prst="ellipse">
          <a:avLst/>
        </a:prstGeom>
        <a:blipFill>
          <a:blip xmlns:r="http://schemas.openxmlformats.org/officeDocument/2006/relationships" r:embed="rId3"/>
          <a:srcRect/>
          <a:stretch>
            <a:fillRect t="-12000" b="-12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571C9D-0FD1-4AFB-AE98-F11615D46DB0}">
      <dsp:nvSpPr>
        <dsp:cNvPr id="0" name=""/>
        <dsp:cNvSpPr/>
      </dsp:nvSpPr>
      <dsp:spPr>
        <a:xfrm>
          <a:off x="6930932" y="0"/>
          <a:ext cx="2606708" cy="5386009"/>
        </a:xfrm>
        <a:prstGeom prst="roundRect">
          <a:avLst>
            <a:gd name="adj" fmla="val 10000"/>
          </a:avLst>
        </a:prstGeom>
        <a:solidFill>
          <a:srgbClr val="F3AC8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HK" altLang="en-US" sz="2800" b="0" i="0" kern="1200" dirty="0"/>
            <a:t>促銷</a:t>
          </a:r>
          <a:endParaRPr lang="en-US" altLang="zh-HK" sz="2800" kern="1200" dirty="0"/>
        </a:p>
        <a:p>
          <a:pPr lvl="0" algn="l" defTabSz="1244600">
            <a:lnSpc>
              <a:spcPct val="90000"/>
            </a:lnSpc>
            <a:spcBef>
              <a:spcPct val="0"/>
            </a:spcBef>
            <a:spcAft>
              <a:spcPct val="35000"/>
            </a:spcAft>
          </a:pPr>
          <a:r>
            <a:rPr lang="zh-TW" altLang="zh-HK" sz="1600" kern="1200" dirty="0">
              <a:solidFill>
                <a:schemeClr val="bg1"/>
              </a:solidFill>
            </a:rPr>
            <a:t>「</a:t>
          </a:r>
          <a:r>
            <a:rPr lang="zh-HK" altLang="zh-HK" sz="1600" kern="1200" dirty="0"/>
            <a:t>地方</a:t>
          </a:r>
          <a:r>
            <a:rPr lang="zh-TW" altLang="zh-HK" sz="1600" kern="1200" dirty="0" smtClean="0">
              <a:solidFill>
                <a:schemeClr val="bg1"/>
              </a:solidFill>
            </a:rPr>
            <a:t>」</a:t>
          </a:r>
          <a:r>
            <a:rPr lang="zh-TW" altLang="en-US" sz="1600" kern="1200" dirty="0" smtClean="0">
              <a:solidFill>
                <a:schemeClr val="bg1"/>
              </a:solidFill>
            </a:rPr>
            <a:t>包括</a:t>
          </a:r>
          <a:r>
            <a:rPr lang="zh-TW" altLang="zh-HK" sz="1600" kern="1200" dirty="0" smtClean="0"/>
            <a:t>運動</a:t>
          </a:r>
          <a:r>
            <a:rPr lang="zh-TW" altLang="zh-HK" sz="1600" kern="1200" dirty="0"/>
            <a:t>服飾公司的零售店、線上</a:t>
          </a:r>
          <a:r>
            <a:rPr lang="zh-TW" altLang="zh-HK" sz="1600" kern="1200" dirty="0" smtClean="0"/>
            <a:t>銷售</a:t>
          </a:r>
          <a:r>
            <a:rPr lang="zh-TW" altLang="en-US" sz="1600" kern="1200" dirty="0" smtClean="0"/>
            <a:t>平台</a:t>
          </a:r>
          <a:r>
            <a:rPr lang="zh-TW" altLang="zh-HK" sz="1600" kern="1200" dirty="0" smtClean="0"/>
            <a:t>以及</a:t>
          </a:r>
          <a:r>
            <a:rPr lang="zh-TW" altLang="en-US" sz="1600" kern="1200" dirty="0" smtClean="0"/>
            <a:t>協助分銷的</a:t>
          </a:r>
          <a:r>
            <a:rPr lang="zh-TW" altLang="zh-HK" sz="1600" kern="1200" dirty="0" smtClean="0"/>
            <a:t>運動商店。</a:t>
          </a:r>
          <a:endParaRPr lang="zh-HK" altLang="en-US" sz="1600" kern="1200" dirty="0"/>
        </a:p>
      </dsp:txBody>
      <dsp:txXfrm>
        <a:off x="6930932" y="2154403"/>
        <a:ext cx="2606708" cy="2154403"/>
      </dsp:txXfrm>
    </dsp:sp>
    <dsp:sp modelId="{8A5A9049-43E4-4A06-A368-720B52B4E12B}">
      <dsp:nvSpPr>
        <dsp:cNvPr id="0" name=""/>
        <dsp:cNvSpPr/>
      </dsp:nvSpPr>
      <dsp:spPr>
        <a:xfrm>
          <a:off x="7337516" y="323160"/>
          <a:ext cx="1793540" cy="1793540"/>
        </a:xfrm>
        <a:prstGeom prst="ellipse">
          <a:avLst/>
        </a:prstGeom>
        <a:blipFill>
          <a:blip xmlns:r="http://schemas.openxmlformats.org/officeDocument/2006/relationships" r:embed="rId4"/>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2B4E2E-F445-4D2F-80C7-3F3F0BD2581B}">
      <dsp:nvSpPr>
        <dsp:cNvPr id="0" name=""/>
        <dsp:cNvSpPr/>
      </dsp:nvSpPr>
      <dsp:spPr>
        <a:xfrm>
          <a:off x="9604903" y="0"/>
          <a:ext cx="2242098" cy="5386009"/>
        </a:xfrm>
        <a:prstGeom prst="roundRect">
          <a:avLst>
            <a:gd name="adj" fmla="val 10000"/>
          </a:avLst>
        </a:prstGeom>
        <a:solidFill>
          <a:srgbClr val="FF669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zh-HK" altLang="en-US" sz="2800" b="0" i="0" kern="1200" dirty="0"/>
            <a:t>大眾</a:t>
          </a:r>
          <a:endParaRPr lang="en-US" altLang="zh-HK" sz="2800" kern="1200" dirty="0"/>
        </a:p>
        <a:p>
          <a:pPr lvl="0" algn="l" defTabSz="1244600">
            <a:lnSpc>
              <a:spcPct val="90000"/>
            </a:lnSpc>
            <a:spcBef>
              <a:spcPct val="0"/>
            </a:spcBef>
            <a:spcAft>
              <a:spcPct val="35000"/>
            </a:spcAft>
          </a:pPr>
          <a:r>
            <a:rPr lang="zh-TW" altLang="zh-HK" sz="1600" kern="1200" dirty="0" smtClean="0">
              <a:solidFill>
                <a:schemeClr val="bg1"/>
              </a:solidFill>
            </a:rPr>
            <a:t>運動服</a:t>
          </a:r>
          <a:r>
            <a:rPr lang="zh-TW" altLang="en-US" sz="1600" kern="1200" dirty="0" smtClean="0">
              <a:solidFill>
                <a:schemeClr val="bg1"/>
              </a:solidFill>
            </a:rPr>
            <a:t>飾</a:t>
          </a:r>
          <a:r>
            <a:rPr lang="zh-TW" altLang="zh-HK" sz="1600" kern="1200" dirty="0" smtClean="0">
              <a:solidFill>
                <a:schemeClr val="bg1"/>
              </a:solidFill>
            </a:rPr>
            <a:t>公司</a:t>
          </a:r>
          <a:r>
            <a:rPr lang="zh-TW" altLang="zh-HK" sz="1600" kern="1200" dirty="0">
              <a:solidFill>
                <a:schemeClr val="bg1"/>
              </a:solidFill>
            </a:rPr>
            <a:t>的“人員”，從設計團隊到零售人員，體現了品牌的精神，進一步增強了其吸引力。</a:t>
          </a:r>
          <a:endParaRPr lang="zh-HK" altLang="en-US" sz="1600" kern="1200" dirty="0"/>
        </a:p>
      </dsp:txBody>
      <dsp:txXfrm>
        <a:off x="9604903" y="2154403"/>
        <a:ext cx="2242098" cy="2154403"/>
      </dsp:txXfrm>
    </dsp:sp>
    <dsp:sp modelId="{C79D81A1-DA7D-44FC-821E-C1925C9EDB0D}">
      <dsp:nvSpPr>
        <dsp:cNvPr id="0" name=""/>
        <dsp:cNvSpPr/>
      </dsp:nvSpPr>
      <dsp:spPr>
        <a:xfrm>
          <a:off x="9829182" y="323160"/>
          <a:ext cx="1793540" cy="1793540"/>
        </a:xfrm>
        <a:prstGeom prst="ellipse">
          <a:avLst/>
        </a:prstGeom>
        <a:blipFill>
          <a:blip xmlns:r="http://schemas.openxmlformats.org/officeDocument/2006/relationships" r:embed="rId5"/>
          <a:srcRect/>
          <a:stretch>
            <a:fillRect t="-6000" b="-6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7C592F-9681-4190-830D-BA3F661DC8CB}">
      <dsp:nvSpPr>
        <dsp:cNvPr id="0" name=""/>
        <dsp:cNvSpPr/>
      </dsp:nvSpPr>
      <dsp:spPr>
        <a:xfrm>
          <a:off x="473994" y="4308807"/>
          <a:ext cx="10901862" cy="807901"/>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3FF70D-D9AB-46C1-AAF5-E49BDD6F2D60}">
      <dsp:nvSpPr>
        <dsp:cNvPr id="0" name=""/>
        <dsp:cNvSpPr/>
      </dsp:nvSpPr>
      <dsp:spPr>
        <a:xfrm rot="5400000">
          <a:off x="-119074" y="121056"/>
          <a:ext cx="793827" cy="555679"/>
        </a:xfrm>
        <a:prstGeom prst="chevron">
          <a:avLst/>
        </a:prstGeom>
        <a:solidFill>
          <a:srgbClr val="41AFAF"/>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1</a:t>
          </a:r>
          <a:endParaRPr lang="zh-HK" altLang="en-US" sz="1100" kern="1200" dirty="0"/>
        </a:p>
      </dsp:txBody>
      <dsp:txXfrm rot="-5400000">
        <a:off x="1" y="279822"/>
        <a:ext cx="555679" cy="238148"/>
      </dsp:txXfrm>
    </dsp:sp>
    <dsp:sp modelId="{8667B40B-032F-49E1-BDFF-E107642EDF8B}">
      <dsp:nvSpPr>
        <dsp:cNvPr id="0" name=""/>
        <dsp:cNvSpPr/>
      </dsp:nvSpPr>
      <dsp:spPr>
        <a:xfrm rot="5400000">
          <a:off x="4608629" y="-4098079"/>
          <a:ext cx="515987" cy="8712145"/>
        </a:xfrm>
        <a:prstGeom prst="round2SameRect">
          <a:avLst/>
        </a:prstGeom>
        <a:solidFill>
          <a:schemeClr val="lt1">
            <a:alpha val="90000"/>
            <a:hueOff val="0"/>
            <a:satOff val="0"/>
            <a:lumOff val="0"/>
            <a:alphaOff val="0"/>
          </a:schemeClr>
        </a:solidFill>
        <a:ln w="19050" cap="flat" cmpd="sng" algn="ctr">
          <a:solidFill>
            <a:srgbClr val="41AFA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zh-HK" sz="1800" kern="1200" dirty="0" smtClean="0"/>
            <a:t>為</a:t>
          </a:r>
          <a:r>
            <a:rPr lang="zh-TW" altLang="en-US" sz="1800" kern="1200" dirty="0" smtClean="0"/>
            <a:t>市場營</a:t>
          </a:r>
          <a:r>
            <a:rPr lang="zh-TW" altLang="zh-HK" sz="1800" kern="1200" dirty="0" smtClean="0"/>
            <a:t>銷</a:t>
          </a:r>
          <a:r>
            <a:rPr lang="zh-TW" altLang="zh-HK" sz="1800" kern="1200" dirty="0"/>
            <a:t>活動設定現實且可行的小目標。</a:t>
          </a:r>
          <a:endParaRPr lang="zh-HK" altLang="en-US" sz="1800" kern="1200" dirty="0"/>
        </a:p>
      </dsp:txBody>
      <dsp:txXfrm rot="-5400000">
        <a:off x="510550" y="25188"/>
        <a:ext cx="8686957" cy="465611"/>
      </dsp:txXfrm>
    </dsp:sp>
    <dsp:sp modelId="{A419E4E4-1978-49F7-BF8F-C8AA58459374}">
      <dsp:nvSpPr>
        <dsp:cNvPr id="0" name=""/>
        <dsp:cNvSpPr/>
      </dsp:nvSpPr>
      <dsp:spPr>
        <a:xfrm rot="5400000">
          <a:off x="-119074" y="850801"/>
          <a:ext cx="793827" cy="555679"/>
        </a:xfrm>
        <a:prstGeom prst="chevron">
          <a:avLst/>
        </a:prstGeom>
        <a:solidFill>
          <a:srgbClr val="369C97"/>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Step2</a:t>
          </a:r>
          <a:endParaRPr lang="zh-HK" altLang="en-US" sz="1100" kern="1200" dirty="0"/>
        </a:p>
      </dsp:txBody>
      <dsp:txXfrm rot="-5400000">
        <a:off x="1" y="1009567"/>
        <a:ext cx="555679" cy="238148"/>
      </dsp:txXfrm>
    </dsp:sp>
    <dsp:sp modelId="{CA67996D-D76B-489A-B89B-17E41F06FBBD}">
      <dsp:nvSpPr>
        <dsp:cNvPr id="0" name=""/>
        <dsp:cNvSpPr/>
      </dsp:nvSpPr>
      <dsp:spPr>
        <a:xfrm rot="5400000">
          <a:off x="4653758" y="-3366351"/>
          <a:ext cx="515987" cy="8712145"/>
        </a:xfrm>
        <a:prstGeom prst="round2SameRect">
          <a:avLst/>
        </a:prstGeom>
        <a:solidFill>
          <a:schemeClr val="lt1">
            <a:alpha val="90000"/>
            <a:hueOff val="0"/>
            <a:satOff val="0"/>
            <a:lumOff val="0"/>
            <a:alphaOff val="0"/>
          </a:schemeClr>
        </a:solidFill>
        <a:ln w="19050" cap="flat" cmpd="sng" algn="ctr">
          <a:solidFill>
            <a:srgbClr val="41AFA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zh-HK" sz="1800" kern="1200" dirty="0"/>
            <a:t>審核過去</a:t>
          </a:r>
          <a:r>
            <a:rPr lang="zh-TW" altLang="zh-HK" sz="1800" kern="1200" dirty="0" smtClean="0"/>
            <a:t>的</a:t>
          </a:r>
          <a:r>
            <a:rPr lang="zh-TW" altLang="en-US" sz="1800" kern="1200" dirty="0" smtClean="0"/>
            <a:t>市場營</a:t>
          </a:r>
          <a:r>
            <a:rPr lang="zh-TW" altLang="zh-HK" sz="1800" kern="1200" dirty="0" smtClean="0"/>
            <a:t>銷</a:t>
          </a:r>
          <a:r>
            <a:rPr lang="zh-TW" altLang="zh-HK" sz="1800" kern="1200" dirty="0"/>
            <a:t>活動並了解各種活動的成功率。</a:t>
          </a:r>
          <a:endParaRPr lang="zh-HK" altLang="en-US" sz="1800" kern="1200" dirty="0"/>
        </a:p>
      </dsp:txBody>
      <dsp:txXfrm rot="-5400000">
        <a:off x="555679" y="756916"/>
        <a:ext cx="8686957" cy="465611"/>
      </dsp:txXfrm>
    </dsp:sp>
    <dsp:sp modelId="{33F99044-BDA6-4CEE-A6BA-C584B44C270E}">
      <dsp:nvSpPr>
        <dsp:cNvPr id="0" name=""/>
        <dsp:cNvSpPr/>
      </dsp:nvSpPr>
      <dsp:spPr>
        <a:xfrm rot="5400000">
          <a:off x="-119074" y="1580545"/>
          <a:ext cx="793827" cy="555679"/>
        </a:xfrm>
        <a:prstGeom prst="chevron">
          <a:avLst/>
        </a:prstGeom>
        <a:solidFill>
          <a:srgbClr val="87D3E5"/>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3</a:t>
          </a:r>
          <a:endParaRPr lang="zh-HK" altLang="en-US" sz="1100" kern="1200" dirty="0"/>
        </a:p>
      </dsp:txBody>
      <dsp:txXfrm rot="-5400000">
        <a:off x="1" y="1739311"/>
        <a:ext cx="555679" cy="238148"/>
      </dsp:txXfrm>
    </dsp:sp>
    <dsp:sp modelId="{EB1380A7-EBC3-44FA-95AA-02ECF766EA50}">
      <dsp:nvSpPr>
        <dsp:cNvPr id="0" name=""/>
        <dsp:cNvSpPr/>
      </dsp:nvSpPr>
      <dsp:spPr>
        <a:xfrm rot="5400000">
          <a:off x="4653758" y="-2636607"/>
          <a:ext cx="515987" cy="8712145"/>
        </a:xfrm>
        <a:prstGeom prst="round2SameRect">
          <a:avLst/>
        </a:prstGeom>
        <a:solidFill>
          <a:schemeClr val="lt1">
            <a:alpha val="90000"/>
            <a:hueOff val="0"/>
            <a:satOff val="0"/>
            <a:lumOff val="0"/>
            <a:alphaOff val="0"/>
          </a:schemeClr>
        </a:solidFill>
        <a:ln w="19050" cap="flat" cmpd="sng" algn="ctr">
          <a:solidFill>
            <a:srgbClr val="87D3E5"/>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zh-HK" sz="1800" kern="1200" dirty="0"/>
            <a:t>透過</a:t>
          </a:r>
          <a:r>
            <a:rPr lang="zh-TW" altLang="zh-HK" sz="1800" kern="1200" dirty="0" smtClean="0"/>
            <a:t>調查</a:t>
          </a:r>
          <a:r>
            <a:rPr lang="zh-TW" altLang="en-US" sz="1800" kern="1200" dirty="0" smtClean="0"/>
            <a:t>和</a:t>
          </a:r>
          <a:r>
            <a:rPr lang="zh-TW" altLang="zh-HK" sz="1800" kern="1200" dirty="0" smtClean="0"/>
            <a:t>研究</a:t>
          </a:r>
          <a:r>
            <a:rPr lang="zh-TW" altLang="zh-HK" sz="1800" kern="1200" dirty="0"/>
            <a:t>了解最新的市場趨勢和需求。</a:t>
          </a:r>
          <a:endParaRPr lang="zh-HK" altLang="en-US" sz="1800" kern="1200" dirty="0"/>
        </a:p>
      </dsp:txBody>
      <dsp:txXfrm rot="-5400000">
        <a:off x="555679" y="1486660"/>
        <a:ext cx="8686957" cy="465611"/>
      </dsp:txXfrm>
    </dsp:sp>
    <dsp:sp modelId="{F8F66126-B903-405C-A704-0109D0D7CBBA}">
      <dsp:nvSpPr>
        <dsp:cNvPr id="0" name=""/>
        <dsp:cNvSpPr/>
      </dsp:nvSpPr>
      <dsp:spPr>
        <a:xfrm rot="5400000">
          <a:off x="-119074" y="2310290"/>
          <a:ext cx="793827" cy="555679"/>
        </a:xfrm>
        <a:prstGeom prst="chevron">
          <a:avLst/>
        </a:prstGeom>
        <a:solidFill>
          <a:schemeClr val="accent1">
            <a:lumMod val="20000"/>
            <a:lumOff val="8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4</a:t>
          </a:r>
          <a:endParaRPr lang="zh-HK" altLang="en-US" sz="1100" kern="1200" dirty="0"/>
        </a:p>
      </dsp:txBody>
      <dsp:txXfrm rot="-5400000">
        <a:off x="1" y="2469056"/>
        <a:ext cx="555679" cy="238148"/>
      </dsp:txXfrm>
    </dsp:sp>
    <dsp:sp modelId="{ABCB24CA-185F-4D70-9DF7-50D3C7BBE2C6}">
      <dsp:nvSpPr>
        <dsp:cNvPr id="0" name=""/>
        <dsp:cNvSpPr/>
      </dsp:nvSpPr>
      <dsp:spPr>
        <a:xfrm rot="5400000">
          <a:off x="4653758" y="-1906862"/>
          <a:ext cx="515987" cy="8712145"/>
        </a:xfrm>
        <a:prstGeom prst="round2SameRect">
          <a:avLst/>
        </a:prstGeom>
        <a:solidFill>
          <a:schemeClr val="lt1">
            <a:alpha val="90000"/>
            <a:hueOff val="0"/>
            <a:satOff val="0"/>
            <a:lumOff val="0"/>
            <a:alphaOff val="0"/>
          </a:schemeClr>
        </a:solidFill>
        <a:ln w="19050" cap="flat" cmpd="sng" algn="ctr">
          <a:solidFill>
            <a:schemeClr val="tx2">
              <a:lumMod val="10000"/>
              <a:lumOff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zh-HK" sz="1800" kern="1200" dirty="0"/>
            <a:t>將市場調查與審核結果結合起來，了解市場範圍和受眾類型。</a:t>
          </a:r>
          <a:endParaRPr lang="zh-HK" altLang="en-US" sz="1800" kern="1200" dirty="0"/>
        </a:p>
      </dsp:txBody>
      <dsp:txXfrm rot="-5400000">
        <a:off x="555679" y="2216405"/>
        <a:ext cx="8686957" cy="465611"/>
      </dsp:txXfrm>
    </dsp:sp>
    <dsp:sp modelId="{9A56038D-E5AF-4DA0-8052-DF2834EEE68B}">
      <dsp:nvSpPr>
        <dsp:cNvPr id="0" name=""/>
        <dsp:cNvSpPr/>
      </dsp:nvSpPr>
      <dsp:spPr>
        <a:xfrm rot="5400000">
          <a:off x="-119074" y="3040034"/>
          <a:ext cx="793827" cy="555679"/>
        </a:xfrm>
        <a:prstGeom prst="chevron">
          <a:avLst/>
        </a:prstGeom>
        <a:solidFill>
          <a:srgbClr val="FADDCE"/>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5</a:t>
          </a:r>
          <a:endParaRPr lang="zh-HK" altLang="en-US" sz="1100" kern="1200" dirty="0"/>
        </a:p>
      </dsp:txBody>
      <dsp:txXfrm rot="-5400000">
        <a:off x="1" y="3198800"/>
        <a:ext cx="555679" cy="238148"/>
      </dsp:txXfrm>
    </dsp:sp>
    <dsp:sp modelId="{74A6C0F6-9F7A-4E0F-B47A-8BAE377DD8F1}">
      <dsp:nvSpPr>
        <dsp:cNvPr id="0" name=""/>
        <dsp:cNvSpPr/>
      </dsp:nvSpPr>
      <dsp:spPr>
        <a:xfrm rot="5400000">
          <a:off x="4653758" y="-1177118"/>
          <a:ext cx="515987" cy="8712145"/>
        </a:xfrm>
        <a:prstGeom prst="round2SameRect">
          <a:avLst/>
        </a:prstGeom>
        <a:solidFill>
          <a:schemeClr val="lt1">
            <a:alpha val="90000"/>
            <a:hueOff val="0"/>
            <a:satOff val="0"/>
            <a:lumOff val="0"/>
            <a:alphaOff val="0"/>
          </a:schemeClr>
        </a:solidFill>
        <a:ln w="19050" cap="flat" cmpd="sng" algn="ctr">
          <a:solidFill>
            <a:srgbClr val="FADDC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zh-HK" sz="1800" kern="1200" dirty="0">
              <a:solidFill>
                <a:schemeClr val="tx1"/>
              </a:solidFill>
            </a:rPr>
            <a:t>確定可</a:t>
          </a:r>
          <a:r>
            <a:rPr lang="zh-TW" altLang="en-US" sz="1800" kern="1200" dirty="0">
              <a:solidFill>
                <a:schemeClr val="tx1"/>
              </a:solidFill>
            </a:rPr>
            <a:t>運</a:t>
          </a:r>
          <a:r>
            <a:rPr lang="zh-TW" altLang="zh-HK" sz="1800" kern="1200" dirty="0">
              <a:solidFill>
                <a:schemeClr val="tx1"/>
              </a:solidFill>
            </a:rPr>
            <a:t>用</a:t>
          </a:r>
          <a:r>
            <a:rPr lang="zh-TW" altLang="zh-HK" sz="1800" kern="1200" dirty="0" smtClean="0">
              <a:solidFill>
                <a:schemeClr val="tx1"/>
              </a:solidFill>
            </a:rPr>
            <a:t>於</a:t>
          </a:r>
          <a:r>
            <a:rPr lang="zh-TW" altLang="en-US" sz="1800" kern="1200" dirty="0" smtClean="0">
              <a:solidFill>
                <a:schemeClr val="tx1"/>
              </a:solidFill>
            </a:rPr>
            <a:t>市場營</a:t>
          </a:r>
          <a:r>
            <a:rPr lang="zh-TW" altLang="zh-HK" sz="1800" kern="1200" dirty="0" smtClean="0">
              <a:solidFill>
                <a:schemeClr val="tx1"/>
              </a:solidFill>
            </a:rPr>
            <a:t>銷</a:t>
          </a:r>
          <a:r>
            <a:rPr lang="zh-TW" altLang="zh-HK" sz="1800" kern="1200" dirty="0">
              <a:solidFill>
                <a:schemeClr val="tx1"/>
              </a:solidFill>
            </a:rPr>
            <a:t>活動</a:t>
          </a:r>
          <a:r>
            <a:rPr lang="zh-TW" altLang="zh-HK" sz="1800" kern="1200" dirty="0" smtClean="0">
              <a:solidFill>
                <a:schemeClr val="tx1"/>
              </a:solidFill>
            </a:rPr>
            <a:t>的</a:t>
          </a:r>
          <a:r>
            <a:rPr lang="zh-TW" altLang="en-US" sz="1800" kern="1200" dirty="0" smtClean="0">
              <a:solidFill>
                <a:schemeClr val="tx1"/>
              </a:solidFill>
            </a:rPr>
            <a:t>預算</a:t>
          </a:r>
          <a:r>
            <a:rPr lang="zh-TW" altLang="zh-HK" sz="1800" kern="1200" dirty="0" smtClean="0">
              <a:solidFill>
                <a:schemeClr val="tx1"/>
              </a:solidFill>
            </a:rPr>
            <a:t>並</a:t>
          </a:r>
          <a:r>
            <a:rPr lang="zh-TW" altLang="zh-HK" sz="1800" kern="1200" dirty="0">
              <a:solidFill>
                <a:schemeClr val="tx1"/>
              </a:solidFill>
            </a:rPr>
            <a:t>調整規模以滿足要求</a:t>
          </a:r>
          <a:r>
            <a:rPr lang="zh-TW" altLang="zh-HK" sz="1800" kern="1200" dirty="0"/>
            <a:t>。</a:t>
          </a:r>
          <a:endParaRPr lang="zh-HK" altLang="en-US" sz="1800" kern="1200" dirty="0">
            <a:solidFill>
              <a:schemeClr val="tx1"/>
            </a:solidFill>
          </a:endParaRPr>
        </a:p>
      </dsp:txBody>
      <dsp:txXfrm rot="-5400000">
        <a:off x="555679" y="2946149"/>
        <a:ext cx="8686957" cy="465611"/>
      </dsp:txXfrm>
    </dsp:sp>
    <dsp:sp modelId="{68AD888F-6795-4C54-B9AD-2718A76CABA7}">
      <dsp:nvSpPr>
        <dsp:cNvPr id="0" name=""/>
        <dsp:cNvSpPr/>
      </dsp:nvSpPr>
      <dsp:spPr>
        <a:xfrm rot="5400000">
          <a:off x="-119074" y="3769779"/>
          <a:ext cx="793827" cy="555679"/>
        </a:xfrm>
        <a:prstGeom prst="chevron">
          <a:avLst/>
        </a:prstGeom>
        <a:solidFill>
          <a:schemeClr val="accent2">
            <a:lumMod val="40000"/>
            <a:lumOff val="60000"/>
          </a:schemeClr>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6</a:t>
          </a:r>
          <a:endParaRPr lang="zh-HK" altLang="en-US" sz="1100" kern="1200" dirty="0"/>
        </a:p>
      </dsp:txBody>
      <dsp:txXfrm rot="-5400000">
        <a:off x="1" y="3928545"/>
        <a:ext cx="555679" cy="238148"/>
      </dsp:txXfrm>
    </dsp:sp>
    <dsp:sp modelId="{D3900F6B-EC12-4D14-8D6B-5AE956A21A27}">
      <dsp:nvSpPr>
        <dsp:cNvPr id="0" name=""/>
        <dsp:cNvSpPr/>
      </dsp:nvSpPr>
      <dsp:spPr>
        <a:xfrm rot="5400000">
          <a:off x="4653758" y="-447373"/>
          <a:ext cx="515987" cy="8712145"/>
        </a:xfrm>
        <a:prstGeom prst="round2SameRect">
          <a:avLst/>
        </a:prstGeom>
        <a:solidFill>
          <a:schemeClr val="lt1">
            <a:alpha val="90000"/>
            <a:hueOff val="0"/>
            <a:satOff val="0"/>
            <a:lumOff val="0"/>
            <a:alphaOff val="0"/>
          </a:schemeClr>
        </a:solidFill>
        <a:ln w="19050" cap="flat" cmpd="sng" algn="ctr">
          <a:solidFill>
            <a:schemeClr val="accent2">
              <a:lumMod val="40000"/>
              <a:lumOff val="6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zh-HK" sz="1800" kern="1200" dirty="0"/>
            <a:t>使用收集的數據制定符合受眾和預算要求的最佳行銷策略。</a:t>
          </a:r>
          <a:endParaRPr lang="zh-HK" altLang="en-US" sz="1800" kern="1200" dirty="0"/>
        </a:p>
      </dsp:txBody>
      <dsp:txXfrm rot="-5400000">
        <a:off x="555679" y="3675894"/>
        <a:ext cx="8686957" cy="465611"/>
      </dsp:txXfrm>
    </dsp:sp>
    <dsp:sp modelId="{437D6DA3-B1F3-4B89-9D2F-4143A706C980}">
      <dsp:nvSpPr>
        <dsp:cNvPr id="0" name=""/>
        <dsp:cNvSpPr/>
      </dsp:nvSpPr>
      <dsp:spPr>
        <a:xfrm rot="5400000">
          <a:off x="-119074" y="4499524"/>
          <a:ext cx="793827" cy="555679"/>
        </a:xfrm>
        <a:prstGeom prst="chevron">
          <a:avLst/>
        </a:prstGeom>
        <a:solidFill>
          <a:srgbClr val="FF7C80"/>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7</a:t>
          </a:r>
          <a:endParaRPr lang="zh-HK" altLang="en-US" sz="1100" kern="1200" dirty="0"/>
        </a:p>
      </dsp:txBody>
      <dsp:txXfrm rot="-5400000">
        <a:off x="1" y="4658290"/>
        <a:ext cx="555679" cy="238148"/>
      </dsp:txXfrm>
    </dsp:sp>
    <dsp:sp modelId="{E192AEE9-1168-4C6C-B55B-1B75938A6FFB}">
      <dsp:nvSpPr>
        <dsp:cNvPr id="0" name=""/>
        <dsp:cNvSpPr/>
      </dsp:nvSpPr>
      <dsp:spPr>
        <a:xfrm rot="5400000">
          <a:off x="4653758" y="282370"/>
          <a:ext cx="515987" cy="8712145"/>
        </a:xfrm>
        <a:prstGeom prst="round2SameRect">
          <a:avLst/>
        </a:prstGeom>
        <a:solidFill>
          <a:schemeClr val="lt1">
            <a:alpha val="90000"/>
            <a:hueOff val="0"/>
            <a:satOff val="0"/>
            <a:lumOff val="0"/>
            <a:alphaOff val="0"/>
          </a:schemeClr>
        </a:solidFill>
        <a:ln w="19050" cap="flat" cmpd="sng" algn="ctr">
          <a:solidFill>
            <a:srgbClr val="FF7C8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smtClean="0"/>
            <a:t>舉行</a:t>
          </a:r>
          <a:r>
            <a:rPr lang="zh-TW" altLang="zh-HK" sz="1800" kern="1200" smtClean="0"/>
            <a:t>小規模</a:t>
          </a:r>
          <a:r>
            <a:rPr lang="zh-TW" altLang="en-US" sz="1800" kern="1200" smtClean="0"/>
            <a:t>的</a:t>
          </a:r>
          <a:r>
            <a:rPr lang="zh-TW" altLang="zh-HK" sz="1800" kern="1200" smtClean="0"/>
            <a:t>活動</a:t>
          </a:r>
          <a:r>
            <a:rPr lang="zh-TW" altLang="zh-HK" sz="1800" kern="1200" dirty="0"/>
            <a:t>並了解客戶對此的反應。</a:t>
          </a:r>
          <a:endParaRPr lang="zh-HK" altLang="en-US" sz="1800" kern="1200" dirty="0"/>
        </a:p>
      </dsp:txBody>
      <dsp:txXfrm rot="-5400000">
        <a:off x="555679" y="4405637"/>
        <a:ext cx="8686957" cy="465611"/>
      </dsp:txXfrm>
    </dsp:sp>
    <dsp:sp modelId="{9E3AE8C2-DF17-4779-A96F-F3BD8374AE77}">
      <dsp:nvSpPr>
        <dsp:cNvPr id="0" name=""/>
        <dsp:cNvSpPr/>
      </dsp:nvSpPr>
      <dsp:spPr>
        <a:xfrm rot="5400000">
          <a:off x="-119074" y="5229268"/>
          <a:ext cx="793827" cy="555679"/>
        </a:xfrm>
        <a:prstGeom prst="chevron">
          <a:avLst/>
        </a:prstGeom>
        <a:solidFill>
          <a:srgbClr val="FF6699"/>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8</a:t>
          </a:r>
          <a:endParaRPr lang="zh-HK" altLang="en-US" sz="1100" kern="1200" dirty="0"/>
        </a:p>
      </dsp:txBody>
      <dsp:txXfrm rot="-5400000">
        <a:off x="1" y="5388034"/>
        <a:ext cx="555679" cy="238148"/>
      </dsp:txXfrm>
    </dsp:sp>
    <dsp:sp modelId="{9633981E-B954-4AA3-B108-00E65DBF151E}">
      <dsp:nvSpPr>
        <dsp:cNvPr id="0" name=""/>
        <dsp:cNvSpPr/>
      </dsp:nvSpPr>
      <dsp:spPr>
        <a:xfrm rot="5400000">
          <a:off x="4653758" y="1012115"/>
          <a:ext cx="515987" cy="8712145"/>
        </a:xfrm>
        <a:prstGeom prst="round2SameRect">
          <a:avLst/>
        </a:prstGeom>
        <a:solidFill>
          <a:schemeClr val="lt1">
            <a:alpha val="90000"/>
            <a:hueOff val="0"/>
            <a:satOff val="0"/>
            <a:lumOff val="0"/>
            <a:alphaOff val="0"/>
          </a:schemeClr>
        </a:solidFill>
        <a:ln w="19050" cap="flat" cmpd="sng" algn="ctr">
          <a:solidFill>
            <a:srgbClr val="FF669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en-US" sz="1800" kern="1200" dirty="0" smtClean="0"/>
            <a:t>運</a:t>
          </a:r>
          <a:r>
            <a:rPr lang="zh-TW" altLang="zh-HK" sz="1800" kern="1200" dirty="0" smtClean="0"/>
            <a:t>用</a:t>
          </a:r>
          <a:r>
            <a:rPr lang="zh-TW" altLang="en-US" sz="1800" kern="1200" dirty="0" smtClean="0"/>
            <a:t>顧</a:t>
          </a:r>
          <a:r>
            <a:rPr lang="zh-TW" altLang="zh-HK" sz="1800" kern="1200" dirty="0" smtClean="0"/>
            <a:t>客的</a:t>
          </a:r>
          <a:r>
            <a:rPr lang="zh-TW" altLang="zh-HK" sz="1800" kern="1200" dirty="0"/>
            <a:t>反應和評論</a:t>
          </a:r>
          <a:r>
            <a:rPr lang="zh-TW" altLang="zh-HK" sz="1800" kern="1200" dirty="0" smtClean="0"/>
            <a:t>來</a:t>
          </a:r>
          <a:r>
            <a:rPr lang="zh-TW" altLang="en-US" sz="1800" kern="1200" dirty="0" smtClean="0"/>
            <a:t>改良市場營</a:t>
          </a:r>
          <a:r>
            <a:rPr lang="zh-TW" altLang="zh-HK" sz="1800" kern="1200" dirty="0" smtClean="0"/>
            <a:t>銷活動</a:t>
          </a:r>
          <a:r>
            <a:rPr lang="zh-TW" altLang="en-US" sz="1800" kern="1200" dirty="0" smtClean="0"/>
            <a:t>後</a:t>
          </a:r>
          <a:r>
            <a:rPr lang="zh-TW" altLang="zh-HK" sz="1800" kern="1200" dirty="0" smtClean="0"/>
            <a:t>全面</a:t>
          </a:r>
          <a:r>
            <a:rPr lang="zh-TW" altLang="en-US" sz="1800" kern="1200" dirty="0" smtClean="0"/>
            <a:t>推行</a:t>
          </a:r>
          <a:r>
            <a:rPr lang="zh-TW" altLang="zh-HK" sz="1800" kern="1200" dirty="0" smtClean="0"/>
            <a:t>。</a:t>
          </a:r>
          <a:endParaRPr lang="zh-HK" altLang="en-US" sz="1800" kern="1200" dirty="0"/>
        </a:p>
      </dsp:txBody>
      <dsp:txXfrm rot="-5400000">
        <a:off x="555679" y="5135382"/>
        <a:ext cx="8686957" cy="465611"/>
      </dsp:txXfrm>
    </dsp:sp>
    <dsp:sp modelId="{6AB6DA4A-25CD-4B65-90EE-4FB4CD6C0F2B}">
      <dsp:nvSpPr>
        <dsp:cNvPr id="0" name=""/>
        <dsp:cNvSpPr/>
      </dsp:nvSpPr>
      <dsp:spPr>
        <a:xfrm rot="5400000">
          <a:off x="-119074" y="5959013"/>
          <a:ext cx="793827" cy="555679"/>
        </a:xfrm>
        <a:prstGeom prst="chevron">
          <a:avLst/>
        </a:prstGeom>
        <a:solidFill>
          <a:schemeClr val="accent4">
            <a:hueOff val="6599937"/>
            <a:satOff val="-29202"/>
            <a:lumOff val="-4903"/>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US" altLang="zh-HK" sz="1100" kern="1200" dirty="0"/>
            <a:t>Step 9</a:t>
          </a:r>
          <a:endParaRPr lang="zh-HK" altLang="en-US" sz="1100" kern="1200" dirty="0"/>
        </a:p>
      </dsp:txBody>
      <dsp:txXfrm rot="-5400000">
        <a:off x="1" y="6117779"/>
        <a:ext cx="555679" cy="238148"/>
      </dsp:txXfrm>
    </dsp:sp>
    <dsp:sp modelId="{3945704A-98A9-42A0-9C0B-6F69A6AB55BD}">
      <dsp:nvSpPr>
        <dsp:cNvPr id="0" name=""/>
        <dsp:cNvSpPr/>
      </dsp:nvSpPr>
      <dsp:spPr>
        <a:xfrm rot="5400000">
          <a:off x="4653758" y="1741860"/>
          <a:ext cx="515987" cy="8712145"/>
        </a:xfrm>
        <a:prstGeom prst="round2SameRect">
          <a:avLst/>
        </a:prstGeom>
        <a:solidFill>
          <a:schemeClr val="lt1">
            <a:alpha val="90000"/>
            <a:hueOff val="0"/>
            <a:satOff val="0"/>
            <a:lumOff val="0"/>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zh-TW" altLang="zh-HK" sz="1800" kern="1200" dirty="0" smtClean="0"/>
            <a:t>收集</a:t>
          </a:r>
          <a:r>
            <a:rPr lang="zh-TW" altLang="en-US" sz="1800" kern="1200" dirty="0" smtClean="0"/>
            <a:t>並保存</a:t>
          </a:r>
          <a:r>
            <a:rPr lang="zh-TW" altLang="zh-HK" sz="1800" kern="1200" dirty="0" smtClean="0"/>
            <a:t>有關</a:t>
          </a:r>
          <a:r>
            <a:rPr lang="zh-TW" altLang="zh-HK" sz="1800" kern="1200" dirty="0"/>
            <a:t>參與度和點擊率的</a:t>
          </a:r>
          <a:r>
            <a:rPr lang="zh-TW" altLang="zh-HK" sz="1800" kern="1200" dirty="0" smtClean="0"/>
            <a:t>數據以</a:t>
          </a:r>
          <a:r>
            <a:rPr lang="zh-TW" altLang="zh-HK" sz="1800" kern="1200" dirty="0"/>
            <a:t>供</a:t>
          </a:r>
          <a:r>
            <a:rPr lang="zh-TW" altLang="zh-HK" sz="1800" kern="1200" dirty="0" smtClean="0"/>
            <a:t>將來</a:t>
          </a:r>
          <a:r>
            <a:rPr lang="zh-TW" altLang="en-US" sz="1800" kern="1200" dirty="0" smtClean="0"/>
            <a:t>作</a:t>
          </a:r>
          <a:r>
            <a:rPr lang="zh-TW" altLang="zh-HK" sz="1800" kern="1200" dirty="0" smtClean="0"/>
            <a:t>參考</a:t>
          </a:r>
          <a:r>
            <a:rPr lang="zh-TW" altLang="zh-HK" sz="1800" kern="1200" dirty="0"/>
            <a:t>。</a:t>
          </a:r>
          <a:endParaRPr lang="zh-HK" altLang="en-US" sz="1800" kern="1200" dirty="0"/>
        </a:p>
      </dsp:txBody>
      <dsp:txXfrm rot="-5400000">
        <a:off x="555679" y="5865127"/>
        <a:ext cx="8686957" cy="4656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D2F10-43F7-4084-B299-7BA73022E1AA}">
      <dsp:nvSpPr>
        <dsp:cNvPr id="0" name=""/>
        <dsp:cNvSpPr/>
      </dsp:nvSpPr>
      <dsp:spPr>
        <a:xfrm>
          <a:off x="0" y="0"/>
          <a:ext cx="1587499" cy="5418667"/>
        </a:xfrm>
        <a:prstGeom prst="roundRect">
          <a:avLst>
            <a:gd name="adj" fmla="val 10000"/>
          </a:avLst>
        </a:prstGeom>
        <a:solidFill>
          <a:srgbClr val="41AFAF"/>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zh-HK" sz="2400" kern="1200" dirty="0"/>
            <a:t>致力於內容創作</a:t>
          </a:r>
          <a:endParaRPr lang="zh-HK" altLang="en-US" sz="2400" kern="1200" dirty="0"/>
        </a:p>
      </dsp:txBody>
      <dsp:txXfrm>
        <a:off x="0" y="2167466"/>
        <a:ext cx="1587499" cy="2167466"/>
      </dsp:txXfrm>
    </dsp:sp>
    <dsp:sp modelId="{5F7CF3C8-D050-4B19-AD47-7CC3D27B536A}">
      <dsp:nvSpPr>
        <dsp:cNvPr id="0" name=""/>
        <dsp:cNvSpPr/>
      </dsp:nvSpPr>
      <dsp:spPr>
        <a:xfrm>
          <a:off x="47625" y="325120"/>
          <a:ext cx="1492249" cy="180441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 xmlns:asvg="http://schemas.microsoft.com/office/drawing/2016/SVG/main" r:embed="rId2"/>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2133E0-430C-401E-B9E1-BE7CC7CE690D}">
      <dsp:nvSpPr>
        <dsp:cNvPr id="0" name=""/>
        <dsp:cNvSpPr/>
      </dsp:nvSpPr>
      <dsp:spPr>
        <a:xfrm>
          <a:off x="1635125" y="0"/>
          <a:ext cx="1587499" cy="5418667"/>
        </a:xfrm>
        <a:prstGeom prst="roundRect">
          <a:avLst>
            <a:gd name="adj" fmla="val 10000"/>
          </a:avLst>
        </a:prstGeom>
        <a:solidFill>
          <a:srgbClr val="30888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zh-HK" sz="2400" kern="1200" dirty="0"/>
            <a:t>確定內容的想法和主題</a:t>
          </a:r>
          <a:endParaRPr lang="zh-HK" altLang="en-US" sz="2400" kern="1200" dirty="0"/>
        </a:p>
      </dsp:txBody>
      <dsp:txXfrm>
        <a:off x="1635125" y="2167466"/>
        <a:ext cx="1587499" cy="2167466"/>
      </dsp:txXfrm>
    </dsp:sp>
    <dsp:sp modelId="{40EF6760-555F-4EAB-BF4A-B0688090F9B9}">
      <dsp:nvSpPr>
        <dsp:cNvPr id="0" name=""/>
        <dsp:cNvSpPr/>
      </dsp:nvSpPr>
      <dsp:spPr>
        <a:xfrm>
          <a:off x="1682750" y="325120"/>
          <a:ext cx="1492249" cy="1804416"/>
        </a:xfrm>
        <a:prstGeom prst="ellipse">
          <a:avLst/>
        </a:prstGeom>
        <a:blipFill>
          <a:blip xmlns:r="http://schemas.openxmlformats.org/officeDocument/2006/relationships" r:embed="rId3">
            <a:extLst>
              <a:ext uri="{96DAC541-7B7A-43D3-8B79-37D633B846F1}">
                <asvg:svgBlip xmlns="" xmlns:asvg="http://schemas.microsoft.com/office/drawing/2016/SVG/main" r:embed="rId4"/>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FD07EDB-757B-4D41-9284-FCFE98BEF012}">
      <dsp:nvSpPr>
        <dsp:cNvPr id="0" name=""/>
        <dsp:cNvSpPr/>
      </dsp:nvSpPr>
      <dsp:spPr>
        <a:xfrm>
          <a:off x="3270250" y="0"/>
          <a:ext cx="1587499" cy="5418667"/>
        </a:xfrm>
        <a:prstGeom prst="roundRect">
          <a:avLst>
            <a:gd name="adj" fmla="val 10000"/>
          </a:avLst>
        </a:prstGeom>
        <a:solidFill>
          <a:schemeClr val="accent1">
            <a:lumMod val="20000"/>
            <a:lumOff val="8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zh-HK" sz="2400" kern="1200" dirty="0">
              <a:solidFill>
                <a:schemeClr val="bg1">
                  <a:lumMod val="50000"/>
                </a:schemeClr>
              </a:solidFill>
            </a:rPr>
            <a:t>使用資訊圖表</a:t>
          </a:r>
          <a:endParaRPr lang="zh-HK" altLang="en-US" sz="2400" kern="1200" dirty="0">
            <a:solidFill>
              <a:schemeClr val="bg1">
                <a:lumMod val="50000"/>
              </a:schemeClr>
            </a:solidFill>
          </a:endParaRPr>
        </a:p>
      </dsp:txBody>
      <dsp:txXfrm>
        <a:off x="3270250" y="2167466"/>
        <a:ext cx="1587499" cy="2167466"/>
      </dsp:txXfrm>
    </dsp:sp>
    <dsp:sp modelId="{410BDDEC-7CAB-4EAF-9F26-020A5DD65527}">
      <dsp:nvSpPr>
        <dsp:cNvPr id="0" name=""/>
        <dsp:cNvSpPr/>
      </dsp:nvSpPr>
      <dsp:spPr>
        <a:xfrm>
          <a:off x="3317875" y="325120"/>
          <a:ext cx="1492249" cy="1804416"/>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B2774F-46E5-4035-A5FB-B16729E83F41}">
      <dsp:nvSpPr>
        <dsp:cNvPr id="0" name=""/>
        <dsp:cNvSpPr/>
      </dsp:nvSpPr>
      <dsp:spPr>
        <a:xfrm>
          <a:off x="4905375" y="0"/>
          <a:ext cx="1587499" cy="5418667"/>
        </a:xfrm>
        <a:prstGeom prst="roundRect">
          <a:avLst>
            <a:gd name="adj" fmla="val 10000"/>
          </a:avLst>
        </a:prstGeom>
        <a:solidFill>
          <a:srgbClr val="F3AC89"/>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zh-TW" altLang="en-US" sz="2400" kern="1200" dirty="0"/>
            <a:t>在不犧牲品質的情況下加快速度</a:t>
          </a:r>
          <a:endParaRPr lang="zh-HK" altLang="en-US" sz="2400" kern="1200" dirty="0"/>
        </a:p>
      </dsp:txBody>
      <dsp:txXfrm>
        <a:off x="4905375" y="2167466"/>
        <a:ext cx="1587499" cy="2167466"/>
      </dsp:txXfrm>
    </dsp:sp>
    <dsp:sp modelId="{E1DF3715-4C18-40E2-9843-B3DA63E59987}">
      <dsp:nvSpPr>
        <dsp:cNvPr id="0" name=""/>
        <dsp:cNvSpPr/>
      </dsp:nvSpPr>
      <dsp:spPr>
        <a:xfrm>
          <a:off x="4952999" y="325120"/>
          <a:ext cx="1492249" cy="1804416"/>
        </a:xfrm>
        <a:prstGeom prst="ellipse">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68A76C-FCBD-443F-B026-3DC73A918F35}">
      <dsp:nvSpPr>
        <dsp:cNvPr id="0" name=""/>
        <dsp:cNvSpPr/>
      </dsp:nvSpPr>
      <dsp:spPr>
        <a:xfrm>
          <a:off x="6540499" y="0"/>
          <a:ext cx="1587499" cy="5418667"/>
        </a:xfrm>
        <a:prstGeom prst="roundRect">
          <a:avLst>
            <a:gd name="adj" fmla="val 10000"/>
          </a:avLst>
        </a:prstGeom>
        <a:solidFill>
          <a:srgbClr val="FF7C8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n-US" altLang="zh-TW" sz="2400" kern="1200" dirty="0"/>
            <a:t> </a:t>
          </a:r>
          <a:r>
            <a:rPr lang="zh-TW" altLang="zh-HK" sz="2400" kern="1200" dirty="0"/>
            <a:t>打造團隊，</a:t>
          </a:r>
          <a:r>
            <a:rPr lang="zh-HK" altLang="zh-HK" sz="2400" kern="1200" dirty="0"/>
            <a:t>致力於</a:t>
          </a:r>
          <a:r>
            <a:rPr lang="zh-TW" altLang="zh-HK" sz="2400" kern="1200" dirty="0"/>
            <a:t>質量</a:t>
          </a:r>
          <a:endParaRPr lang="zh-HK" altLang="en-US" sz="2400" kern="1200" dirty="0"/>
        </a:p>
      </dsp:txBody>
      <dsp:txXfrm>
        <a:off x="6540499" y="2167466"/>
        <a:ext cx="1587499" cy="2167466"/>
      </dsp:txXfrm>
    </dsp:sp>
    <dsp:sp modelId="{DD4C0B84-3650-4871-A232-C75E9B3AC6C1}">
      <dsp:nvSpPr>
        <dsp:cNvPr id="0" name=""/>
        <dsp:cNvSpPr/>
      </dsp:nvSpPr>
      <dsp:spPr>
        <a:xfrm>
          <a:off x="6588124" y="325120"/>
          <a:ext cx="1492249" cy="1804416"/>
        </a:xfrm>
        <a:prstGeom prst="ellipse">
          <a:avLst/>
        </a:prstGeom>
        <a:blipFill>
          <a:blip xmlns:r="http://schemas.openxmlformats.org/officeDocument/2006/relationships" r:embed="rId9">
            <a:extLst>
              <a:ext uri="{96DAC541-7B7A-43D3-8B79-37D633B846F1}">
                <asvg:svgBlip xmlns="" xmlns:asvg="http://schemas.microsoft.com/office/drawing/2016/SVG/main" r:embed="rId10"/>
              </a:ext>
            </a:extLst>
          </a:blip>
          <a:srcRect/>
          <a:stretch>
            <a:fillRect l="-10000" r="-10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44A1C6-A2B1-4FDE-96DF-B4C60D6AAAB9}">
      <dsp:nvSpPr>
        <dsp:cNvPr id="0" name=""/>
        <dsp:cNvSpPr/>
      </dsp:nvSpPr>
      <dsp:spPr>
        <a:xfrm>
          <a:off x="331176" y="4605866"/>
          <a:ext cx="7477760" cy="812800"/>
        </a:xfrm>
        <a:prstGeom prst="leftRightArrow">
          <a:avLst/>
        </a:prstGeom>
        <a:no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HK"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7EC5F-03F0-435C-AB4C-EA55F97F0FCF}" type="datetimeFigureOut">
              <a:rPr lang="zh-HK" altLang="en-US" smtClean="0"/>
              <a:t>12/3/2025</a:t>
            </a:fld>
            <a:endParaRPr lang="zh-HK"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HK"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HK"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9801E8-FFBA-4D14-89C9-363FCA84E18D}" type="slidenum">
              <a:rPr lang="zh-HK" altLang="en-US" smtClean="0"/>
              <a:t>‹#›</a:t>
            </a:fld>
            <a:endParaRPr lang="zh-HK" altLang="en-US"/>
          </a:p>
        </p:txBody>
      </p:sp>
    </p:spTree>
    <p:extLst>
      <p:ext uri="{BB962C8B-B14F-4D97-AF65-F5344CB8AC3E}">
        <p14:creationId xmlns:p14="http://schemas.microsoft.com/office/powerpoint/2010/main" val="1905815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2</a:t>
            </a:fld>
            <a:endParaRPr lang="zh-HK" altLang="en-US"/>
          </a:p>
        </p:txBody>
      </p:sp>
    </p:spTree>
    <p:extLst>
      <p:ext uri="{BB962C8B-B14F-4D97-AF65-F5344CB8AC3E}">
        <p14:creationId xmlns:p14="http://schemas.microsoft.com/office/powerpoint/2010/main" val="3995008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3</a:t>
            </a:fld>
            <a:endParaRPr lang="zh-HK" altLang="en-US"/>
          </a:p>
        </p:txBody>
      </p:sp>
    </p:spTree>
    <p:extLst>
      <p:ext uri="{BB962C8B-B14F-4D97-AF65-F5344CB8AC3E}">
        <p14:creationId xmlns:p14="http://schemas.microsoft.com/office/powerpoint/2010/main" val="1771341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4</a:t>
            </a:fld>
            <a:endParaRPr lang="zh-HK" altLang="en-US"/>
          </a:p>
        </p:txBody>
      </p:sp>
    </p:spTree>
    <p:extLst>
      <p:ext uri="{BB962C8B-B14F-4D97-AF65-F5344CB8AC3E}">
        <p14:creationId xmlns:p14="http://schemas.microsoft.com/office/powerpoint/2010/main" val="191828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5</a:t>
            </a:fld>
            <a:endParaRPr lang="zh-HK" altLang="en-US"/>
          </a:p>
        </p:txBody>
      </p:sp>
    </p:spTree>
    <p:extLst>
      <p:ext uri="{BB962C8B-B14F-4D97-AF65-F5344CB8AC3E}">
        <p14:creationId xmlns:p14="http://schemas.microsoft.com/office/powerpoint/2010/main" val="4238629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6</a:t>
            </a:fld>
            <a:endParaRPr lang="zh-HK" altLang="en-US"/>
          </a:p>
        </p:txBody>
      </p:sp>
    </p:spTree>
    <p:extLst>
      <p:ext uri="{BB962C8B-B14F-4D97-AF65-F5344CB8AC3E}">
        <p14:creationId xmlns:p14="http://schemas.microsoft.com/office/powerpoint/2010/main" val="233017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11</a:t>
            </a:fld>
            <a:endParaRPr lang="zh-HK" altLang="en-US"/>
          </a:p>
        </p:txBody>
      </p:sp>
    </p:spTree>
    <p:extLst>
      <p:ext uri="{BB962C8B-B14F-4D97-AF65-F5344CB8AC3E}">
        <p14:creationId xmlns:p14="http://schemas.microsoft.com/office/powerpoint/2010/main" val="2280554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12</a:t>
            </a:fld>
            <a:endParaRPr lang="zh-HK" altLang="en-US"/>
          </a:p>
        </p:txBody>
      </p:sp>
    </p:spTree>
    <p:extLst>
      <p:ext uri="{BB962C8B-B14F-4D97-AF65-F5344CB8AC3E}">
        <p14:creationId xmlns:p14="http://schemas.microsoft.com/office/powerpoint/2010/main" val="2341524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HK" altLang="en-US" dirty="0"/>
          </a:p>
        </p:txBody>
      </p:sp>
      <p:sp>
        <p:nvSpPr>
          <p:cNvPr id="4" name="投影片編號版面配置區 3"/>
          <p:cNvSpPr>
            <a:spLocks noGrp="1"/>
          </p:cNvSpPr>
          <p:nvPr>
            <p:ph type="sldNum" sz="quarter" idx="5"/>
          </p:nvPr>
        </p:nvSpPr>
        <p:spPr/>
        <p:txBody>
          <a:bodyPr/>
          <a:lstStyle/>
          <a:p>
            <a:fld id="{179801E8-FFBA-4D14-89C9-363FCA84E18D}" type="slidenum">
              <a:rPr lang="zh-HK" altLang="en-US" smtClean="0"/>
              <a:t>20</a:t>
            </a:fld>
            <a:endParaRPr lang="zh-HK" altLang="en-US"/>
          </a:p>
        </p:txBody>
      </p:sp>
    </p:spTree>
    <p:extLst>
      <p:ext uri="{BB962C8B-B14F-4D97-AF65-F5344CB8AC3E}">
        <p14:creationId xmlns:p14="http://schemas.microsoft.com/office/powerpoint/2010/main" val="15571095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AB98A6-CE7D-6E33-5316-DC5410D43B68}"/>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endParaRPr lang="zh-HK" altLang="en-US"/>
          </a:p>
        </p:txBody>
      </p:sp>
      <p:sp>
        <p:nvSpPr>
          <p:cNvPr id="3" name="副標題 2">
            <a:extLst>
              <a:ext uri="{FF2B5EF4-FFF2-40B4-BE49-F238E27FC236}">
                <a16:creationId xmlns:a16="http://schemas.microsoft.com/office/drawing/2014/main" id="{EDF74158-AD9B-AC27-9108-C5A7EFCC363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endParaRPr lang="zh-HK" altLang="en-US"/>
          </a:p>
        </p:txBody>
      </p:sp>
      <p:sp>
        <p:nvSpPr>
          <p:cNvPr id="4" name="日期版面配置區 3">
            <a:extLst>
              <a:ext uri="{FF2B5EF4-FFF2-40B4-BE49-F238E27FC236}">
                <a16:creationId xmlns:a16="http://schemas.microsoft.com/office/drawing/2014/main" id="{F4A88AC1-6D77-1870-2DD9-9226BD802FCB}"/>
              </a:ext>
            </a:extLst>
          </p:cNvPr>
          <p:cNvSpPr>
            <a:spLocks noGrp="1"/>
          </p:cNvSpPr>
          <p:nvPr>
            <p:ph type="dt" sz="half" idx="10"/>
          </p:nvPr>
        </p:nvSpPr>
        <p:spPr/>
        <p:txBody>
          <a:bodyPr/>
          <a:lstStyle/>
          <a:p>
            <a:fld id="{DE5A508D-FD89-4C97-8F35-450BAE5A3309}"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82F88324-AEFD-B050-F229-4D05956E8E02}"/>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DA322ABF-DBCF-7F60-E620-B02783F5B852}"/>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47037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4CEE59-58A3-6A5D-2394-9362713960CA}"/>
              </a:ext>
            </a:extLst>
          </p:cNvPr>
          <p:cNvSpPr>
            <a:spLocks noGrp="1"/>
          </p:cNvSpPr>
          <p:nvPr>
            <p:ph type="title"/>
          </p:nvPr>
        </p:nvSpPr>
        <p:spPr/>
        <p:txBody>
          <a:bodyPr/>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65BFB596-BAEA-41E6-0DD0-A212FF78615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DEF437D4-6950-D931-230E-05B81171E583}"/>
              </a:ext>
            </a:extLst>
          </p:cNvPr>
          <p:cNvSpPr>
            <a:spLocks noGrp="1"/>
          </p:cNvSpPr>
          <p:nvPr>
            <p:ph type="dt" sz="half" idx="10"/>
          </p:nvPr>
        </p:nvSpPr>
        <p:spPr/>
        <p:txBody>
          <a:bodyPr/>
          <a:lstStyle/>
          <a:p>
            <a:fld id="{C159E426-5B7D-4988-AA46-67227F2F7D2F}"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9BAF3FF6-0F10-0BA9-5910-5EF3951FC745}"/>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30BA88F2-CDD3-5E41-323E-26B9AA72E133}"/>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42718634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9811CFE4-1EF2-6B07-789B-1FC0D36E3DAF}"/>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endParaRPr lang="zh-HK" altLang="en-US"/>
          </a:p>
        </p:txBody>
      </p:sp>
      <p:sp>
        <p:nvSpPr>
          <p:cNvPr id="3" name="直排文字版面配置區 2">
            <a:extLst>
              <a:ext uri="{FF2B5EF4-FFF2-40B4-BE49-F238E27FC236}">
                <a16:creationId xmlns:a16="http://schemas.microsoft.com/office/drawing/2014/main" id="{1A52A6A2-8F32-E80E-537E-82CE7358C084}"/>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92B53306-AF62-373C-3BD8-52DABADD61BA}"/>
              </a:ext>
            </a:extLst>
          </p:cNvPr>
          <p:cNvSpPr>
            <a:spLocks noGrp="1"/>
          </p:cNvSpPr>
          <p:nvPr>
            <p:ph type="dt" sz="half" idx="10"/>
          </p:nvPr>
        </p:nvSpPr>
        <p:spPr/>
        <p:txBody>
          <a:bodyPr/>
          <a:lstStyle/>
          <a:p>
            <a:fld id="{8EDF65F4-E9AC-4B6A-90AA-BB69C3D420B3}"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3D208183-A5D4-2C84-4539-4591D20EA1B5}"/>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6334EB61-EF0D-8213-712F-23CF0623E768}"/>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1720890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D917FD3-A60F-AB88-D4C8-DB72B16FD73D}"/>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4187CCA1-7C9D-2AC4-D190-DA1D071B7B57}"/>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C9FE442B-B2F4-3B34-53C1-9EF97D418647}"/>
              </a:ext>
            </a:extLst>
          </p:cNvPr>
          <p:cNvSpPr>
            <a:spLocks noGrp="1"/>
          </p:cNvSpPr>
          <p:nvPr>
            <p:ph type="dt" sz="half" idx="10"/>
          </p:nvPr>
        </p:nvSpPr>
        <p:spPr/>
        <p:txBody>
          <a:bodyPr/>
          <a:lstStyle/>
          <a:p>
            <a:fld id="{76381D50-1987-454B-9D0A-FA4312731F4D}"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6B5568EC-AE6A-6158-57E4-85A6A7EFCA9D}"/>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FBB625AD-57C8-B9E6-5981-78D520065FE0}"/>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621502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98FA5F4-9A7A-7295-127C-8580D94684F4}"/>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62EB2E05-364E-0D92-8556-ADE6A1E240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595308CD-C453-0622-C59D-CF27A414C1C2}"/>
              </a:ext>
            </a:extLst>
          </p:cNvPr>
          <p:cNvSpPr>
            <a:spLocks noGrp="1"/>
          </p:cNvSpPr>
          <p:nvPr>
            <p:ph type="dt" sz="half" idx="10"/>
          </p:nvPr>
        </p:nvSpPr>
        <p:spPr/>
        <p:txBody>
          <a:bodyPr/>
          <a:lstStyle/>
          <a:p>
            <a:fld id="{138AF80E-3725-40AA-91E1-308B54981E7C}"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1657E9E5-E424-2190-312F-23E6297D918D}"/>
              </a:ext>
            </a:extLst>
          </p:cNvPr>
          <p:cNvSpPr>
            <a:spLocks noGrp="1"/>
          </p:cNvSpPr>
          <p:nvPr>
            <p:ph type="ftr" sz="quarter" idx="11"/>
          </p:nvPr>
        </p:nvSpPr>
        <p:spPr/>
        <p:txBody>
          <a:bodyPr/>
          <a:lstStyle/>
          <a:p>
            <a:endParaRPr lang="zh-HK" altLang="en-US"/>
          </a:p>
        </p:txBody>
      </p:sp>
      <p:sp>
        <p:nvSpPr>
          <p:cNvPr id="6" name="投影片編號版面配置區 5">
            <a:extLst>
              <a:ext uri="{FF2B5EF4-FFF2-40B4-BE49-F238E27FC236}">
                <a16:creationId xmlns:a16="http://schemas.microsoft.com/office/drawing/2014/main" id="{AD172E96-64D2-DD87-B76B-908580D16841}"/>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1941481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AFA2525-3A4A-B165-5787-9CBCA459FA23}"/>
              </a:ext>
            </a:extLst>
          </p:cNvPr>
          <p:cNvSpPr>
            <a:spLocks noGrp="1"/>
          </p:cNvSpPr>
          <p:nvPr>
            <p:ph type="title"/>
          </p:nvPr>
        </p:nvSpPr>
        <p:spPr/>
        <p:txBody>
          <a:body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E1228D61-F112-1ACB-94C3-B0A26A47C51C}"/>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內容版面配置區 3">
            <a:extLst>
              <a:ext uri="{FF2B5EF4-FFF2-40B4-BE49-F238E27FC236}">
                <a16:creationId xmlns:a16="http://schemas.microsoft.com/office/drawing/2014/main" id="{AF2F89F4-E7C6-9C6E-990C-A45718F49A08}"/>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日期版面配置區 4">
            <a:extLst>
              <a:ext uri="{FF2B5EF4-FFF2-40B4-BE49-F238E27FC236}">
                <a16:creationId xmlns:a16="http://schemas.microsoft.com/office/drawing/2014/main" id="{BE70C5F3-2945-B423-C847-2B984A6BDAB0}"/>
              </a:ext>
            </a:extLst>
          </p:cNvPr>
          <p:cNvSpPr>
            <a:spLocks noGrp="1"/>
          </p:cNvSpPr>
          <p:nvPr>
            <p:ph type="dt" sz="half" idx="10"/>
          </p:nvPr>
        </p:nvSpPr>
        <p:spPr/>
        <p:txBody>
          <a:bodyPr/>
          <a:lstStyle/>
          <a:p>
            <a:fld id="{4492F417-8C0A-4A19-A379-143A387C51E7}" type="datetime1">
              <a:rPr lang="zh-HK" altLang="en-US" smtClean="0"/>
              <a:t>12/3/2025</a:t>
            </a:fld>
            <a:endParaRPr lang="zh-HK" altLang="en-US"/>
          </a:p>
        </p:txBody>
      </p:sp>
      <p:sp>
        <p:nvSpPr>
          <p:cNvPr id="6" name="頁尾版面配置區 5">
            <a:extLst>
              <a:ext uri="{FF2B5EF4-FFF2-40B4-BE49-F238E27FC236}">
                <a16:creationId xmlns:a16="http://schemas.microsoft.com/office/drawing/2014/main" id="{0BFAA305-23CD-D0A3-1C5C-65877AE0E1D8}"/>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01014480-D74E-623C-7BEC-8B893BE679A9}"/>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86819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1391AD8-7467-9335-4162-C8078F386CF2}"/>
              </a:ext>
            </a:extLst>
          </p:cNvPr>
          <p:cNvSpPr>
            <a:spLocks noGrp="1"/>
          </p:cNvSpPr>
          <p:nvPr>
            <p:ph type="title"/>
          </p:nvPr>
        </p:nvSpPr>
        <p:spPr>
          <a:xfrm>
            <a:off x="839788" y="365125"/>
            <a:ext cx="10515600" cy="1325563"/>
          </a:xfrm>
        </p:spPr>
        <p:txBody>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94EFBA25-E06F-B356-4412-A61DD225F1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11761150-737D-1900-D033-3D7E812662EE}"/>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5" name="文字版面配置區 4">
            <a:extLst>
              <a:ext uri="{FF2B5EF4-FFF2-40B4-BE49-F238E27FC236}">
                <a16:creationId xmlns:a16="http://schemas.microsoft.com/office/drawing/2014/main" id="{D143E785-7A52-6828-B24B-08CDD374C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3BE53270-0D29-4D8D-DA7D-FE58AF7E12B6}"/>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7" name="日期版面配置區 6">
            <a:extLst>
              <a:ext uri="{FF2B5EF4-FFF2-40B4-BE49-F238E27FC236}">
                <a16:creationId xmlns:a16="http://schemas.microsoft.com/office/drawing/2014/main" id="{94B2F9D2-A767-8D87-93DC-80D71CB175A8}"/>
              </a:ext>
            </a:extLst>
          </p:cNvPr>
          <p:cNvSpPr>
            <a:spLocks noGrp="1"/>
          </p:cNvSpPr>
          <p:nvPr>
            <p:ph type="dt" sz="half" idx="10"/>
          </p:nvPr>
        </p:nvSpPr>
        <p:spPr/>
        <p:txBody>
          <a:bodyPr/>
          <a:lstStyle/>
          <a:p>
            <a:fld id="{162CF34F-3C7A-4530-9673-D17AD3044C28}" type="datetime1">
              <a:rPr lang="zh-HK" altLang="en-US" smtClean="0"/>
              <a:t>12/3/2025</a:t>
            </a:fld>
            <a:endParaRPr lang="zh-HK" altLang="en-US"/>
          </a:p>
        </p:txBody>
      </p:sp>
      <p:sp>
        <p:nvSpPr>
          <p:cNvPr id="8" name="頁尾版面配置區 7">
            <a:extLst>
              <a:ext uri="{FF2B5EF4-FFF2-40B4-BE49-F238E27FC236}">
                <a16:creationId xmlns:a16="http://schemas.microsoft.com/office/drawing/2014/main" id="{33178EF6-7283-F971-D2CD-AC5C38C4A823}"/>
              </a:ext>
            </a:extLst>
          </p:cNvPr>
          <p:cNvSpPr>
            <a:spLocks noGrp="1"/>
          </p:cNvSpPr>
          <p:nvPr>
            <p:ph type="ftr" sz="quarter" idx="11"/>
          </p:nvPr>
        </p:nvSpPr>
        <p:spPr/>
        <p:txBody>
          <a:bodyPr/>
          <a:lstStyle/>
          <a:p>
            <a:endParaRPr lang="zh-HK" altLang="en-US"/>
          </a:p>
        </p:txBody>
      </p:sp>
      <p:sp>
        <p:nvSpPr>
          <p:cNvPr id="9" name="投影片編號版面配置區 8">
            <a:extLst>
              <a:ext uri="{FF2B5EF4-FFF2-40B4-BE49-F238E27FC236}">
                <a16:creationId xmlns:a16="http://schemas.microsoft.com/office/drawing/2014/main" id="{A3E1E1EB-7E4E-B17A-BC4D-C8F232857B17}"/>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224803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08995DF-DB12-35D0-7524-9580456D069B}"/>
              </a:ext>
            </a:extLst>
          </p:cNvPr>
          <p:cNvSpPr>
            <a:spLocks noGrp="1"/>
          </p:cNvSpPr>
          <p:nvPr>
            <p:ph type="title"/>
          </p:nvPr>
        </p:nvSpPr>
        <p:spPr/>
        <p:txBody>
          <a:bodyPr/>
          <a:lstStyle/>
          <a:p>
            <a:r>
              <a:rPr lang="zh-TW" altLang="en-US"/>
              <a:t>按一下以編輯母片標題樣式</a:t>
            </a:r>
            <a:endParaRPr lang="zh-HK" altLang="en-US"/>
          </a:p>
        </p:txBody>
      </p:sp>
      <p:sp>
        <p:nvSpPr>
          <p:cNvPr id="3" name="日期版面配置區 2">
            <a:extLst>
              <a:ext uri="{FF2B5EF4-FFF2-40B4-BE49-F238E27FC236}">
                <a16:creationId xmlns:a16="http://schemas.microsoft.com/office/drawing/2014/main" id="{67E29895-2FA3-A158-3CE8-5F6FC6B7ECC0}"/>
              </a:ext>
            </a:extLst>
          </p:cNvPr>
          <p:cNvSpPr>
            <a:spLocks noGrp="1"/>
          </p:cNvSpPr>
          <p:nvPr>
            <p:ph type="dt" sz="half" idx="10"/>
          </p:nvPr>
        </p:nvSpPr>
        <p:spPr/>
        <p:txBody>
          <a:bodyPr/>
          <a:lstStyle/>
          <a:p>
            <a:fld id="{BC1A2ABD-268E-4125-8E74-FA3EC2B35929}" type="datetime1">
              <a:rPr lang="zh-HK" altLang="en-US" smtClean="0"/>
              <a:t>12/3/2025</a:t>
            </a:fld>
            <a:endParaRPr lang="zh-HK" altLang="en-US"/>
          </a:p>
        </p:txBody>
      </p:sp>
      <p:sp>
        <p:nvSpPr>
          <p:cNvPr id="4" name="頁尾版面配置區 3">
            <a:extLst>
              <a:ext uri="{FF2B5EF4-FFF2-40B4-BE49-F238E27FC236}">
                <a16:creationId xmlns:a16="http://schemas.microsoft.com/office/drawing/2014/main" id="{2307C717-2512-3026-ED17-F65812733D23}"/>
              </a:ext>
            </a:extLst>
          </p:cNvPr>
          <p:cNvSpPr>
            <a:spLocks noGrp="1"/>
          </p:cNvSpPr>
          <p:nvPr>
            <p:ph type="ftr" sz="quarter" idx="11"/>
          </p:nvPr>
        </p:nvSpPr>
        <p:spPr/>
        <p:txBody>
          <a:bodyPr/>
          <a:lstStyle/>
          <a:p>
            <a:endParaRPr lang="zh-HK" altLang="en-US"/>
          </a:p>
        </p:txBody>
      </p:sp>
      <p:sp>
        <p:nvSpPr>
          <p:cNvPr id="5" name="投影片編號版面配置區 4">
            <a:extLst>
              <a:ext uri="{FF2B5EF4-FFF2-40B4-BE49-F238E27FC236}">
                <a16:creationId xmlns:a16="http://schemas.microsoft.com/office/drawing/2014/main" id="{2DFBEE2E-EA7E-E600-8ECE-7A770DD74434}"/>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1362222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17D47231-FBA3-2656-624E-C9A0B4DD0313}"/>
              </a:ext>
            </a:extLst>
          </p:cNvPr>
          <p:cNvSpPr>
            <a:spLocks noGrp="1"/>
          </p:cNvSpPr>
          <p:nvPr>
            <p:ph type="dt" sz="half" idx="10"/>
          </p:nvPr>
        </p:nvSpPr>
        <p:spPr/>
        <p:txBody>
          <a:bodyPr/>
          <a:lstStyle/>
          <a:p>
            <a:fld id="{6995E5B5-7C48-4705-8BFD-5CC024937D5F}" type="datetime1">
              <a:rPr lang="zh-HK" altLang="en-US" smtClean="0"/>
              <a:t>12/3/2025</a:t>
            </a:fld>
            <a:endParaRPr lang="zh-HK" altLang="en-US"/>
          </a:p>
        </p:txBody>
      </p:sp>
      <p:sp>
        <p:nvSpPr>
          <p:cNvPr id="3" name="頁尾版面配置區 2">
            <a:extLst>
              <a:ext uri="{FF2B5EF4-FFF2-40B4-BE49-F238E27FC236}">
                <a16:creationId xmlns:a16="http://schemas.microsoft.com/office/drawing/2014/main" id="{12CC535B-B92F-9B38-A058-890712671F91}"/>
              </a:ext>
            </a:extLst>
          </p:cNvPr>
          <p:cNvSpPr>
            <a:spLocks noGrp="1"/>
          </p:cNvSpPr>
          <p:nvPr>
            <p:ph type="ftr" sz="quarter" idx="11"/>
          </p:nvPr>
        </p:nvSpPr>
        <p:spPr/>
        <p:txBody>
          <a:bodyPr/>
          <a:lstStyle/>
          <a:p>
            <a:endParaRPr lang="zh-HK" altLang="en-US"/>
          </a:p>
        </p:txBody>
      </p:sp>
      <p:sp>
        <p:nvSpPr>
          <p:cNvPr id="4" name="投影片編號版面配置區 3">
            <a:extLst>
              <a:ext uri="{FF2B5EF4-FFF2-40B4-BE49-F238E27FC236}">
                <a16:creationId xmlns:a16="http://schemas.microsoft.com/office/drawing/2014/main" id="{76BA96A3-72AB-6F50-6090-57E68DFA21D8}"/>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823742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3A740F3-5B91-87EE-ECBA-CEF2DFCB52AF}"/>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內容版面配置區 2">
            <a:extLst>
              <a:ext uri="{FF2B5EF4-FFF2-40B4-BE49-F238E27FC236}">
                <a16:creationId xmlns:a16="http://schemas.microsoft.com/office/drawing/2014/main" id="{FECD1323-2808-EC13-8294-AE5A761AB0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文字版面配置區 3">
            <a:extLst>
              <a:ext uri="{FF2B5EF4-FFF2-40B4-BE49-F238E27FC236}">
                <a16:creationId xmlns:a16="http://schemas.microsoft.com/office/drawing/2014/main" id="{8BDBB0C5-1780-F98C-E3C2-3B52264642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E97EBBC4-E18C-8876-0A55-1EEB6D07E4C1}"/>
              </a:ext>
            </a:extLst>
          </p:cNvPr>
          <p:cNvSpPr>
            <a:spLocks noGrp="1"/>
          </p:cNvSpPr>
          <p:nvPr>
            <p:ph type="dt" sz="half" idx="10"/>
          </p:nvPr>
        </p:nvSpPr>
        <p:spPr/>
        <p:txBody>
          <a:bodyPr/>
          <a:lstStyle/>
          <a:p>
            <a:fld id="{6160367D-0BB9-4DF4-840F-50E418C55156}" type="datetime1">
              <a:rPr lang="zh-HK" altLang="en-US" smtClean="0"/>
              <a:t>12/3/2025</a:t>
            </a:fld>
            <a:endParaRPr lang="zh-HK" altLang="en-US"/>
          </a:p>
        </p:txBody>
      </p:sp>
      <p:sp>
        <p:nvSpPr>
          <p:cNvPr id="6" name="頁尾版面配置區 5">
            <a:extLst>
              <a:ext uri="{FF2B5EF4-FFF2-40B4-BE49-F238E27FC236}">
                <a16:creationId xmlns:a16="http://schemas.microsoft.com/office/drawing/2014/main" id="{4384EDD1-B248-6502-EE76-3531FA541A25}"/>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4D2D8D57-6303-8B29-20FC-EFDB88BDD5DB}"/>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035475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D3DBB7-8F36-ABEC-70AA-9283A876D8B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endParaRPr lang="zh-HK" altLang="en-US"/>
          </a:p>
        </p:txBody>
      </p:sp>
      <p:sp>
        <p:nvSpPr>
          <p:cNvPr id="3" name="圖片版面配置區 2">
            <a:extLst>
              <a:ext uri="{FF2B5EF4-FFF2-40B4-BE49-F238E27FC236}">
                <a16:creationId xmlns:a16="http://schemas.microsoft.com/office/drawing/2014/main" id="{FA6370B7-7A18-8E50-B04A-2CA97E70EC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HK" altLang="en-US"/>
          </a:p>
        </p:txBody>
      </p:sp>
      <p:sp>
        <p:nvSpPr>
          <p:cNvPr id="4" name="文字版面配置區 3">
            <a:extLst>
              <a:ext uri="{FF2B5EF4-FFF2-40B4-BE49-F238E27FC236}">
                <a16:creationId xmlns:a16="http://schemas.microsoft.com/office/drawing/2014/main" id="{2089508D-02E4-5B68-AFCA-681DCB05F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0F6F367-8FCD-B574-DCE1-112157A4B4B5}"/>
              </a:ext>
            </a:extLst>
          </p:cNvPr>
          <p:cNvSpPr>
            <a:spLocks noGrp="1"/>
          </p:cNvSpPr>
          <p:nvPr>
            <p:ph type="dt" sz="half" idx="10"/>
          </p:nvPr>
        </p:nvSpPr>
        <p:spPr/>
        <p:txBody>
          <a:bodyPr/>
          <a:lstStyle/>
          <a:p>
            <a:fld id="{7F0A4F23-459D-480C-89F5-A63827E5EFB2}" type="datetime1">
              <a:rPr lang="zh-HK" altLang="en-US" smtClean="0"/>
              <a:t>12/3/2025</a:t>
            </a:fld>
            <a:endParaRPr lang="zh-HK" altLang="en-US"/>
          </a:p>
        </p:txBody>
      </p:sp>
      <p:sp>
        <p:nvSpPr>
          <p:cNvPr id="6" name="頁尾版面配置區 5">
            <a:extLst>
              <a:ext uri="{FF2B5EF4-FFF2-40B4-BE49-F238E27FC236}">
                <a16:creationId xmlns:a16="http://schemas.microsoft.com/office/drawing/2014/main" id="{CB03F57B-3B37-5A63-ECB8-3719BB9D995F}"/>
              </a:ext>
            </a:extLst>
          </p:cNvPr>
          <p:cNvSpPr>
            <a:spLocks noGrp="1"/>
          </p:cNvSpPr>
          <p:nvPr>
            <p:ph type="ftr" sz="quarter" idx="11"/>
          </p:nvPr>
        </p:nvSpPr>
        <p:spPr/>
        <p:txBody>
          <a:bodyPr/>
          <a:lstStyle/>
          <a:p>
            <a:endParaRPr lang="zh-HK" altLang="en-US"/>
          </a:p>
        </p:txBody>
      </p:sp>
      <p:sp>
        <p:nvSpPr>
          <p:cNvPr id="7" name="投影片編號版面配置區 6">
            <a:extLst>
              <a:ext uri="{FF2B5EF4-FFF2-40B4-BE49-F238E27FC236}">
                <a16:creationId xmlns:a16="http://schemas.microsoft.com/office/drawing/2014/main" id="{F2011C10-6127-CF78-65C7-2B441A8F0E48}"/>
              </a:ext>
            </a:extLst>
          </p:cNvPr>
          <p:cNvSpPr>
            <a:spLocks noGrp="1"/>
          </p:cNvSpPr>
          <p:nvPr>
            <p:ph type="sldNum" sz="quarter" idx="12"/>
          </p:nvPr>
        </p:nvSpPr>
        <p:spPr/>
        <p:txBody>
          <a:body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248931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70704213-68E7-1C5A-1F9F-BE68E2D411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endParaRPr lang="zh-HK" altLang="en-US"/>
          </a:p>
        </p:txBody>
      </p:sp>
      <p:sp>
        <p:nvSpPr>
          <p:cNvPr id="3" name="文字版面配置區 2">
            <a:extLst>
              <a:ext uri="{FF2B5EF4-FFF2-40B4-BE49-F238E27FC236}">
                <a16:creationId xmlns:a16="http://schemas.microsoft.com/office/drawing/2014/main" id="{CA352947-5AF8-D515-2640-9A07914BC6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zh-HK" altLang="en-US"/>
          </a:p>
        </p:txBody>
      </p:sp>
      <p:sp>
        <p:nvSpPr>
          <p:cNvPr id="4" name="日期版面配置區 3">
            <a:extLst>
              <a:ext uri="{FF2B5EF4-FFF2-40B4-BE49-F238E27FC236}">
                <a16:creationId xmlns:a16="http://schemas.microsoft.com/office/drawing/2014/main" id="{0670E87B-36E1-EE45-AB52-EA32013B43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07B3DF6-E531-4368-983E-81D753FB9FFF}" type="datetime1">
              <a:rPr lang="zh-HK" altLang="en-US" smtClean="0"/>
              <a:t>12/3/2025</a:t>
            </a:fld>
            <a:endParaRPr lang="zh-HK" altLang="en-US"/>
          </a:p>
        </p:txBody>
      </p:sp>
      <p:sp>
        <p:nvSpPr>
          <p:cNvPr id="5" name="頁尾版面配置區 4">
            <a:extLst>
              <a:ext uri="{FF2B5EF4-FFF2-40B4-BE49-F238E27FC236}">
                <a16:creationId xmlns:a16="http://schemas.microsoft.com/office/drawing/2014/main" id="{AAFB9296-958D-0EC7-D6D2-9F8B0F180E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HK" altLang="en-US"/>
          </a:p>
        </p:txBody>
      </p:sp>
      <p:sp>
        <p:nvSpPr>
          <p:cNvPr id="6" name="投影片編號版面配置區 5">
            <a:extLst>
              <a:ext uri="{FF2B5EF4-FFF2-40B4-BE49-F238E27FC236}">
                <a16:creationId xmlns:a16="http://schemas.microsoft.com/office/drawing/2014/main" id="{9BE94FBC-7C39-801D-28AB-6B71995E60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2CB2AD-5013-4854-BCEC-9E229D0E541F}" type="slidenum">
              <a:rPr lang="zh-HK" altLang="en-US" smtClean="0"/>
              <a:t>‹#›</a:t>
            </a:fld>
            <a:endParaRPr lang="zh-HK" altLang="en-US"/>
          </a:p>
        </p:txBody>
      </p:sp>
    </p:spTree>
    <p:extLst>
      <p:ext uri="{BB962C8B-B14F-4D97-AF65-F5344CB8AC3E}">
        <p14:creationId xmlns:p14="http://schemas.microsoft.com/office/powerpoint/2010/main" val="4279906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H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27.svg"/><Relationship Id="rId4" Type="http://schemas.openxmlformats.org/officeDocument/2006/relationships/image" Target="../media/image17.png"/><Relationship Id="rId9" Type="http://schemas.openxmlformats.org/officeDocument/2006/relationships/image" Target="../media/image31.svg"/></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35.svg"/><Relationship Id="rId4" Type="http://schemas.openxmlformats.org/officeDocument/2006/relationships/image" Target="../media/image21.png"/><Relationship Id="rId9" Type="http://schemas.openxmlformats.org/officeDocument/2006/relationships/image" Target="../media/image39.svg"/></Relationships>
</file>

<file path=ppt/slides/_rels/slide1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3.svg"/><Relationship Id="rId18" Type="http://schemas.openxmlformats.org/officeDocument/2006/relationships/image" Target="../media/image57.svg"/><Relationship Id="rId26" Type="http://schemas.openxmlformats.org/officeDocument/2006/relationships/image" Target="../media/image65.svg"/><Relationship Id="rId39" Type="http://schemas.openxmlformats.org/officeDocument/2006/relationships/image" Target="../media/image44.png"/><Relationship Id="rId3" Type="http://schemas.openxmlformats.org/officeDocument/2006/relationships/image" Target="../media/image43.svg"/><Relationship Id="rId21" Type="http://schemas.openxmlformats.org/officeDocument/2006/relationships/image" Target="../media/image35.png"/><Relationship Id="rId34" Type="http://schemas.openxmlformats.org/officeDocument/2006/relationships/image" Target="../media/image73.svg"/><Relationship Id="rId7" Type="http://schemas.openxmlformats.org/officeDocument/2006/relationships/image" Target="../media/image47.svg"/><Relationship Id="rId12" Type="http://schemas.openxmlformats.org/officeDocument/2006/relationships/image" Target="../media/image30.png"/><Relationship Id="rId17" Type="http://schemas.openxmlformats.org/officeDocument/2006/relationships/image" Target="../media/image33.png"/><Relationship Id="rId25" Type="http://schemas.openxmlformats.org/officeDocument/2006/relationships/image" Target="../media/image37.png"/><Relationship Id="rId33" Type="http://schemas.openxmlformats.org/officeDocument/2006/relationships/image" Target="../media/image41.png"/><Relationship Id="rId38" Type="http://schemas.openxmlformats.org/officeDocument/2006/relationships/image" Target="../media/image77.svg"/><Relationship Id="rId2" Type="http://schemas.openxmlformats.org/officeDocument/2006/relationships/image" Target="../media/image25.png"/><Relationship Id="rId16" Type="http://schemas.openxmlformats.org/officeDocument/2006/relationships/image" Target="../media/image32.png"/><Relationship Id="rId20" Type="http://schemas.openxmlformats.org/officeDocument/2006/relationships/image" Target="../media/image59.sv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51.svg"/><Relationship Id="rId24" Type="http://schemas.openxmlformats.org/officeDocument/2006/relationships/image" Target="../media/image63.svg"/><Relationship Id="rId32" Type="http://schemas.openxmlformats.org/officeDocument/2006/relationships/image" Target="../media/image71.svg"/><Relationship Id="rId37" Type="http://schemas.openxmlformats.org/officeDocument/2006/relationships/image" Target="../media/image43.png"/><Relationship Id="rId40" Type="http://schemas.openxmlformats.org/officeDocument/2006/relationships/image" Target="../media/image79.sv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36.png"/><Relationship Id="rId28" Type="http://schemas.openxmlformats.org/officeDocument/2006/relationships/image" Target="../media/image67.svg"/><Relationship Id="rId36" Type="http://schemas.openxmlformats.org/officeDocument/2006/relationships/image" Target="../media/image75.svg"/><Relationship Id="rId10" Type="http://schemas.openxmlformats.org/officeDocument/2006/relationships/image" Target="../media/image29.png"/><Relationship Id="rId19" Type="http://schemas.openxmlformats.org/officeDocument/2006/relationships/image" Target="../media/image34.png"/><Relationship Id="rId31" Type="http://schemas.openxmlformats.org/officeDocument/2006/relationships/image" Target="../media/image40.png"/><Relationship Id="rId4" Type="http://schemas.openxmlformats.org/officeDocument/2006/relationships/image" Target="../media/image26.png"/><Relationship Id="rId9" Type="http://schemas.openxmlformats.org/officeDocument/2006/relationships/image" Target="../media/image49.svg"/><Relationship Id="rId14" Type="http://schemas.openxmlformats.org/officeDocument/2006/relationships/image" Target="../media/image31.png"/><Relationship Id="rId22" Type="http://schemas.openxmlformats.org/officeDocument/2006/relationships/image" Target="../media/image61.svg"/><Relationship Id="rId27" Type="http://schemas.openxmlformats.org/officeDocument/2006/relationships/image" Target="../media/image38.png"/><Relationship Id="rId30" Type="http://schemas.openxmlformats.org/officeDocument/2006/relationships/image" Target="../media/image69.svg"/><Relationship Id="rId35"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8.emf"/><Relationship Id="rId5" Type="http://schemas.openxmlformats.org/officeDocument/2006/relationships/image" Target="../media/image47.emf"/><Relationship Id="rId4" Type="http://schemas.openxmlformats.org/officeDocument/2006/relationships/image" Target="../media/image46.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一張含有 向量圖形, 藝術 的圖片&#10;&#10;描述是以中可信度自動產生">
            <a:extLst>
              <a:ext uri="{FF2B5EF4-FFF2-40B4-BE49-F238E27FC236}">
                <a16:creationId xmlns:a16="http://schemas.microsoft.com/office/drawing/2014/main" id="{6A1EE997-7832-CD9A-DEEE-2B645583C014}"/>
              </a:ext>
            </a:extLst>
          </p:cNvPr>
          <p:cNvPicPr>
            <a:picLocks noChangeAspect="1"/>
          </p:cNvPicPr>
          <p:nvPr/>
        </p:nvPicPr>
        <p:blipFill rotWithShape="1">
          <a:blip r:embed="rId2">
            <a:alphaModFix amt="60000"/>
          </a:blip>
          <a:srcRect l="1393" r="9718"/>
          <a:stretch/>
        </p:blipFill>
        <p:spPr>
          <a:xfrm>
            <a:off x="22" y="10"/>
            <a:ext cx="12191978" cy="6857990"/>
          </a:xfrm>
          <a:prstGeom prst="rect">
            <a:avLst/>
          </a:prstGeom>
        </p:spPr>
      </p:pic>
      <p:sp>
        <p:nvSpPr>
          <p:cNvPr id="2" name="標題 1">
            <a:extLst>
              <a:ext uri="{FF2B5EF4-FFF2-40B4-BE49-F238E27FC236}">
                <a16:creationId xmlns:a16="http://schemas.microsoft.com/office/drawing/2014/main" id="{E502CEA3-9C0D-D3C9-3D61-592636BBA88C}"/>
              </a:ext>
            </a:extLst>
          </p:cNvPr>
          <p:cNvSpPr>
            <a:spLocks noGrp="1"/>
          </p:cNvSpPr>
          <p:nvPr>
            <p:ph type="ctrTitle"/>
          </p:nvPr>
        </p:nvSpPr>
        <p:spPr>
          <a:xfrm>
            <a:off x="6353721" y="2284688"/>
            <a:ext cx="5000079" cy="2116348"/>
          </a:xfrm>
          <a:noFill/>
        </p:spPr>
        <p:txBody>
          <a:bodyPr anchor="ctr">
            <a:noAutofit/>
          </a:bodyPr>
          <a:lstStyle/>
          <a:p>
            <a:pPr algn="r">
              <a:lnSpc>
                <a:spcPct val="110000"/>
              </a:lnSpc>
            </a:pPr>
            <a:r>
              <a:rPr lang="zh-TW" altLang="en-US" sz="5400" cap="all" spc="-85" dirty="0">
                <a:solidFill>
                  <a:srgbClr val="FFFFFF"/>
                </a:solidFill>
                <a:latin typeface="Arial" panose="020B0604020202020204" pitchFamily="34" charset="0"/>
                <a:cs typeface="Arial" panose="020B0604020202020204" pitchFamily="34" charset="0"/>
              </a:rPr>
              <a:t>消費者的</a:t>
            </a:r>
            <a:r>
              <a:rPr lang="en-US" altLang="zh-TW" sz="5400" cap="all" spc="-85" dirty="0">
                <a:solidFill>
                  <a:srgbClr val="FFFFFF"/>
                </a:solidFill>
                <a:latin typeface="Arial" panose="020B0604020202020204" pitchFamily="34" charset="0"/>
                <a:cs typeface="Arial" panose="020B0604020202020204" pitchFamily="34" charset="0"/>
              </a:rPr>
              <a:t/>
            </a:r>
            <a:br>
              <a:rPr lang="en-US" altLang="zh-TW" sz="5400" cap="all" spc="-85" dirty="0">
                <a:solidFill>
                  <a:srgbClr val="FFFFFF"/>
                </a:solidFill>
                <a:latin typeface="Arial" panose="020B0604020202020204" pitchFamily="34" charset="0"/>
                <a:cs typeface="Arial" panose="020B0604020202020204" pitchFamily="34" charset="0"/>
              </a:rPr>
            </a:br>
            <a:r>
              <a:rPr lang="zh-TW" altLang="en-US" sz="5400" cap="all" spc="-85" dirty="0">
                <a:solidFill>
                  <a:srgbClr val="FFFFFF"/>
                </a:solidFill>
                <a:latin typeface="Arial" panose="020B0604020202020204" pitchFamily="34" charset="0"/>
                <a:cs typeface="Arial" panose="020B0604020202020204" pitchFamily="34" charset="0"/>
              </a:rPr>
              <a:t>服裝選擇行為</a:t>
            </a:r>
            <a:r>
              <a:rPr lang="en-US" altLang="zh-TW" sz="5400" cap="all" spc="-85" dirty="0">
                <a:solidFill>
                  <a:srgbClr val="FFFFFF"/>
                </a:solidFill>
                <a:latin typeface="Arial" panose="020B0604020202020204" pitchFamily="34" charset="0"/>
                <a:cs typeface="Arial" panose="020B0604020202020204" pitchFamily="34" charset="0"/>
              </a:rPr>
              <a:t/>
            </a:r>
            <a:br>
              <a:rPr lang="en-US" altLang="zh-TW" sz="5400" cap="all" spc="-85" dirty="0">
                <a:solidFill>
                  <a:srgbClr val="FFFFFF"/>
                </a:solidFill>
                <a:latin typeface="Arial" panose="020B0604020202020204" pitchFamily="34" charset="0"/>
                <a:cs typeface="Arial" panose="020B0604020202020204" pitchFamily="34" charset="0"/>
              </a:rPr>
            </a:br>
            <a:r>
              <a:rPr lang="zh-TW" altLang="en-US" sz="5400" cap="all" spc="-85" dirty="0">
                <a:solidFill>
                  <a:srgbClr val="FFFFFF"/>
                </a:solidFill>
                <a:latin typeface="Arial" panose="020B0604020202020204" pitchFamily="34" charset="0"/>
                <a:cs typeface="Arial" panose="020B0604020202020204" pitchFamily="34" charset="0"/>
              </a:rPr>
              <a:t>及其影響</a:t>
            </a:r>
            <a:r>
              <a:rPr lang="en-US" altLang="zh-HK" sz="5400" dirty="0">
                <a:solidFill>
                  <a:srgbClr val="FFFFFF"/>
                </a:solidFill>
                <a:latin typeface="Trebuchet MS"/>
                <a:cs typeface="Trebuchet MS"/>
              </a:rPr>
              <a:t/>
            </a:r>
            <a:br>
              <a:rPr lang="en-US" altLang="zh-HK" sz="5400" dirty="0">
                <a:solidFill>
                  <a:srgbClr val="FFFFFF"/>
                </a:solidFill>
                <a:latin typeface="Trebuchet MS"/>
                <a:cs typeface="Trebuchet MS"/>
              </a:rPr>
            </a:br>
            <a:endParaRPr lang="zh-HK" altLang="en-US" sz="5400" dirty="0">
              <a:solidFill>
                <a:srgbClr val="FFFFFF"/>
              </a:solidFill>
            </a:endParaRPr>
          </a:p>
        </p:txBody>
      </p:sp>
      <p:sp>
        <p:nvSpPr>
          <p:cNvPr id="3" name="副標題 2">
            <a:extLst>
              <a:ext uri="{FF2B5EF4-FFF2-40B4-BE49-F238E27FC236}">
                <a16:creationId xmlns:a16="http://schemas.microsoft.com/office/drawing/2014/main" id="{3E36DBCB-8E0F-3BC6-A7F0-7E4504F542D3}"/>
              </a:ext>
            </a:extLst>
          </p:cNvPr>
          <p:cNvSpPr>
            <a:spLocks noGrp="1"/>
          </p:cNvSpPr>
          <p:nvPr>
            <p:ph type="subTitle" idx="1"/>
          </p:nvPr>
        </p:nvSpPr>
        <p:spPr>
          <a:xfrm>
            <a:off x="546626" y="4513277"/>
            <a:ext cx="4694367" cy="1633033"/>
          </a:xfrm>
          <a:noFill/>
        </p:spPr>
        <p:txBody>
          <a:bodyPr anchor="b">
            <a:noAutofit/>
          </a:bodyPr>
          <a:lstStyle/>
          <a:p>
            <a:pPr algn="l"/>
            <a:r>
              <a:rPr lang="zh-TW" altLang="en-US" sz="4000" dirty="0" smtClean="0">
                <a:solidFill>
                  <a:srgbClr val="FFFFFF"/>
                </a:solidFill>
                <a:latin typeface="Arial" panose="020B0604020202020204" pitchFamily="34" charset="0"/>
                <a:cs typeface="Arial" panose="020B0604020202020204" pitchFamily="34" charset="0"/>
              </a:rPr>
              <a:t>消費者購買</a:t>
            </a:r>
            <a:r>
              <a:rPr lang="zh-TW" altLang="en-US" sz="4000" dirty="0">
                <a:solidFill>
                  <a:srgbClr val="FFFFFF"/>
                </a:solidFill>
                <a:latin typeface="Arial" panose="020B0604020202020204" pitchFamily="34" charset="0"/>
                <a:cs typeface="Arial" panose="020B0604020202020204" pitchFamily="34" charset="0"/>
              </a:rPr>
              <a:t>行為</a:t>
            </a:r>
            <a:endParaRPr lang="en-US" altLang="zh-TW" sz="4000" dirty="0">
              <a:solidFill>
                <a:srgbClr val="FFFFFF"/>
              </a:solidFill>
              <a:latin typeface="Arial" panose="020B0604020202020204" pitchFamily="34" charset="0"/>
              <a:cs typeface="Arial" panose="020B0604020202020204" pitchFamily="34" charset="0"/>
            </a:endParaRPr>
          </a:p>
          <a:p>
            <a:pPr algn="l"/>
            <a:r>
              <a:rPr lang="zh-TW" altLang="en-US" sz="4000" dirty="0">
                <a:solidFill>
                  <a:srgbClr val="FFFFFF"/>
                </a:solidFill>
                <a:latin typeface="Arial" panose="020B0604020202020204" pitchFamily="34" charset="0"/>
                <a:cs typeface="Arial" panose="020B0604020202020204" pitchFamily="34" charset="0"/>
              </a:rPr>
              <a:t>與</a:t>
            </a:r>
            <a:r>
              <a:rPr lang="zh-TW" altLang="en-US" sz="4000" dirty="0" smtClean="0">
                <a:solidFill>
                  <a:srgbClr val="FFFFFF"/>
                </a:solidFill>
                <a:latin typeface="Arial" panose="020B0604020202020204" pitchFamily="34" charset="0"/>
                <a:cs typeface="Arial" panose="020B0604020202020204" pitchFamily="34" charset="0"/>
              </a:rPr>
              <a:t>時</a:t>
            </a:r>
            <a:r>
              <a:rPr lang="zh-TW" altLang="en-US" sz="4000" dirty="0">
                <a:solidFill>
                  <a:srgbClr val="FFFFFF"/>
                </a:solidFill>
                <a:latin typeface="Arial" panose="020B0604020202020204" pitchFamily="34" charset="0"/>
                <a:cs typeface="Arial" panose="020B0604020202020204" pitchFamily="34" charset="0"/>
              </a:rPr>
              <a:t>裝的關係</a:t>
            </a:r>
            <a:endParaRPr lang="zh-HK" altLang="en-US" sz="3600" dirty="0">
              <a:solidFill>
                <a:srgbClr val="FFFFFF"/>
              </a:solidFill>
            </a:endParaRPr>
          </a:p>
        </p:txBody>
      </p:sp>
      <p:sp>
        <p:nvSpPr>
          <p:cNvPr id="5" name="投影片編號版面配置區 4"/>
          <p:cNvSpPr>
            <a:spLocks noGrp="1"/>
          </p:cNvSpPr>
          <p:nvPr>
            <p:ph type="sldNum" sz="quarter" idx="12"/>
          </p:nvPr>
        </p:nvSpPr>
        <p:spPr/>
        <p:txBody>
          <a:bodyPr/>
          <a:lstStyle/>
          <a:p>
            <a:fld id="{B22CB2AD-5013-4854-BCEC-9E229D0E541F}" type="slidenum">
              <a:rPr lang="zh-HK" altLang="en-US" smtClean="0"/>
              <a:t>1</a:t>
            </a:fld>
            <a:endParaRPr lang="zh-HK" altLang="en-US"/>
          </a:p>
        </p:txBody>
      </p:sp>
    </p:spTree>
    <p:extLst>
      <p:ext uri="{BB962C8B-B14F-4D97-AF65-F5344CB8AC3E}">
        <p14:creationId xmlns:p14="http://schemas.microsoft.com/office/powerpoint/2010/main" val="4523754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32D35A3-7067-800A-8762-A0F7EACD5702}"/>
              </a:ext>
            </a:extLst>
          </p:cNvPr>
          <p:cNvSpPr txBox="1"/>
          <p:nvPr/>
        </p:nvSpPr>
        <p:spPr>
          <a:xfrm>
            <a:off x="151648" y="86621"/>
            <a:ext cx="11017760" cy="769441"/>
          </a:xfrm>
          <a:prstGeom prst="rect">
            <a:avLst/>
          </a:prstGeom>
          <a:noFill/>
        </p:spPr>
        <p:txBody>
          <a:bodyPr wrap="none" rtlCol="0">
            <a:spAutoFit/>
          </a:bodyPr>
          <a:lstStyle/>
          <a:p>
            <a:r>
              <a:rPr lang="en-US" altLang="zh-TW" sz="4400" dirty="0" smtClean="0"/>
              <a:t>5P</a:t>
            </a:r>
            <a:r>
              <a:rPr lang="zh-TW" altLang="en-US" sz="4400" dirty="0"/>
              <a:t>市場</a:t>
            </a:r>
            <a:r>
              <a:rPr lang="zh-HK" altLang="en-US" sz="4400" dirty="0" smtClean="0"/>
              <a:t>營</a:t>
            </a:r>
            <a:r>
              <a:rPr lang="zh-HK" altLang="en-US" sz="4400" dirty="0"/>
              <a:t>銷</a:t>
            </a:r>
            <a:r>
              <a:rPr lang="zh-TW" altLang="en-US" sz="4400" dirty="0"/>
              <a:t>組合策略的應用－運動服飾公司</a:t>
            </a:r>
            <a:endParaRPr lang="zh-HK" altLang="en-US" sz="4400" dirty="0"/>
          </a:p>
        </p:txBody>
      </p:sp>
      <p:graphicFrame>
        <p:nvGraphicFramePr>
          <p:cNvPr id="4" name="資料庫圖表 3">
            <a:extLst>
              <a:ext uri="{FF2B5EF4-FFF2-40B4-BE49-F238E27FC236}">
                <a16:creationId xmlns:a16="http://schemas.microsoft.com/office/drawing/2014/main" id="{01F4BD15-D290-E51F-9E89-3C7782A6FAA4}"/>
              </a:ext>
            </a:extLst>
          </p:cNvPr>
          <p:cNvGraphicFramePr/>
          <p:nvPr>
            <p:extLst>
              <p:ext uri="{D42A27DB-BD31-4B8C-83A1-F6EECF244321}">
                <p14:modId xmlns:p14="http://schemas.microsoft.com/office/powerpoint/2010/main" val="294801745"/>
              </p:ext>
            </p:extLst>
          </p:nvPr>
        </p:nvGraphicFramePr>
        <p:xfrm>
          <a:off x="151648" y="856062"/>
          <a:ext cx="11849851" cy="538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fld id="{B22CB2AD-5013-4854-BCEC-9E229D0E541F}" type="slidenum">
              <a:rPr lang="zh-HK" altLang="en-US" smtClean="0"/>
              <a:t>10</a:t>
            </a:fld>
            <a:endParaRPr lang="zh-HK" altLang="en-US"/>
          </a:p>
        </p:txBody>
      </p:sp>
      <p:sp>
        <p:nvSpPr>
          <p:cNvPr id="5" name="文字方塊 6">
            <a:extLst>
              <a:ext uri="{FF2B5EF4-FFF2-40B4-BE49-F238E27FC236}">
                <a16:creationId xmlns:a16="http://schemas.microsoft.com/office/drawing/2014/main" id="{E3D455BF-D891-4317-FFC5-3EE73D38961B}"/>
              </a:ext>
            </a:extLst>
          </p:cNvPr>
          <p:cNvSpPr txBox="1"/>
          <p:nvPr/>
        </p:nvSpPr>
        <p:spPr>
          <a:xfrm>
            <a:off x="151648" y="6461581"/>
            <a:ext cx="6217254" cy="338554"/>
          </a:xfrm>
          <a:prstGeom prst="rect">
            <a:avLst/>
          </a:prstGeom>
          <a:noFill/>
        </p:spPr>
        <p:txBody>
          <a:bodyPr wrap="square">
            <a:spAutoFit/>
          </a:bodyPr>
          <a:lstStyle/>
          <a:p>
            <a:r>
              <a:rPr lang="zh-HK" altLang="en-US" sz="800" dirty="0">
                <a:latin typeface="Arial" panose="020B0604020202020204" pitchFamily="34" charset="0"/>
                <a:cs typeface="Arial" panose="020B0604020202020204" pitchFamily="34" charset="0"/>
              </a:rPr>
              <a:t>資料來源：</a:t>
            </a:r>
            <a:r>
              <a:rPr lang="en-US" altLang="zh-TW" sz="800" dirty="0">
                <a:latin typeface="Arial" panose="020B0604020202020204" pitchFamily="34" charset="0"/>
                <a:cs typeface="Arial" panose="020B0604020202020204" pitchFamily="34" charset="0"/>
              </a:rPr>
              <a:t>Harry </a:t>
            </a:r>
            <a:r>
              <a:rPr lang="en-US" altLang="zh-TW" sz="800" dirty="0" smtClean="0">
                <a:latin typeface="Arial" panose="020B0604020202020204" pitchFamily="34" charset="0"/>
                <a:cs typeface="Arial" panose="020B0604020202020204" pitchFamily="34" charset="0"/>
              </a:rPr>
              <a:t>Foster, </a:t>
            </a:r>
            <a:r>
              <a:rPr lang="en-US" altLang="zh-TW" sz="800" dirty="0">
                <a:latin typeface="Arial" panose="020B0604020202020204" pitchFamily="34" charset="0"/>
                <a:cs typeface="Arial" panose="020B0604020202020204" pitchFamily="34" charset="0"/>
              </a:rPr>
              <a:t>A Comprehensive Guide to 5 P's of Marketing (with Real-World Examples) </a:t>
            </a:r>
            <a:r>
              <a:rPr lang="en-US" altLang="zh-HK" sz="800" dirty="0">
                <a:latin typeface="Arial" panose="020B0604020202020204" pitchFamily="34" charset="0"/>
                <a:cs typeface="Arial" panose="020B0604020202020204" pitchFamily="34" charset="0"/>
              </a:rPr>
              <a:t>(https://boardmix.com/)</a:t>
            </a:r>
            <a:endParaRPr lang="zh-HK" altLang="en-US" sz="800" dirty="0">
              <a:latin typeface="Arial" panose="020B0604020202020204" pitchFamily="34" charset="0"/>
              <a:cs typeface="Arial" panose="020B0604020202020204" pitchFamily="34" charset="0"/>
            </a:endParaRPr>
          </a:p>
          <a:p>
            <a:endParaRPr lang="zh-HK" alt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135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資料庫圖表 5">
            <a:extLst>
              <a:ext uri="{FF2B5EF4-FFF2-40B4-BE49-F238E27FC236}">
                <a16:creationId xmlns:a16="http://schemas.microsoft.com/office/drawing/2014/main" id="{B98AA86D-2207-D6FB-4F11-5C6C1D22F201}"/>
              </a:ext>
            </a:extLst>
          </p:cNvPr>
          <p:cNvGraphicFramePr/>
          <p:nvPr>
            <p:extLst>
              <p:ext uri="{D42A27DB-BD31-4B8C-83A1-F6EECF244321}">
                <p14:modId xmlns:p14="http://schemas.microsoft.com/office/powerpoint/2010/main" val="120555307"/>
              </p:ext>
            </p:extLst>
          </p:nvPr>
        </p:nvGraphicFramePr>
        <p:xfrm>
          <a:off x="2686050" y="222251"/>
          <a:ext cx="9267825" cy="6635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文字方塊 6">
            <a:extLst>
              <a:ext uri="{FF2B5EF4-FFF2-40B4-BE49-F238E27FC236}">
                <a16:creationId xmlns:a16="http://schemas.microsoft.com/office/drawing/2014/main" id="{B94C398C-CD77-7045-F41B-123E0ED5B457}"/>
              </a:ext>
            </a:extLst>
          </p:cNvPr>
          <p:cNvSpPr txBox="1"/>
          <p:nvPr/>
        </p:nvSpPr>
        <p:spPr>
          <a:xfrm>
            <a:off x="238125" y="1539577"/>
            <a:ext cx="2134358" cy="2616101"/>
          </a:xfrm>
          <a:prstGeom prst="rect">
            <a:avLst/>
          </a:prstGeom>
          <a:noFill/>
        </p:spPr>
        <p:txBody>
          <a:bodyPr wrap="square" rtlCol="0">
            <a:spAutoFit/>
          </a:bodyPr>
          <a:lstStyle/>
          <a:p>
            <a:r>
              <a:rPr lang="en-US" altLang="zh-HK" sz="4000" b="1" dirty="0"/>
              <a:t>9 </a:t>
            </a:r>
            <a:r>
              <a:rPr lang="zh-TW" altLang="en-US" sz="4000" b="1" dirty="0"/>
              <a:t>個</a:t>
            </a:r>
            <a:r>
              <a:rPr lang="zh-HK" altLang="en-US" sz="4000" b="1" dirty="0"/>
              <a:t>步驟</a:t>
            </a:r>
            <a:endParaRPr lang="en-US" altLang="zh-HK" sz="4000" b="1" dirty="0"/>
          </a:p>
          <a:p>
            <a:r>
              <a:rPr lang="zh-TW" altLang="en-US" sz="2800" dirty="0">
                <a:solidFill>
                  <a:schemeClr val="bg1">
                    <a:lumMod val="65000"/>
                  </a:schemeClr>
                </a:solidFill>
              </a:rPr>
              <a:t>創建一個</a:t>
            </a:r>
            <a:endParaRPr lang="en-US" altLang="zh-TW" sz="2800" dirty="0">
              <a:solidFill>
                <a:schemeClr val="bg1">
                  <a:lumMod val="65000"/>
                </a:schemeClr>
              </a:solidFill>
            </a:endParaRPr>
          </a:p>
          <a:p>
            <a:r>
              <a:rPr lang="zh-TW" altLang="en-US" sz="2800" dirty="0" smtClean="0">
                <a:solidFill>
                  <a:schemeClr val="bg1">
                    <a:lumMod val="65000"/>
                  </a:schemeClr>
                </a:solidFill>
              </a:rPr>
              <a:t>市場營銷</a:t>
            </a:r>
            <a:endParaRPr lang="en-US" altLang="zh-TW" sz="2800" dirty="0">
              <a:solidFill>
                <a:schemeClr val="bg1">
                  <a:lumMod val="65000"/>
                </a:schemeClr>
              </a:solidFill>
            </a:endParaRPr>
          </a:p>
          <a:p>
            <a:r>
              <a:rPr lang="zh-HK" altLang="en-US" sz="2800" dirty="0" smtClean="0">
                <a:solidFill>
                  <a:schemeClr val="bg1">
                    <a:lumMod val="65000"/>
                  </a:schemeClr>
                </a:solidFill>
              </a:rPr>
              <a:t>活動</a:t>
            </a:r>
            <a:r>
              <a:rPr lang="zh-TW" altLang="en-US" sz="2800" dirty="0" smtClean="0">
                <a:solidFill>
                  <a:schemeClr val="bg1">
                    <a:lumMod val="65000"/>
                  </a:schemeClr>
                </a:solidFill>
              </a:rPr>
              <a:t>的策略</a:t>
            </a:r>
            <a:endParaRPr lang="zh-HK" altLang="en-US" sz="2800" dirty="0">
              <a:solidFill>
                <a:schemeClr val="bg1">
                  <a:lumMod val="65000"/>
                </a:schemeClr>
              </a:solidFill>
            </a:endParaRPr>
          </a:p>
        </p:txBody>
      </p:sp>
      <p:sp>
        <p:nvSpPr>
          <p:cNvPr id="2" name="投影片編號版面配置區 1"/>
          <p:cNvSpPr>
            <a:spLocks noGrp="1"/>
          </p:cNvSpPr>
          <p:nvPr>
            <p:ph type="sldNum" sz="quarter" idx="12"/>
          </p:nvPr>
        </p:nvSpPr>
        <p:spPr/>
        <p:txBody>
          <a:bodyPr/>
          <a:lstStyle/>
          <a:p>
            <a:fld id="{B22CB2AD-5013-4854-BCEC-9E229D0E541F}" type="slidenum">
              <a:rPr lang="zh-HK" altLang="en-US" smtClean="0"/>
              <a:t>11</a:t>
            </a:fld>
            <a:endParaRPr lang="zh-HK" altLang="en-US"/>
          </a:p>
        </p:txBody>
      </p:sp>
    </p:spTree>
    <p:extLst>
      <p:ext uri="{BB962C8B-B14F-4D97-AF65-F5344CB8AC3E}">
        <p14:creationId xmlns:p14="http://schemas.microsoft.com/office/powerpoint/2010/main" val="343863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資料庫圖表 3">
            <a:extLst>
              <a:ext uri="{FF2B5EF4-FFF2-40B4-BE49-F238E27FC236}">
                <a16:creationId xmlns:a16="http://schemas.microsoft.com/office/drawing/2014/main" id="{B251B704-A95D-8B61-3560-039D4643015F}"/>
              </a:ext>
            </a:extLst>
          </p:cNvPr>
          <p:cNvGraphicFramePr/>
          <p:nvPr>
            <p:extLst>
              <p:ext uri="{D42A27DB-BD31-4B8C-83A1-F6EECF244321}">
                <p14:modId xmlns:p14="http://schemas.microsoft.com/office/powerpoint/2010/main" val="3742568579"/>
              </p:ext>
            </p:extLst>
          </p:nvPr>
        </p:nvGraphicFramePr>
        <p:xfrm>
          <a:off x="1895525" y="1120245"/>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文字方塊 4">
            <a:extLst>
              <a:ext uri="{FF2B5EF4-FFF2-40B4-BE49-F238E27FC236}">
                <a16:creationId xmlns:a16="http://schemas.microsoft.com/office/drawing/2014/main" id="{BA66E88B-7B38-8117-8BBE-D6998F0CB274}"/>
              </a:ext>
            </a:extLst>
          </p:cNvPr>
          <p:cNvSpPr txBox="1"/>
          <p:nvPr/>
        </p:nvSpPr>
        <p:spPr>
          <a:xfrm>
            <a:off x="408005" y="369160"/>
            <a:ext cx="6574236" cy="523220"/>
          </a:xfrm>
          <a:prstGeom prst="rect">
            <a:avLst/>
          </a:prstGeom>
          <a:noFill/>
        </p:spPr>
        <p:txBody>
          <a:bodyPr wrap="none" rtlCol="0">
            <a:spAutoFit/>
          </a:bodyPr>
          <a:lstStyle/>
          <a:p>
            <a:r>
              <a:rPr lang="zh-TW" altLang="en-US" sz="2800" dirty="0"/>
              <a:t>制定</a:t>
            </a:r>
            <a:r>
              <a:rPr lang="zh-TW" altLang="en-US" sz="2800" dirty="0" smtClean="0"/>
              <a:t>內容</a:t>
            </a:r>
            <a:r>
              <a:rPr lang="zh-TW" altLang="en-US" sz="2800" dirty="0"/>
              <a:t>市場營銷策略</a:t>
            </a:r>
            <a:r>
              <a:rPr lang="zh-TW" altLang="en-US" sz="2800" dirty="0" smtClean="0"/>
              <a:t>的 </a:t>
            </a:r>
            <a:r>
              <a:rPr lang="en-US" altLang="zh-TW" sz="2800" dirty="0" smtClean="0"/>
              <a:t>5 </a:t>
            </a:r>
            <a:r>
              <a:rPr lang="zh-TW" altLang="en-US" sz="2800" dirty="0" smtClean="0"/>
              <a:t>種</a:t>
            </a:r>
            <a:r>
              <a:rPr lang="zh-TW" altLang="en-US" sz="2800" dirty="0"/>
              <a:t>有效方法</a:t>
            </a:r>
            <a:endParaRPr lang="zh-HK" altLang="en-US" sz="2800" dirty="0"/>
          </a:p>
        </p:txBody>
      </p:sp>
      <p:sp>
        <p:nvSpPr>
          <p:cNvPr id="2" name="投影片編號版面配置區 1"/>
          <p:cNvSpPr>
            <a:spLocks noGrp="1"/>
          </p:cNvSpPr>
          <p:nvPr>
            <p:ph type="sldNum" sz="quarter" idx="12"/>
          </p:nvPr>
        </p:nvSpPr>
        <p:spPr/>
        <p:txBody>
          <a:bodyPr/>
          <a:lstStyle/>
          <a:p>
            <a:fld id="{B22CB2AD-5013-4854-BCEC-9E229D0E541F}" type="slidenum">
              <a:rPr lang="zh-HK" altLang="en-US" smtClean="0"/>
              <a:t>12</a:t>
            </a:fld>
            <a:endParaRPr lang="zh-HK" altLang="en-US"/>
          </a:p>
        </p:txBody>
      </p:sp>
    </p:spTree>
    <p:extLst>
      <p:ext uri="{BB962C8B-B14F-4D97-AF65-F5344CB8AC3E}">
        <p14:creationId xmlns:p14="http://schemas.microsoft.com/office/powerpoint/2010/main" val="7834191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topwatch">
            <a:extLst>
              <a:ext uri="{FF2B5EF4-FFF2-40B4-BE49-F238E27FC236}">
                <a16:creationId xmlns:a16="http://schemas.microsoft.com/office/drawing/2014/main" id="{059B902C-CF60-48F8-871A-2E5B7E753407}"/>
              </a:ext>
            </a:extLst>
          </p:cNvPr>
          <p:cNvPicPr>
            <a:picLocks noChangeAspect="1"/>
          </p:cNvPicPr>
          <p:nvPr/>
        </p:nvPicPr>
        <p:blipFill>
          <a:blip r:embed="rId2"/>
          <a:srcRect l="17164"/>
          <a:stretch/>
        </p:blipFill>
        <p:spPr>
          <a:xfrm>
            <a:off x="1" y="10"/>
            <a:ext cx="9669642" cy="6857990"/>
          </a:xfrm>
          <a:prstGeom prst="rect">
            <a:avLst/>
          </a:prstGeom>
        </p:spPr>
      </p:pic>
      <p:sp>
        <p:nvSpPr>
          <p:cNvPr id="17" name="Rectangle 16">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文字方塊 1">
            <a:extLst>
              <a:ext uri="{FF2B5EF4-FFF2-40B4-BE49-F238E27FC236}">
                <a16:creationId xmlns:a16="http://schemas.microsoft.com/office/drawing/2014/main" id="{800055D2-82A1-9F2F-D5A2-C6ACB2EF686B}"/>
              </a:ext>
            </a:extLst>
          </p:cNvPr>
          <p:cNvSpPr txBox="1"/>
          <p:nvPr/>
        </p:nvSpPr>
        <p:spPr>
          <a:xfrm>
            <a:off x="3359650" y="-2143591"/>
            <a:ext cx="9572916" cy="3326439"/>
          </a:xfrm>
          <a:prstGeom prst="rect">
            <a:avLst/>
          </a:prstGeom>
          <a:noFill/>
        </p:spPr>
        <p:txBody>
          <a:bodyPr vert="horz" lIns="91440" tIns="45720" rIns="91440" bIns="45720" rtlCol="0" anchor="b">
            <a:normAutofit/>
          </a:bodyPr>
          <a:lstStyle/>
          <a:p>
            <a:pPr>
              <a:lnSpc>
                <a:spcPct val="90000"/>
              </a:lnSpc>
              <a:spcBef>
                <a:spcPct val="0"/>
              </a:spcBef>
              <a:spcAft>
                <a:spcPts val="600"/>
              </a:spcAft>
            </a:pPr>
            <a:r>
              <a:rPr lang="zh-TW" altLang="en-US" sz="5200" dirty="0">
                <a:latin typeface="+mj-lt"/>
                <a:ea typeface="+mj-ea"/>
                <a:cs typeface="+mj-cs"/>
              </a:rPr>
              <a:t>快時尚與慢時尚</a:t>
            </a:r>
            <a:endParaRPr lang="en-US" altLang="zh-HK" sz="5200" dirty="0">
              <a:latin typeface="+mj-lt"/>
              <a:ea typeface="+mj-ea"/>
              <a:cs typeface="+mj-cs"/>
            </a:endParaRPr>
          </a:p>
        </p:txBody>
      </p:sp>
      <p:sp>
        <p:nvSpPr>
          <p:cNvPr id="3" name="文字方塊 2">
            <a:extLst>
              <a:ext uri="{FF2B5EF4-FFF2-40B4-BE49-F238E27FC236}">
                <a16:creationId xmlns:a16="http://schemas.microsoft.com/office/drawing/2014/main" id="{6545A1D1-B43B-F723-5418-78F69EA6B6D3}"/>
              </a:ext>
            </a:extLst>
          </p:cNvPr>
          <p:cNvSpPr txBox="1"/>
          <p:nvPr/>
        </p:nvSpPr>
        <p:spPr>
          <a:xfrm>
            <a:off x="7268183" y="1507441"/>
            <a:ext cx="4605369" cy="4524315"/>
          </a:xfrm>
          <a:prstGeom prst="rect">
            <a:avLst/>
          </a:prstGeom>
          <a:noFill/>
        </p:spPr>
        <p:txBody>
          <a:bodyPr wrap="square" rtlCol="0">
            <a:spAutoFit/>
          </a:bodyPr>
          <a:lstStyle/>
          <a:p>
            <a:r>
              <a:rPr lang="zh-TW" altLang="en-US" sz="2400" b="1" dirty="0"/>
              <a:t>快時尚</a:t>
            </a:r>
            <a:r>
              <a:rPr lang="zh-TW" altLang="en-US" sz="2400" dirty="0"/>
              <a:t>和</a:t>
            </a:r>
            <a:r>
              <a:rPr lang="zh-TW" altLang="en-US" sz="2400" b="1" dirty="0"/>
              <a:t>慢時尚</a:t>
            </a:r>
            <a:r>
              <a:rPr lang="zh-TW" altLang="en-US" sz="2400" dirty="0"/>
              <a:t>是兩個截然相反的概念。</a:t>
            </a:r>
            <a:endParaRPr lang="en-US" altLang="zh-TW" sz="2400" dirty="0"/>
          </a:p>
          <a:p>
            <a:endParaRPr lang="en-US" altLang="zh-HK" sz="2400" dirty="0"/>
          </a:p>
          <a:p>
            <a:r>
              <a:rPr lang="zh-TW" altLang="en-US" sz="2400" b="1" dirty="0"/>
              <a:t>快時尚</a:t>
            </a:r>
            <a:r>
              <a:rPr lang="zh-TW" altLang="en-US" sz="2400" dirty="0"/>
              <a:t>的目標是在盡可能短的時間內生產（和銷售）盡可能多的商品，以賺取盡可能多的利潤，通常很少甚至</a:t>
            </a:r>
            <a:r>
              <a:rPr lang="zh-TW" altLang="en-US" sz="2400" dirty="0" smtClean="0"/>
              <a:t>不重視環境或人權層面。</a:t>
            </a:r>
            <a:endParaRPr lang="en-US" altLang="zh-HK" sz="2400" dirty="0"/>
          </a:p>
          <a:p>
            <a:endParaRPr lang="en-US" altLang="zh-HK" sz="2400" dirty="0"/>
          </a:p>
          <a:p>
            <a:r>
              <a:rPr lang="zh-TW" altLang="en-US" sz="2400" b="1" dirty="0"/>
              <a:t>慢時尚</a:t>
            </a:r>
            <a:r>
              <a:rPr lang="zh-TW" altLang="en-US" sz="2400" dirty="0"/>
              <a:t>試圖抵消這些方面的影響，並公平地生產</a:t>
            </a:r>
            <a:r>
              <a:rPr lang="zh-TW" altLang="en-US" sz="2400" dirty="0" smtClean="0"/>
              <a:t>時裝，</a:t>
            </a:r>
            <a:r>
              <a:rPr lang="zh-TW" altLang="en-US" sz="2400" dirty="0"/>
              <a:t>從而減少對環境的傷害，並公平</a:t>
            </a:r>
            <a:r>
              <a:rPr lang="zh-TW" altLang="en-US" sz="2400" dirty="0" smtClean="0"/>
              <a:t>對待地工人</a:t>
            </a:r>
            <a:r>
              <a:rPr lang="zh-TW" altLang="en-US" sz="2400" dirty="0"/>
              <a:t>。</a:t>
            </a:r>
            <a:endParaRPr lang="zh-HK" altLang="en-US" sz="2400" dirty="0"/>
          </a:p>
        </p:txBody>
      </p:sp>
      <p:sp>
        <p:nvSpPr>
          <p:cNvPr id="5" name="投影片編號版面配置區 4"/>
          <p:cNvSpPr>
            <a:spLocks noGrp="1"/>
          </p:cNvSpPr>
          <p:nvPr>
            <p:ph type="sldNum" sz="quarter" idx="12"/>
          </p:nvPr>
        </p:nvSpPr>
        <p:spPr/>
        <p:txBody>
          <a:bodyPr/>
          <a:lstStyle/>
          <a:p>
            <a:fld id="{B22CB2AD-5013-4854-BCEC-9E229D0E541F}" type="slidenum">
              <a:rPr lang="zh-HK" altLang="en-US" smtClean="0"/>
              <a:t>13</a:t>
            </a:fld>
            <a:endParaRPr lang="zh-HK" altLang="en-US"/>
          </a:p>
        </p:txBody>
      </p:sp>
    </p:spTree>
    <p:extLst>
      <p:ext uri="{BB962C8B-B14F-4D97-AF65-F5344CB8AC3E}">
        <p14:creationId xmlns:p14="http://schemas.microsoft.com/office/powerpoint/2010/main" val="1626591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800055D2-82A1-9F2F-D5A2-C6ACB2EF686B}"/>
              </a:ext>
            </a:extLst>
          </p:cNvPr>
          <p:cNvSpPr txBox="1"/>
          <p:nvPr/>
        </p:nvSpPr>
        <p:spPr>
          <a:xfrm>
            <a:off x="1338468" y="1693140"/>
            <a:ext cx="9886121" cy="584775"/>
          </a:xfrm>
          <a:prstGeom prst="rect">
            <a:avLst/>
          </a:prstGeom>
          <a:noFill/>
        </p:spPr>
        <p:txBody>
          <a:bodyPr wrap="square" rtlCol="0">
            <a:spAutoFit/>
          </a:bodyPr>
          <a:lstStyle/>
          <a:p>
            <a:r>
              <a:rPr lang="zh-HK" altLang="en-US" sz="3200" b="1" dirty="0">
                <a:solidFill>
                  <a:srgbClr val="FF6699"/>
                </a:solidFill>
                <a:latin typeface="Ink Free" panose="03080402000500000000" pitchFamily="66" charset="0"/>
              </a:rPr>
              <a:t>快時尚</a:t>
            </a:r>
            <a:r>
              <a:rPr lang="en-US" altLang="zh-HK" sz="3200" b="1" dirty="0">
                <a:solidFill>
                  <a:srgbClr val="41AFAF"/>
                </a:solidFill>
                <a:latin typeface="Quire Sans Light" panose="020F0502020204030204" pitchFamily="34" charset="0"/>
              </a:rPr>
              <a:t>                                                                                </a:t>
            </a:r>
            <a:r>
              <a:rPr lang="zh-HK" altLang="en-US" sz="3200" b="1" dirty="0">
                <a:solidFill>
                  <a:srgbClr val="41AFAF"/>
                </a:solidFill>
                <a:latin typeface="Quire Sans Light" panose="020F0502020204030204" pitchFamily="34" charset="0"/>
              </a:rPr>
              <a:t>慢時尚</a:t>
            </a:r>
          </a:p>
        </p:txBody>
      </p:sp>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3700757"/>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3700757"/>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5388117" y="951237"/>
            <a:ext cx="1415772" cy="830997"/>
          </a:xfrm>
          <a:prstGeom prst="rect">
            <a:avLst/>
          </a:prstGeom>
          <a:noFill/>
        </p:spPr>
        <p:txBody>
          <a:bodyPr wrap="none" rtlCol="0">
            <a:spAutoFit/>
          </a:bodyPr>
          <a:lstStyle/>
          <a:p>
            <a:pPr algn="ctr"/>
            <a:r>
              <a:rPr lang="zh-HK" altLang="en-US" sz="4800" b="1" dirty="0" smtClean="0"/>
              <a:t>消</a:t>
            </a:r>
            <a:r>
              <a:rPr lang="zh-TW" altLang="en-US" sz="4800" b="1" dirty="0" smtClean="0"/>
              <a:t>費</a:t>
            </a:r>
            <a:endParaRPr lang="zh-HK" altLang="en-US" sz="4800" b="1" dirty="0"/>
          </a:p>
        </p:txBody>
      </p:sp>
      <p:pic>
        <p:nvPicPr>
          <p:cNvPr id="31" name="圖形 30" descr="標籤 以實心填滿">
            <a:extLst>
              <a:ext uri="{FF2B5EF4-FFF2-40B4-BE49-F238E27FC236}">
                <a16:creationId xmlns:a16="http://schemas.microsoft.com/office/drawing/2014/main" id="{D3CBE960-D81C-D48B-0225-93266F0AA9F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231677" y="2066801"/>
            <a:ext cx="1490603" cy="1490603"/>
          </a:xfrm>
          <a:prstGeom prst="rect">
            <a:avLst/>
          </a:prstGeom>
        </p:spPr>
      </p:pic>
      <p:pic>
        <p:nvPicPr>
          <p:cNvPr id="34" name="圖形 33" descr="標籤 外框">
            <a:extLst>
              <a:ext uri="{FF2B5EF4-FFF2-40B4-BE49-F238E27FC236}">
                <a16:creationId xmlns:a16="http://schemas.microsoft.com/office/drawing/2014/main" id="{BE1E27FC-908C-A29C-A89A-CD81B16B130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1548230">
            <a:off x="5847655" y="2032344"/>
            <a:ext cx="1490603" cy="1490603"/>
          </a:xfrm>
          <a:prstGeom prst="rect">
            <a:avLst/>
          </a:prstGeom>
        </p:spPr>
      </p:pic>
      <p:sp>
        <p:nvSpPr>
          <p:cNvPr id="35" name="文字方塊 34">
            <a:extLst>
              <a:ext uri="{FF2B5EF4-FFF2-40B4-BE49-F238E27FC236}">
                <a16:creationId xmlns:a16="http://schemas.microsoft.com/office/drawing/2014/main" id="{C9DB5DE4-B521-BF90-2BD4-BD5CCAB965CD}"/>
              </a:ext>
            </a:extLst>
          </p:cNvPr>
          <p:cNvSpPr txBox="1"/>
          <p:nvPr/>
        </p:nvSpPr>
        <p:spPr>
          <a:xfrm>
            <a:off x="1642864" y="3117710"/>
            <a:ext cx="2617304" cy="1938992"/>
          </a:xfrm>
          <a:prstGeom prst="rect">
            <a:avLst/>
          </a:prstGeom>
          <a:noFill/>
        </p:spPr>
        <p:txBody>
          <a:bodyPr wrap="square" rtlCol="0">
            <a:spAutoFit/>
          </a:bodyPr>
          <a:lstStyle/>
          <a:p>
            <a:r>
              <a:rPr lang="zh-TW" altLang="en-US" sz="2400" dirty="0">
                <a:solidFill>
                  <a:schemeClr val="bg1"/>
                </a:solidFill>
              </a:rPr>
              <a:t>短時間</a:t>
            </a:r>
            <a:r>
              <a:rPr lang="zh-TW" altLang="en-US" sz="2400" dirty="0" smtClean="0">
                <a:solidFill>
                  <a:schemeClr val="bg1"/>
                </a:solidFill>
              </a:rPr>
              <a:t>內購買了</a:t>
            </a:r>
            <a:r>
              <a:rPr lang="zh-TW" altLang="en-US" sz="2400" dirty="0">
                <a:solidFill>
                  <a:schemeClr val="bg1"/>
                </a:solidFill>
              </a:rPr>
              <a:t>很多衣服</a:t>
            </a:r>
            <a:r>
              <a:rPr lang="zh-TW" altLang="en-US" sz="2400" dirty="0" smtClean="0">
                <a:solidFill>
                  <a:schemeClr val="bg1"/>
                </a:solidFill>
              </a:rPr>
              <a:t>。但</a:t>
            </a:r>
            <a:r>
              <a:rPr lang="zh-TW" altLang="en-US" sz="2400" dirty="0">
                <a:solidFill>
                  <a:schemeClr val="bg1"/>
                </a:solidFill>
              </a:rPr>
              <a:t>購買的物品</a:t>
            </a:r>
            <a:r>
              <a:rPr lang="zh-TW" altLang="en-US" sz="2400" dirty="0" smtClean="0">
                <a:solidFill>
                  <a:schemeClr val="bg1"/>
                </a:solidFill>
              </a:rPr>
              <a:t>不耐穿，</a:t>
            </a:r>
            <a:r>
              <a:rPr lang="zh-TW" altLang="en-US" sz="2400" dirty="0">
                <a:solidFill>
                  <a:schemeClr val="bg1"/>
                </a:solidFill>
              </a:rPr>
              <a:t>因為它們很快就會過時。</a:t>
            </a:r>
            <a:endParaRPr lang="zh-HK" altLang="en-US" sz="2400"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7797796" y="3337567"/>
            <a:ext cx="3195497" cy="1569660"/>
          </a:xfrm>
          <a:prstGeom prst="rect">
            <a:avLst/>
          </a:prstGeom>
          <a:noFill/>
        </p:spPr>
        <p:txBody>
          <a:bodyPr wrap="square">
            <a:spAutoFit/>
          </a:bodyPr>
          <a:lstStyle/>
          <a:p>
            <a:pPr algn="r"/>
            <a:r>
              <a:rPr lang="zh-TW" altLang="en-US" sz="2400" dirty="0">
                <a:solidFill>
                  <a:schemeClr val="bg1"/>
                </a:solidFill>
              </a:rPr>
              <a:t>注重永續消費</a:t>
            </a:r>
            <a:r>
              <a:rPr lang="zh-TW" altLang="en-US" sz="2400" dirty="0" smtClean="0">
                <a:solidFill>
                  <a:schemeClr val="bg1"/>
                </a:solidFill>
              </a:rPr>
              <a:t>，只</a:t>
            </a:r>
            <a:r>
              <a:rPr lang="zh-TW" altLang="en-US" sz="2400" dirty="0">
                <a:solidFill>
                  <a:schemeClr val="bg1"/>
                </a:solidFill>
              </a:rPr>
              <a:t>購買真正需要的東西</a:t>
            </a:r>
            <a:r>
              <a:rPr lang="zh-TW" altLang="en-US" sz="2400" dirty="0" smtClean="0">
                <a:solidFill>
                  <a:schemeClr val="bg1"/>
                </a:solidFill>
              </a:rPr>
              <a:t>。</a:t>
            </a:r>
            <a:endParaRPr lang="en-US" altLang="zh-TW" sz="2400" dirty="0">
              <a:solidFill>
                <a:schemeClr val="bg1"/>
              </a:solidFill>
            </a:endParaRPr>
          </a:p>
          <a:p>
            <a:pPr algn="r"/>
            <a:r>
              <a:rPr lang="zh-TW" altLang="en-US" sz="2400" dirty="0">
                <a:solidFill>
                  <a:schemeClr val="bg1"/>
                </a:solidFill>
              </a:rPr>
              <a:t>重視環保材質和經典</a:t>
            </a:r>
            <a:r>
              <a:rPr lang="zh-TW" altLang="en-US" sz="2400" dirty="0" smtClean="0">
                <a:solidFill>
                  <a:schemeClr val="bg1"/>
                </a:solidFill>
              </a:rPr>
              <a:t>風格。</a:t>
            </a:r>
            <a:endParaRPr lang="zh-HK" altLang="en-US" sz="2400"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sp>
        <p:nvSpPr>
          <p:cNvPr id="4" name="投影片編號版面配置區 3"/>
          <p:cNvSpPr>
            <a:spLocks noGrp="1"/>
          </p:cNvSpPr>
          <p:nvPr>
            <p:ph type="sldNum" sz="quarter" idx="12"/>
          </p:nvPr>
        </p:nvSpPr>
        <p:spPr/>
        <p:txBody>
          <a:bodyPr/>
          <a:lstStyle/>
          <a:p>
            <a:fld id="{B22CB2AD-5013-4854-BCEC-9E229D0E541F}" type="slidenum">
              <a:rPr lang="zh-HK" altLang="en-US" smtClean="0"/>
              <a:t>14</a:t>
            </a:fld>
            <a:endParaRPr lang="zh-HK" altLang="en-US"/>
          </a:p>
        </p:txBody>
      </p:sp>
    </p:spTree>
    <p:extLst>
      <p:ext uri="{BB962C8B-B14F-4D97-AF65-F5344CB8AC3E}">
        <p14:creationId xmlns:p14="http://schemas.microsoft.com/office/powerpoint/2010/main" val="1666408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3700757"/>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3700757"/>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5649221" y="870472"/>
            <a:ext cx="1415772" cy="830997"/>
          </a:xfrm>
          <a:prstGeom prst="rect">
            <a:avLst/>
          </a:prstGeom>
          <a:noFill/>
        </p:spPr>
        <p:txBody>
          <a:bodyPr wrap="none" rtlCol="0">
            <a:spAutoFit/>
          </a:bodyPr>
          <a:lstStyle/>
          <a:p>
            <a:r>
              <a:rPr lang="zh-HK" altLang="en-US" sz="4800" b="1" dirty="0"/>
              <a:t>材料</a:t>
            </a:r>
          </a:p>
        </p:txBody>
      </p:sp>
      <p:sp>
        <p:nvSpPr>
          <p:cNvPr id="35" name="文字方塊 34">
            <a:extLst>
              <a:ext uri="{FF2B5EF4-FFF2-40B4-BE49-F238E27FC236}">
                <a16:creationId xmlns:a16="http://schemas.microsoft.com/office/drawing/2014/main" id="{C9DB5DE4-B521-BF90-2BD4-BD5CCAB965CD}"/>
              </a:ext>
            </a:extLst>
          </p:cNvPr>
          <p:cNvSpPr txBox="1"/>
          <p:nvPr/>
        </p:nvSpPr>
        <p:spPr>
          <a:xfrm>
            <a:off x="1658104" y="3331670"/>
            <a:ext cx="2182516" cy="1569660"/>
          </a:xfrm>
          <a:prstGeom prst="rect">
            <a:avLst/>
          </a:prstGeom>
          <a:noFill/>
        </p:spPr>
        <p:txBody>
          <a:bodyPr wrap="square" rtlCol="0">
            <a:spAutoFit/>
          </a:bodyPr>
          <a:lstStyle/>
          <a:p>
            <a:r>
              <a:rPr lang="zh-TW" altLang="en-US" sz="2400" dirty="0">
                <a:solidFill>
                  <a:schemeClr val="bg1"/>
                </a:solidFill>
              </a:rPr>
              <a:t>衣服通常由合成纖維（聚酯纖維、彈性纖維等）製成。</a:t>
            </a:r>
            <a:endParaRPr lang="zh-HK" altLang="en-US" sz="2400"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8244831" y="3487041"/>
            <a:ext cx="2800586" cy="1200329"/>
          </a:xfrm>
          <a:prstGeom prst="rect">
            <a:avLst/>
          </a:prstGeom>
          <a:noFill/>
        </p:spPr>
        <p:txBody>
          <a:bodyPr wrap="square">
            <a:spAutoFit/>
          </a:bodyPr>
          <a:lstStyle/>
          <a:p>
            <a:pPr algn="r"/>
            <a:r>
              <a:rPr lang="zh-TW" altLang="en-US" sz="2400" dirty="0" smtClean="0">
                <a:solidFill>
                  <a:schemeClr val="bg1"/>
                </a:solidFill>
              </a:rPr>
              <a:t>慢</a:t>
            </a:r>
            <a:r>
              <a:rPr lang="zh-TW" altLang="en-US" sz="2400" dirty="0">
                <a:solidFill>
                  <a:schemeClr val="bg1"/>
                </a:solidFill>
              </a:rPr>
              <a:t>時尚服裝由棉等天然纖維或再生布料製成。</a:t>
            </a:r>
            <a:endParaRPr lang="zh-HK" altLang="en-US" sz="2400"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pic>
        <p:nvPicPr>
          <p:cNvPr id="5" name="圖形 4" descr="修改與裁縫 以實心填滿">
            <a:extLst>
              <a:ext uri="{FF2B5EF4-FFF2-40B4-BE49-F238E27FC236}">
                <a16:creationId xmlns:a16="http://schemas.microsoft.com/office/drawing/2014/main" id="{11E3C3CE-1919-405B-5F47-DB8B7352724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899907" y="1858518"/>
            <a:ext cx="914400" cy="914400"/>
          </a:xfrm>
          <a:prstGeom prst="rect">
            <a:avLst/>
          </a:prstGeom>
        </p:spPr>
      </p:pic>
      <p:pic>
        <p:nvPicPr>
          <p:cNvPr id="7" name="圖形 6" descr="修改與裁縫 外框">
            <a:extLst>
              <a:ext uri="{FF2B5EF4-FFF2-40B4-BE49-F238E27FC236}">
                <a16:creationId xmlns:a16="http://schemas.microsoft.com/office/drawing/2014/main" id="{5CE42D08-6631-DA5A-C2F0-3769CFB461D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5579436" y="2228319"/>
            <a:ext cx="914400" cy="914400"/>
          </a:xfrm>
          <a:prstGeom prst="rect">
            <a:avLst/>
          </a:prstGeom>
        </p:spPr>
      </p:pic>
      <p:pic>
        <p:nvPicPr>
          <p:cNvPr id="9" name="圖形 8" descr="葉子 以實心填滿">
            <a:extLst>
              <a:ext uri="{FF2B5EF4-FFF2-40B4-BE49-F238E27FC236}">
                <a16:creationId xmlns:a16="http://schemas.microsoft.com/office/drawing/2014/main" id="{F74E629C-09BB-B68F-E4DD-4B47071CBE2B}"/>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337422" y="2023242"/>
            <a:ext cx="914400" cy="914400"/>
          </a:xfrm>
          <a:prstGeom prst="rect">
            <a:avLst/>
          </a:prstGeom>
        </p:spPr>
      </p:pic>
      <p:pic>
        <p:nvPicPr>
          <p:cNvPr id="11" name="圖形 10" descr="葉子 外框">
            <a:extLst>
              <a:ext uri="{FF2B5EF4-FFF2-40B4-BE49-F238E27FC236}">
                <a16:creationId xmlns:a16="http://schemas.microsoft.com/office/drawing/2014/main" id="{957C7C0A-C08C-3766-B01F-74D70C9B0FA1}"/>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6135757" y="2500619"/>
            <a:ext cx="914400" cy="914400"/>
          </a:xfrm>
          <a:prstGeom prst="rect">
            <a:avLst/>
          </a:prstGeom>
        </p:spPr>
      </p:pic>
      <p:sp>
        <p:nvSpPr>
          <p:cNvPr id="4" name="投影片編號版面配置區 3"/>
          <p:cNvSpPr>
            <a:spLocks noGrp="1"/>
          </p:cNvSpPr>
          <p:nvPr>
            <p:ph type="sldNum" sz="quarter" idx="12"/>
          </p:nvPr>
        </p:nvSpPr>
        <p:spPr/>
        <p:txBody>
          <a:bodyPr/>
          <a:lstStyle/>
          <a:p>
            <a:fld id="{B22CB2AD-5013-4854-BCEC-9E229D0E541F}" type="slidenum">
              <a:rPr lang="zh-HK" altLang="en-US" smtClean="0"/>
              <a:t>15</a:t>
            </a:fld>
            <a:endParaRPr lang="zh-HK" altLang="en-US"/>
          </a:p>
        </p:txBody>
      </p:sp>
      <p:sp>
        <p:nvSpPr>
          <p:cNvPr id="6" name="文字方塊 1">
            <a:extLst>
              <a:ext uri="{FF2B5EF4-FFF2-40B4-BE49-F238E27FC236}">
                <a16:creationId xmlns:a16="http://schemas.microsoft.com/office/drawing/2014/main" id="{32E27601-8C46-B816-296E-06E9C97D5527}"/>
              </a:ext>
            </a:extLst>
          </p:cNvPr>
          <p:cNvSpPr txBox="1"/>
          <p:nvPr/>
        </p:nvSpPr>
        <p:spPr>
          <a:xfrm>
            <a:off x="1366574" y="1622758"/>
            <a:ext cx="9886121" cy="584775"/>
          </a:xfrm>
          <a:prstGeom prst="rect">
            <a:avLst/>
          </a:prstGeom>
          <a:noFill/>
        </p:spPr>
        <p:txBody>
          <a:bodyPr wrap="square" rtlCol="0">
            <a:spAutoFit/>
          </a:bodyPr>
          <a:lstStyle/>
          <a:p>
            <a:r>
              <a:rPr lang="zh-HK" altLang="en-US" sz="3200" b="1" dirty="0">
                <a:solidFill>
                  <a:srgbClr val="FF6699"/>
                </a:solidFill>
                <a:latin typeface="Ink Free" panose="03080402000500000000" pitchFamily="66" charset="0"/>
              </a:rPr>
              <a:t>快時尚</a:t>
            </a:r>
            <a:r>
              <a:rPr lang="en-US" altLang="zh-HK" sz="3200" b="1" dirty="0">
                <a:solidFill>
                  <a:srgbClr val="41AFAF"/>
                </a:solidFill>
                <a:latin typeface="Quire Sans Light" panose="020F0502020204030204" pitchFamily="34" charset="0"/>
              </a:rPr>
              <a:t>                                                                               </a:t>
            </a:r>
            <a:r>
              <a:rPr lang="zh-HK" altLang="en-US" sz="3200" b="1" dirty="0">
                <a:solidFill>
                  <a:srgbClr val="41AFAF"/>
                </a:solidFill>
                <a:latin typeface="Quire Sans Light" panose="020F0502020204030204" pitchFamily="34" charset="0"/>
              </a:rPr>
              <a:t>慢時尚</a:t>
            </a:r>
          </a:p>
        </p:txBody>
      </p:sp>
    </p:spTree>
    <p:extLst>
      <p:ext uri="{BB962C8B-B14F-4D97-AF65-F5344CB8AC3E}">
        <p14:creationId xmlns:p14="http://schemas.microsoft.com/office/powerpoint/2010/main" val="3714623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3700757"/>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3700757"/>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sz="2400" dirty="0"/>
          </a:p>
        </p:txBody>
      </p:sp>
      <p:sp>
        <p:nvSpPr>
          <p:cNvPr id="29" name="文字方塊 28">
            <a:extLst>
              <a:ext uri="{FF2B5EF4-FFF2-40B4-BE49-F238E27FC236}">
                <a16:creationId xmlns:a16="http://schemas.microsoft.com/office/drawing/2014/main" id="{E737B9A1-6C34-9247-2BAB-1A72FD6EFECA}"/>
              </a:ext>
            </a:extLst>
          </p:cNvPr>
          <p:cNvSpPr txBox="1"/>
          <p:nvPr/>
        </p:nvSpPr>
        <p:spPr>
          <a:xfrm>
            <a:off x="5458980" y="783093"/>
            <a:ext cx="1415772" cy="830997"/>
          </a:xfrm>
          <a:prstGeom prst="rect">
            <a:avLst/>
          </a:prstGeom>
          <a:noFill/>
        </p:spPr>
        <p:txBody>
          <a:bodyPr wrap="none" rtlCol="0">
            <a:spAutoFit/>
          </a:bodyPr>
          <a:lstStyle/>
          <a:p>
            <a:r>
              <a:rPr lang="zh-HK" altLang="en-US" sz="4800" b="1" dirty="0"/>
              <a:t>生產</a:t>
            </a:r>
          </a:p>
        </p:txBody>
      </p:sp>
      <p:sp>
        <p:nvSpPr>
          <p:cNvPr id="35" name="文字方塊 34">
            <a:extLst>
              <a:ext uri="{FF2B5EF4-FFF2-40B4-BE49-F238E27FC236}">
                <a16:creationId xmlns:a16="http://schemas.microsoft.com/office/drawing/2014/main" id="{C9DB5DE4-B521-BF90-2BD4-BD5CCAB965CD}"/>
              </a:ext>
            </a:extLst>
          </p:cNvPr>
          <p:cNvSpPr txBox="1"/>
          <p:nvPr/>
        </p:nvSpPr>
        <p:spPr>
          <a:xfrm>
            <a:off x="1727002" y="3147004"/>
            <a:ext cx="2617304" cy="1938992"/>
          </a:xfrm>
          <a:prstGeom prst="rect">
            <a:avLst/>
          </a:prstGeom>
          <a:noFill/>
        </p:spPr>
        <p:txBody>
          <a:bodyPr wrap="square" rtlCol="0">
            <a:spAutoFit/>
          </a:bodyPr>
          <a:lstStyle/>
          <a:p>
            <a:r>
              <a:rPr lang="zh-TW" altLang="en-US" sz="2400" dirty="0" smtClean="0">
                <a:solidFill>
                  <a:schemeClr val="bg1"/>
                </a:solidFill>
              </a:rPr>
              <a:t>通常</a:t>
            </a:r>
            <a:r>
              <a:rPr lang="zh-TW" altLang="en-US" sz="2400" dirty="0">
                <a:solidFill>
                  <a:schemeClr val="bg1"/>
                </a:solidFill>
              </a:rPr>
              <a:t>在</a:t>
            </a:r>
            <a:r>
              <a:rPr lang="zh-TW" altLang="en-US" sz="2400" dirty="0" smtClean="0">
                <a:solidFill>
                  <a:schemeClr val="bg1"/>
                </a:solidFill>
              </a:rPr>
              <a:t>不尊重規格的地方進行生產。此外</a:t>
            </a:r>
            <a:r>
              <a:rPr lang="zh-TW" altLang="en-US" sz="2400" dirty="0">
                <a:solidFill>
                  <a:schemeClr val="bg1"/>
                </a:solidFill>
              </a:rPr>
              <a:t>，工人也得不到公平</a:t>
            </a:r>
            <a:r>
              <a:rPr lang="zh-TW" altLang="en-US" sz="2400" dirty="0" smtClean="0">
                <a:solidFill>
                  <a:schemeClr val="bg1"/>
                </a:solidFill>
              </a:rPr>
              <a:t>的工資。</a:t>
            </a:r>
            <a:endParaRPr lang="zh-HK" altLang="en-US" sz="2400"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8136091" y="3487041"/>
            <a:ext cx="2671663" cy="1200329"/>
          </a:xfrm>
          <a:prstGeom prst="rect">
            <a:avLst/>
          </a:prstGeom>
          <a:noFill/>
        </p:spPr>
        <p:txBody>
          <a:bodyPr wrap="square">
            <a:spAutoFit/>
          </a:bodyPr>
          <a:lstStyle/>
          <a:p>
            <a:pPr algn="r"/>
            <a:r>
              <a:rPr lang="zh-TW" altLang="en-US" sz="2400" dirty="0" smtClean="0">
                <a:solidFill>
                  <a:schemeClr val="bg1"/>
                </a:solidFill>
              </a:rPr>
              <a:t>在尊重</a:t>
            </a:r>
            <a:r>
              <a:rPr lang="zh-TW" altLang="en-US" sz="2400" dirty="0">
                <a:solidFill>
                  <a:schemeClr val="bg1"/>
                </a:solidFill>
              </a:rPr>
              <a:t>人權</a:t>
            </a:r>
            <a:r>
              <a:rPr lang="zh-TW" altLang="en-US" sz="2400" dirty="0" smtClean="0">
                <a:solidFill>
                  <a:schemeClr val="bg1"/>
                </a:solidFill>
              </a:rPr>
              <a:t>、規格和公平的工資的地方進行生產。</a:t>
            </a:r>
            <a:endParaRPr lang="zh-HK" altLang="en-US" sz="2400"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pic>
        <p:nvPicPr>
          <p:cNvPr id="6" name="圖形 5" descr="剪下 以實心填滿">
            <a:extLst>
              <a:ext uri="{FF2B5EF4-FFF2-40B4-BE49-F238E27FC236}">
                <a16:creationId xmlns:a16="http://schemas.microsoft.com/office/drawing/2014/main" id="{56DCD1C5-31F8-D8F8-A1E3-9468EAB8116D}"/>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8615362">
            <a:off x="5383014" y="1865027"/>
            <a:ext cx="914400" cy="914400"/>
          </a:xfrm>
          <a:prstGeom prst="rect">
            <a:avLst/>
          </a:prstGeom>
        </p:spPr>
      </p:pic>
      <p:pic>
        <p:nvPicPr>
          <p:cNvPr id="10" name="圖形 9" descr="剪下 外框">
            <a:extLst>
              <a:ext uri="{FF2B5EF4-FFF2-40B4-BE49-F238E27FC236}">
                <a16:creationId xmlns:a16="http://schemas.microsoft.com/office/drawing/2014/main" id="{DD389305-CCE3-82CB-8E9E-6FA158EDA3F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rot="2112521">
            <a:off x="6106760" y="2225379"/>
            <a:ext cx="914400" cy="914400"/>
          </a:xfrm>
          <a:prstGeom prst="rect">
            <a:avLst/>
          </a:prstGeom>
        </p:spPr>
      </p:pic>
      <p:pic>
        <p:nvPicPr>
          <p:cNvPr id="13" name="圖形 12" descr="工廠 以實心填滿">
            <a:extLst>
              <a:ext uri="{FF2B5EF4-FFF2-40B4-BE49-F238E27FC236}">
                <a16:creationId xmlns:a16="http://schemas.microsoft.com/office/drawing/2014/main" id="{569CD9F1-F7B0-BC02-F139-D35E0A8D9F90}"/>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6070064" y="1566211"/>
            <a:ext cx="914400" cy="914400"/>
          </a:xfrm>
          <a:prstGeom prst="rect">
            <a:avLst/>
          </a:prstGeom>
        </p:spPr>
      </p:pic>
      <p:pic>
        <p:nvPicPr>
          <p:cNvPr id="15" name="圖形 14" descr="工廠 外框">
            <a:extLst>
              <a:ext uri="{FF2B5EF4-FFF2-40B4-BE49-F238E27FC236}">
                <a16:creationId xmlns:a16="http://schemas.microsoft.com/office/drawing/2014/main" id="{87B8159C-D31F-D71B-2B87-069A26FD107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709666" y="2453219"/>
            <a:ext cx="914400" cy="914400"/>
          </a:xfrm>
          <a:prstGeom prst="rect">
            <a:avLst/>
          </a:prstGeom>
        </p:spPr>
      </p:pic>
      <p:sp>
        <p:nvSpPr>
          <p:cNvPr id="4" name="投影片編號版面配置區 3"/>
          <p:cNvSpPr>
            <a:spLocks noGrp="1"/>
          </p:cNvSpPr>
          <p:nvPr>
            <p:ph type="sldNum" sz="quarter" idx="12"/>
          </p:nvPr>
        </p:nvSpPr>
        <p:spPr/>
        <p:txBody>
          <a:bodyPr/>
          <a:lstStyle/>
          <a:p>
            <a:fld id="{B22CB2AD-5013-4854-BCEC-9E229D0E541F}" type="slidenum">
              <a:rPr lang="zh-HK" altLang="en-US" smtClean="0"/>
              <a:t>16</a:t>
            </a:fld>
            <a:endParaRPr lang="zh-HK" altLang="en-US"/>
          </a:p>
        </p:txBody>
      </p:sp>
      <p:sp>
        <p:nvSpPr>
          <p:cNvPr id="5" name="文字方塊 1">
            <a:extLst>
              <a:ext uri="{FF2B5EF4-FFF2-40B4-BE49-F238E27FC236}">
                <a16:creationId xmlns:a16="http://schemas.microsoft.com/office/drawing/2014/main" id="{D9A9C515-5322-2AC8-5159-BAE59690D840}"/>
              </a:ext>
            </a:extLst>
          </p:cNvPr>
          <p:cNvSpPr txBox="1"/>
          <p:nvPr/>
        </p:nvSpPr>
        <p:spPr>
          <a:xfrm>
            <a:off x="1366574" y="1622758"/>
            <a:ext cx="9886121" cy="584775"/>
          </a:xfrm>
          <a:prstGeom prst="rect">
            <a:avLst/>
          </a:prstGeom>
          <a:noFill/>
        </p:spPr>
        <p:txBody>
          <a:bodyPr wrap="square" rtlCol="0">
            <a:spAutoFit/>
          </a:bodyPr>
          <a:lstStyle/>
          <a:p>
            <a:r>
              <a:rPr lang="zh-HK" altLang="en-US" sz="3200" b="1" dirty="0">
                <a:solidFill>
                  <a:srgbClr val="FF6699"/>
                </a:solidFill>
                <a:latin typeface="Ink Free" panose="03080402000500000000" pitchFamily="66" charset="0"/>
              </a:rPr>
              <a:t>快時尚</a:t>
            </a:r>
            <a:r>
              <a:rPr lang="en-US" altLang="zh-HK" sz="3200" b="1" dirty="0">
                <a:solidFill>
                  <a:srgbClr val="41AFAF"/>
                </a:solidFill>
                <a:latin typeface="Quire Sans Light" panose="020F0502020204030204" pitchFamily="34" charset="0"/>
              </a:rPr>
              <a:t>                                                                               </a:t>
            </a:r>
            <a:r>
              <a:rPr lang="zh-HK" altLang="en-US" sz="3200" b="1" dirty="0">
                <a:solidFill>
                  <a:srgbClr val="41AFAF"/>
                </a:solidFill>
                <a:latin typeface="Quire Sans Light" panose="020F0502020204030204" pitchFamily="34" charset="0"/>
              </a:rPr>
              <a:t>慢時尚</a:t>
            </a:r>
          </a:p>
        </p:txBody>
      </p:sp>
    </p:spTree>
    <p:extLst>
      <p:ext uri="{BB962C8B-B14F-4D97-AF65-F5344CB8AC3E}">
        <p14:creationId xmlns:p14="http://schemas.microsoft.com/office/powerpoint/2010/main" val="2745541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3700757"/>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3700757"/>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5667417" y="919455"/>
            <a:ext cx="1415772" cy="830997"/>
          </a:xfrm>
          <a:prstGeom prst="rect">
            <a:avLst/>
          </a:prstGeom>
          <a:noFill/>
        </p:spPr>
        <p:txBody>
          <a:bodyPr wrap="none" rtlCol="0">
            <a:spAutoFit/>
          </a:bodyPr>
          <a:lstStyle/>
          <a:p>
            <a:r>
              <a:rPr lang="zh-TW" altLang="en-US" sz="4800" b="1" dirty="0" smtClean="0"/>
              <a:t>生態</a:t>
            </a:r>
            <a:endParaRPr lang="zh-HK" altLang="en-US" sz="4800" b="1" dirty="0"/>
          </a:p>
        </p:txBody>
      </p:sp>
      <p:sp>
        <p:nvSpPr>
          <p:cNvPr id="35" name="文字方塊 34">
            <a:extLst>
              <a:ext uri="{FF2B5EF4-FFF2-40B4-BE49-F238E27FC236}">
                <a16:creationId xmlns:a16="http://schemas.microsoft.com/office/drawing/2014/main" id="{C9DB5DE4-B521-BF90-2BD4-BD5CCAB965CD}"/>
              </a:ext>
            </a:extLst>
          </p:cNvPr>
          <p:cNvSpPr txBox="1"/>
          <p:nvPr/>
        </p:nvSpPr>
        <p:spPr>
          <a:xfrm>
            <a:off x="1760674" y="2962338"/>
            <a:ext cx="2794912" cy="2308324"/>
          </a:xfrm>
          <a:prstGeom prst="rect">
            <a:avLst/>
          </a:prstGeom>
          <a:noFill/>
        </p:spPr>
        <p:txBody>
          <a:bodyPr wrap="square" rtlCol="0">
            <a:spAutoFit/>
          </a:bodyPr>
          <a:lstStyle/>
          <a:p>
            <a:r>
              <a:rPr lang="zh-TW" altLang="en-US" sz="2400" dirty="0">
                <a:solidFill>
                  <a:schemeClr val="bg1"/>
                </a:solidFill>
              </a:rPr>
              <a:t>快時尚因使用化學物質和微塑膠而造成大量水污染。 </a:t>
            </a:r>
            <a:r>
              <a:rPr lang="en-US" altLang="zh-TW" sz="2400" dirty="0">
                <a:solidFill>
                  <a:schemeClr val="bg1"/>
                </a:solidFill>
              </a:rPr>
              <a:t>80% </a:t>
            </a:r>
            <a:r>
              <a:rPr lang="zh-TW" altLang="en-US" sz="2400" dirty="0">
                <a:solidFill>
                  <a:schemeClr val="bg1"/>
                </a:solidFill>
              </a:rPr>
              <a:t>的衣服被丟掉，只有 </a:t>
            </a:r>
            <a:r>
              <a:rPr lang="en-US" altLang="zh-TW" sz="2400" dirty="0">
                <a:solidFill>
                  <a:schemeClr val="bg1"/>
                </a:solidFill>
              </a:rPr>
              <a:t>1% </a:t>
            </a:r>
            <a:r>
              <a:rPr lang="zh-TW" altLang="en-US" sz="2400" dirty="0">
                <a:solidFill>
                  <a:schemeClr val="bg1"/>
                </a:solidFill>
              </a:rPr>
              <a:t>的衣服被回收。</a:t>
            </a:r>
            <a:endParaRPr lang="zh-HK" altLang="en-US" sz="2400"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7886436" y="2777672"/>
            <a:ext cx="2967958" cy="2677656"/>
          </a:xfrm>
          <a:prstGeom prst="rect">
            <a:avLst/>
          </a:prstGeom>
          <a:noFill/>
        </p:spPr>
        <p:txBody>
          <a:bodyPr wrap="square">
            <a:spAutoFit/>
          </a:bodyPr>
          <a:lstStyle/>
          <a:p>
            <a:pPr algn="r"/>
            <a:r>
              <a:rPr lang="zh-TW" altLang="en-US" sz="2400" dirty="0">
                <a:solidFill>
                  <a:schemeClr val="bg1"/>
                </a:solidFill>
              </a:rPr>
              <a:t>水通常會被回收和過濾，這樣污染物就不會進入廢水中</a:t>
            </a:r>
            <a:r>
              <a:rPr lang="zh-TW" altLang="en-US" sz="2400" dirty="0" smtClean="0">
                <a:solidFill>
                  <a:schemeClr val="bg1"/>
                </a:solidFill>
              </a:rPr>
              <a:t>。可以</a:t>
            </a:r>
            <a:r>
              <a:rPr lang="zh-TW" altLang="en-US" sz="2400" dirty="0">
                <a:solidFill>
                  <a:schemeClr val="bg1"/>
                </a:solidFill>
              </a:rPr>
              <a:t>修理、出售、交換或捐贈衣服，以創造循環經濟</a:t>
            </a:r>
            <a:r>
              <a:rPr lang="zh-TW" altLang="en-US" sz="2400" dirty="0" smtClean="0">
                <a:solidFill>
                  <a:schemeClr val="bg1"/>
                </a:solidFill>
              </a:rPr>
              <a:t>。這樣</a:t>
            </a:r>
            <a:r>
              <a:rPr lang="zh-TW" altLang="en-US" sz="2400" dirty="0">
                <a:solidFill>
                  <a:schemeClr val="bg1"/>
                </a:solidFill>
              </a:rPr>
              <a:t>就減少了浪費。</a:t>
            </a:r>
            <a:endParaRPr lang="zh-HK" altLang="en-US" sz="2400"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pic>
        <p:nvPicPr>
          <p:cNvPr id="8" name="圖形 7" descr="永續發展性 以實心填滿">
            <a:extLst>
              <a:ext uri="{FF2B5EF4-FFF2-40B4-BE49-F238E27FC236}">
                <a16:creationId xmlns:a16="http://schemas.microsoft.com/office/drawing/2014/main" id="{A7915C99-1B52-D93D-48C4-C38400C2627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824327" y="1985527"/>
            <a:ext cx="914400" cy="914400"/>
          </a:xfrm>
          <a:prstGeom prst="rect">
            <a:avLst/>
          </a:prstGeom>
        </p:spPr>
      </p:pic>
      <p:sp>
        <p:nvSpPr>
          <p:cNvPr id="4" name="投影片編號版面配置區 3"/>
          <p:cNvSpPr>
            <a:spLocks noGrp="1"/>
          </p:cNvSpPr>
          <p:nvPr>
            <p:ph type="sldNum" sz="quarter" idx="12"/>
          </p:nvPr>
        </p:nvSpPr>
        <p:spPr/>
        <p:txBody>
          <a:bodyPr/>
          <a:lstStyle/>
          <a:p>
            <a:fld id="{B22CB2AD-5013-4854-BCEC-9E229D0E541F}" type="slidenum">
              <a:rPr lang="zh-HK" altLang="en-US" smtClean="0"/>
              <a:t>17</a:t>
            </a:fld>
            <a:endParaRPr lang="zh-HK" altLang="en-US"/>
          </a:p>
        </p:txBody>
      </p:sp>
      <p:sp>
        <p:nvSpPr>
          <p:cNvPr id="5" name="文字方塊 1">
            <a:extLst>
              <a:ext uri="{FF2B5EF4-FFF2-40B4-BE49-F238E27FC236}">
                <a16:creationId xmlns:a16="http://schemas.microsoft.com/office/drawing/2014/main" id="{F8B6ABE8-1F0A-C5C2-6B15-3B75EAFD07E2}"/>
              </a:ext>
            </a:extLst>
          </p:cNvPr>
          <p:cNvSpPr txBox="1"/>
          <p:nvPr/>
        </p:nvSpPr>
        <p:spPr>
          <a:xfrm>
            <a:off x="1366574" y="1622758"/>
            <a:ext cx="9886121" cy="584775"/>
          </a:xfrm>
          <a:prstGeom prst="rect">
            <a:avLst/>
          </a:prstGeom>
          <a:noFill/>
        </p:spPr>
        <p:txBody>
          <a:bodyPr wrap="square" rtlCol="0">
            <a:spAutoFit/>
          </a:bodyPr>
          <a:lstStyle/>
          <a:p>
            <a:r>
              <a:rPr lang="zh-HK" altLang="en-US" sz="3200" b="1" dirty="0">
                <a:solidFill>
                  <a:srgbClr val="FF6699"/>
                </a:solidFill>
                <a:latin typeface="Ink Free" panose="03080402000500000000" pitchFamily="66" charset="0"/>
              </a:rPr>
              <a:t>快時尚</a:t>
            </a:r>
            <a:r>
              <a:rPr lang="en-US" altLang="zh-HK" sz="3200" b="1" dirty="0">
                <a:solidFill>
                  <a:srgbClr val="41AFAF"/>
                </a:solidFill>
                <a:latin typeface="Quire Sans Light" panose="020F0502020204030204" pitchFamily="34" charset="0"/>
              </a:rPr>
              <a:t>                                                                               </a:t>
            </a:r>
            <a:r>
              <a:rPr lang="zh-HK" altLang="en-US" sz="3200" b="1" dirty="0">
                <a:solidFill>
                  <a:srgbClr val="41AFAF"/>
                </a:solidFill>
                <a:latin typeface="Quire Sans Light" panose="020F0502020204030204" pitchFamily="34" charset="0"/>
              </a:rPr>
              <a:t>慢時尚</a:t>
            </a:r>
          </a:p>
        </p:txBody>
      </p:sp>
    </p:spTree>
    <p:extLst>
      <p:ext uri="{BB962C8B-B14F-4D97-AF65-F5344CB8AC3E}">
        <p14:creationId xmlns:p14="http://schemas.microsoft.com/office/powerpoint/2010/main" val="1473172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箭號: 五邊形 26">
            <a:extLst>
              <a:ext uri="{FF2B5EF4-FFF2-40B4-BE49-F238E27FC236}">
                <a16:creationId xmlns:a16="http://schemas.microsoft.com/office/drawing/2014/main" id="{CB582F92-9338-319F-4A34-4676C31FA92D}"/>
              </a:ext>
            </a:extLst>
          </p:cNvPr>
          <p:cNvSpPr/>
          <p:nvPr/>
        </p:nvSpPr>
        <p:spPr>
          <a:xfrm>
            <a:off x="1457739" y="2266122"/>
            <a:ext cx="4452460" cy="1879993"/>
          </a:xfrm>
          <a:prstGeom prst="homePlate">
            <a:avLst/>
          </a:prstGeom>
          <a:solidFill>
            <a:srgbClr val="FF66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28" name="箭號: 五邊形 27">
            <a:extLst>
              <a:ext uri="{FF2B5EF4-FFF2-40B4-BE49-F238E27FC236}">
                <a16:creationId xmlns:a16="http://schemas.microsoft.com/office/drawing/2014/main" id="{326A850B-F313-C0B5-9F0B-EDFA6FD0F48B}"/>
              </a:ext>
            </a:extLst>
          </p:cNvPr>
          <p:cNvSpPr/>
          <p:nvPr/>
        </p:nvSpPr>
        <p:spPr>
          <a:xfrm rot="10800000">
            <a:off x="6592957" y="2266122"/>
            <a:ext cx="4452460" cy="1879992"/>
          </a:xfrm>
          <a:prstGeom prst="homePlate">
            <a:avLst/>
          </a:prstGeom>
          <a:solidFill>
            <a:srgbClr val="41AFA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9" name="文字方塊 28">
            <a:extLst>
              <a:ext uri="{FF2B5EF4-FFF2-40B4-BE49-F238E27FC236}">
                <a16:creationId xmlns:a16="http://schemas.microsoft.com/office/drawing/2014/main" id="{E737B9A1-6C34-9247-2BAB-1A72FD6EFECA}"/>
              </a:ext>
            </a:extLst>
          </p:cNvPr>
          <p:cNvSpPr txBox="1"/>
          <p:nvPr/>
        </p:nvSpPr>
        <p:spPr>
          <a:xfrm>
            <a:off x="5573641" y="914217"/>
            <a:ext cx="1415772" cy="830997"/>
          </a:xfrm>
          <a:prstGeom prst="rect">
            <a:avLst/>
          </a:prstGeom>
          <a:noFill/>
        </p:spPr>
        <p:txBody>
          <a:bodyPr wrap="none" rtlCol="0">
            <a:spAutoFit/>
          </a:bodyPr>
          <a:lstStyle/>
          <a:p>
            <a:r>
              <a:rPr lang="zh-HK" altLang="en-US" sz="4800" b="1" dirty="0"/>
              <a:t>生態</a:t>
            </a:r>
          </a:p>
        </p:txBody>
      </p:sp>
      <p:sp>
        <p:nvSpPr>
          <p:cNvPr id="35" name="文字方塊 34">
            <a:extLst>
              <a:ext uri="{FF2B5EF4-FFF2-40B4-BE49-F238E27FC236}">
                <a16:creationId xmlns:a16="http://schemas.microsoft.com/office/drawing/2014/main" id="{C9DB5DE4-B521-BF90-2BD4-BD5CCAB965CD}"/>
              </a:ext>
            </a:extLst>
          </p:cNvPr>
          <p:cNvSpPr txBox="1"/>
          <p:nvPr/>
        </p:nvSpPr>
        <p:spPr>
          <a:xfrm>
            <a:off x="1729409" y="2686823"/>
            <a:ext cx="2617304" cy="1200329"/>
          </a:xfrm>
          <a:prstGeom prst="rect">
            <a:avLst/>
          </a:prstGeom>
          <a:noFill/>
        </p:spPr>
        <p:txBody>
          <a:bodyPr wrap="square" rtlCol="0">
            <a:spAutoFit/>
          </a:bodyPr>
          <a:lstStyle/>
          <a:p>
            <a:r>
              <a:rPr lang="zh-TW" altLang="en-US" sz="2400" dirty="0">
                <a:solidFill>
                  <a:schemeClr val="bg1"/>
                </a:solidFill>
              </a:rPr>
              <a:t>時髦的</a:t>
            </a:r>
            <a:endParaRPr lang="en-US" altLang="zh-TW" sz="2400" dirty="0">
              <a:solidFill>
                <a:schemeClr val="bg1"/>
              </a:solidFill>
            </a:endParaRPr>
          </a:p>
          <a:p>
            <a:r>
              <a:rPr lang="zh-TW" altLang="en-US" sz="2400" dirty="0">
                <a:solidFill>
                  <a:schemeClr val="bg1"/>
                </a:solidFill>
              </a:rPr>
              <a:t>便宜</a:t>
            </a:r>
            <a:endParaRPr lang="en-US" altLang="zh-TW" sz="2400" dirty="0">
              <a:solidFill>
                <a:schemeClr val="bg1"/>
              </a:solidFill>
            </a:endParaRPr>
          </a:p>
          <a:p>
            <a:r>
              <a:rPr lang="zh-TW" altLang="en-US" sz="2400" dirty="0">
                <a:solidFill>
                  <a:schemeClr val="bg1"/>
                </a:solidFill>
              </a:rPr>
              <a:t>很容易找到</a:t>
            </a:r>
            <a:endParaRPr lang="zh-HK" altLang="en-US" sz="2400" dirty="0">
              <a:solidFill>
                <a:schemeClr val="bg1"/>
              </a:solidFill>
            </a:endParaRPr>
          </a:p>
        </p:txBody>
      </p:sp>
      <p:sp>
        <p:nvSpPr>
          <p:cNvPr id="37" name="文字方塊 36">
            <a:extLst>
              <a:ext uri="{FF2B5EF4-FFF2-40B4-BE49-F238E27FC236}">
                <a16:creationId xmlns:a16="http://schemas.microsoft.com/office/drawing/2014/main" id="{54AC3C21-A58B-9AA4-40A1-0D7CAA4059E2}"/>
              </a:ext>
            </a:extLst>
          </p:cNvPr>
          <p:cNvSpPr txBox="1"/>
          <p:nvPr/>
        </p:nvSpPr>
        <p:spPr>
          <a:xfrm>
            <a:off x="7473685" y="2421288"/>
            <a:ext cx="3352801" cy="1569660"/>
          </a:xfrm>
          <a:prstGeom prst="rect">
            <a:avLst/>
          </a:prstGeom>
          <a:noFill/>
        </p:spPr>
        <p:txBody>
          <a:bodyPr wrap="square">
            <a:spAutoFit/>
          </a:bodyPr>
          <a:lstStyle/>
          <a:p>
            <a:pPr algn="r"/>
            <a:r>
              <a:rPr lang="zh-TW" altLang="en-US" sz="2400" dirty="0" smtClean="0">
                <a:solidFill>
                  <a:schemeClr val="bg1"/>
                </a:solidFill>
              </a:rPr>
              <a:t>耐用</a:t>
            </a:r>
            <a:endParaRPr lang="en-US" altLang="zh-TW" sz="2400" dirty="0">
              <a:solidFill>
                <a:schemeClr val="bg1"/>
              </a:solidFill>
            </a:endParaRPr>
          </a:p>
          <a:p>
            <a:pPr algn="r"/>
            <a:r>
              <a:rPr lang="zh-TW" altLang="en-US" sz="2400" dirty="0">
                <a:solidFill>
                  <a:schemeClr val="bg1"/>
                </a:solidFill>
              </a:rPr>
              <a:t>可持續的</a:t>
            </a:r>
            <a:endParaRPr lang="en-US" altLang="zh-TW" sz="2400" dirty="0">
              <a:solidFill>
                <a:schemeClr val="bg1"/>
              </a:solidFill>
            </a:endParaRPr>
          </a:p>
          <a:p>
            <a:pPr algn="r"/>
            <a:r>
              <a:rPr lang="zh-TW" altLang="en-US" sz="2400" dirty="0">
                <a:solidFill>
                  <a:schemeClr val="bg1"/>
                </a:solidFill>
              </a:rPr>
              <a:t>高品質</a:t>
            </a:r>
            <a:endParaRPr lang="en-US" altLang="zh-TW" sz="2400" dirty="0">
              <a:solidFill>
                <a:schemeClr val="bg1"/>
              </a:solidFill>
            </a:endParaRPr>
          </a:p>
          <a:p>
            <a:pPr algn="r"/>
            <a:r>
              <a:rPr lang="zh-TW" altLang="en-US" sz="2400" dirty="0">
                <a:solidFill>
                  <a:schemeClr val="bg1"/>
                </a:solidFill>
              </a:rPr>
              <a:t>公平生產</a:t>
            </a:r>
            <a:endParaRPr lang="zh-HK" altLang="en-US" sz="2400" dirty="0">
              <a:solidFill>
                <a:schemeClr val="bg1"/>
              </a:solidFill>
            </a:endParaRPr>
          </a:p>
        </p:txBody>
      </p:sp>
      <p:sp>
        <p:nvSpPr>
          <p:cNvPr id="3" name="文字方塊 2">
            <a:extLst>
              <a:ext uri="{FF2B5EF4-FFF2-40B4-BE49-F238E27FC236}">
                <a16:creationId xmlns:a16="http://schemas.microsoft.com/office/drawing/2014/main" id="{4561B293-52EE-A9BF-9AC7-E814472323B5}"/>
              </a:ext>
            </a:extLst>
          </p:cNvPr>
          <p:cNvSpPr txBox="1"/>
          <p:nvPr/>
        </p:nvSpPr>
        <p:spPr>
          <a:xfrm>
            <a:off x="5910199" y="3733263"/>
            <a:ext cx="798873" cy="707886"/>
          </a:xfrm>
          <a:prstGeom prst="rect">
            <a:avLst/>
          </a:prstGeom>
          <a:noFill/>
        </p:spPr>
        <p:txBody>
          <a:bodyPr wrap="none" rtlCol="0">
            <a:spAutoFit/>
          </a:bodyPr>
          <a:lstStyle/>
          <a:p>
            <a:r>
              <a:rPr lang="en-US" altLang="zh-HK" sz="4000" b="1" dirty="0"/>
              <a:t>VS</a:t>
            </a:r>
            <a:endParaRPr lang="zh-HK" altLang="en-US" sz="4000" b="1" dirty="0"/>
          </a:p>
        </p:txBody>
      </p:sp>
      <p:pic>
        <p:nvPicPr>
          <p:cNvPr id="8" name="圖形 7" descr="永續發展性 以實心填滿">
            <a:extLst>
              <a:ext uri="{FF2B5EF4-FFF2-40B4-BE49-F238E27FC236}">
                <a16:creationId xmlns:a16="http://schemas.microsoft.com/office/drawing/2014/main" id="{A7915C99-1B52-D93D-48C4-C38400C26273}"/>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5824327" y="1985527"/>
            <a:ext cx="914400" cy="914400"/>
          </a:xfrm>
          <a:prstGeom prst="rect">
            <a:avLst/>
          </a:prstGeom>
        </p:spPr>
      </p:pic>
      <p:sp>
        <p:nvSpPr>
          <p:cNvPr id="4" name="箭號: 五邊形 3">
            <a:extLst>
              <a:ext uri="{FF2B5EF4-FFF2-40B4-BE49-F238E27FC236}">
                <a16:creationId xmlns:a16="http://schemas.microsoft.com/office/drawing/2014/main" id="{15AC2C77-138E-5CEE-B702-1FFD68C64C4E}"/>
              </a:ext>
            </a:extLst>
          </p:cNvPr>
          <p:cNvSpPr/>
          <p:nvPr/>
        </p:nvSpPr>
        <p:spPr>
          <a:xfrm>
            <a:off x="1457739" y="4403622"/>
            <a:ext cx="4452460" cy="1879993"/>
          </a:xfrm>
          <a:prstGeom prst="homePlate">
            <a:avLst/>
          </a:prstGeom>
          <a:noFill/>
          <a:ln>
            <a:solidFill>
              <a:srgbClr val="FF6699"/>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dirty="0"/>
          </a:p>
        </p:txBody>
      </p:sp>
      <p:sp>
        <p:nvSpPr>
          <p:cNvPr id="5" name="箭號: 五邊形 4">
            <a:extLst>
              <a:ext uri="{FF2B5EF4-FFF2-40B4-BE49-F238E27FC236}">
                <a16:creationId xmlns:a16="http://schemas.microsoft.com/office/drawing/2014/main" id="{572FC293-BE26-AA22-BF0D-D51CCCA43F98}"/>
              </a:ext>
            </a:extLst>
          </p:cNvPr>
          <p:cNvSpPr/>
          <p:nvPr/>
        </p:nvSpPr>
        <p:spPr>
          <a:xfrm rot="10800000">
            <a:off x="6592957" y="4403622"/>
            <a:ext cx="4452460" cy="1879992"/>
          </a:xfrm>
          <a:prstGeom prst="homePlate">
            <a:avLst/>
          </a:prstGeom>
          <a:noFill/>
          <a:ln>
            <a:solidFill>
              <a:srgbClr val="41AFAF"/>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 name="文字方塊 6">
            <a:extLst>
              <a:ext uri="{FF2B5EF4-FFF2-40B4-BE49-F238E27FC236}">
                <a16:creationId xmlns:a16="http://schemas.microsoft.com/office/drawing/2014/main" id="{BD63B5ED-5689-976F-4B5C-2BC6D7A38F87}"/>
              </a:ext>
            </a:extLst>
          </p:cNvPr>
          <p:cNvSpPr txBox="1"/>
          <p:nvPr/>
        </p:nvSpPr>
        <p:spPr>
          <a:xfrm>
            <a:off x="1611548" y="4881953"/>
            <a:ext cx="3379486" cy="1200329"/>
          </a:xfrm>
          <a:prstGeom prst="rect">
            <a:avLst/>
          </a:prstGeom>
          <a:noFill/>
        </p:spPr>
        <p:txBody>
          <a:bodyPr wrap="square">
            <a:spAutoFit/>
          </a:bodyPr>
          <a:lstStyle/>
          <a:p>
            <a:r>
              <a:rPr lang="zh-TW" altLang="en-US" sz="2400" dirty="0">
                <a:solidFill>
                  <a:srgbClr val="FF6699"/>
                </a:solidFill>
              </a:rPr>
              <a:t>非</a:t>
            </a:r>
            <a:r>
              <a:rPr lang="zh-HK" altLang="en-US" sz="2400" dirty="0">
                <a:solidFill>
                  <a:srgbClr val="FF6699"/>
                </a:solidFill>
              </a:rPr>
              <a:t>氣候友善</a:t>
            </a:r>
            <a:endParaRPr lang="en-US" altLang="zh-HK" sz="2400" dirty="0">
              <a:solidFill>
                <a:srgbClr val="FF6699"/>
              </a:solidFill>
            </a:endParaRPr>
          </a:p>
          <a:p>
            <a:r>
              <a:rPr lang="zh-TW" altLang="en-US" sz="2400" dirty="0">
                <a:solidFill>
                  <a:srgbClr val="FF6699"/>
                </a:solidFill>
              </a:rPr>
              <a:t>非</a:t>
            </a:r>
            <a:r>
              <a:rPr lang="zh-HK" altLang="en-US" sz="2400" dirty="0">
                <a:solidFill>
                  <a:srgbClr val="FF6699"/>
                </a:solidFill>
              </a:rPr>
              <a:t>公平生產</a:t>
            </a:r>
            <a:endParaRPr lang="en-US" altLang="zh-HK" sz="2400" dirty="0">
              <a:solidFill>
                <a:srgbClr val="FF6699"/>
              </a:solidFill>
            </a:endParaRPr>
          </a:p>
          <a:p>
            <a:r>
              <a:rPr lang="zh-TW" altLang="en-US" sz="2400" dirty="0" smtClean="0">
                <a:solidFill>
                  <a:srgbClr val="FF6699"/>
                </a:solidFill>
              </a:rPr>
              <a:t>非耐用</a:t>
            </a:r>
            <a:endParaRPr lang="zh-HK" altLang="en-US" sz="2400" dirty="0">
              <a:solidFill>
                <a:srgbClr val="FF7C80"/>
              </a:solidFill>
            </a:endParaRPr>
          </a:p>
        </p:txBody>
      </p:sp>
      <p:sp>
        <p:nvSpPr>
          <p:cNvPr id="9" name="文字方塊 8">
            <a:extLst>
              <a:ext uri="{FF2B5EF4-FFF2-40B4-BE49-F238E27FC236}">
                <a16:creationId xmlns:a16="http://schemas.microsoft.com/office/drawing/2014/main" id="{28ED76F4-72AC-63CE-4FA3-EF83A06AD583}"/>
              </a:ext>
            </a:extLst>
          </p:cNvPr>
          <p:cNvSpPr txBox="1"/>
          <p:nvPr/>
        </p:nvSpPr>
        <p:spPr>
          <a:xfrm>
            <a:off x="281402" y="3086932"/>
            <a:ext cx="1127168" cy="646331"/>
          </a:xfrm>
          <a:prstGeom prst="rect">
            <a:avLst/>
          </a:prstGeom>
          <a:noFill/>
        </p:spPr>
        <p:txBody>
          <a:bodyPr wrap="none" rtlCol="0">
            <a:spAutoFit/>
          </a:bodyPr>
          <a:lstStyle/>
          <a:p>
            <a:r>
              <a:rPr lang="zh-HK" altLang="en-US" sz="3600" b="1" dirty="0"/>
              <a:t>優點</a:t>
            </a:r>
          </a:p>
        </p:txBody>
      </p:sp>
      <p:sp>
        <p:nvSpPr>
          <p:cNvPr id="13" name="文字方塊 12">
            <a:extLst>
              <a:ext uri="{FF2B5EF4-FFF2-40B4-BE49-F238E27FC236}">
                <a16:creationId xmlns:a16="http://schemas.microsoft.com/office/drawing/2014/main" id="{99A48A86-9464-0C0A-BE3B-58E4A2547C2A}"/>
              </a:ext>
            </a:extLst>
          </p:cNvPr>
          <p:cNvSpPr txBox="1"/>
          <p:nvPr/>
        </p:nvSpPr>
        <p:spPr>
          <a:xfrm>
            <a:off x="240532" y="4928067"/>
            <a:ext cx="120890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3600" b="1"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缺點</a:t>
            </a:r>
          </a:p>
        </p:txBody>
      </p:sp>
      <p:sp>
        <p:nvSpPr>
          <p:cNvPr id="15" name="文字方塊 14">
            <a:extLst>
              <a:ext uri="{FF2B5EF4-FFF2-40B4-BE49-F238E27FC236}">
                <a16:creationId xmlns:a16="http://schemas.microsoft.com/office/drawing/2014/main" id="{D0EA7AF7-92A8-779D-682A-F69DA4EBEA6C}"/>
              </a:ext>
            </a:extLst>
          </p:cNvPr>
          <p:cNvSpPr txBox="1"/>
          <p:nvPr/>
        </p:nvSpPr>
        <p:spPr>
          <a:xfrm>
            <a:off x="7650760" y="4789568"/>
            <a:ext cx="3123526" cy="1200329"/>
          </a:xfrm>
          <a:prstGeom prst="rect">
            <a:avLst/>
          </a:prstGeom>
          <a:noFill/>
        </p:spPr>
        <p:txBody>
          <a:bodyPr wrap="square">
            <a:spAutoFit/>
          </a:bodyPr>
          <a:lstStyle/>
          <a:p>
            <a:pPr algn="r"/>
            <a:r>
              <a:rPr lang="zh-TW" altLang="en-US" sz="2400" dirty="0">
                <a:solidFill>
                  <a:srgbClr val="41AFAF"/>
                </a:solidFill>
              </a:rPr>
              <a:t>貴一點</a:t>
            </a:r>
            <a:endParaRPr lang="en-US" altLang="zh-TW" sz="2400" dirty="0">
              <a:solidFill>
                <a:srgbClr val="41AFAF"/>
              </a:solidFill>
            </a:endParaRPr>
          </a:p>
          <a:p>
            <a:pPr algn="r"/>
            <a:r>
              <a:rPr lang="zh-TW" altLang="en-US" sz="2400" dirty="0" smtClean="0">
                <a:solidFill>
                  <a:srgbClr val="41AFAF"/>
                </a:solidFill>
              </a:rPr>
              <a:t>基本和</a:t>
            </a:r>
            <a:r>
              <a:rPr lang="zh-TW" altLang="en-US" sz="2400" dirty="0">
                <a:solidFill>
                  <a:srgbClr val="41AFAF"/>
                </a:solidFill>
              </a:rPr>
              <a:t>經典</a:t>
            </a:r>
            <a:endParaRPr lang="en-US" altLang="zh-HK" sz="2400" dirty="0">
              <a:solidFill>
                <a:srgbClr val="41AFAF"/>
              </a:solidFill>
            </a:endParaRPr>
          </a:p>
          <a:p>
            <a:pPr algn="r"/>
            <a:r>
              <a:rPr lang="zh-TW" altLang="en-US" sz="2400" dirty="0">
                <a:solidFill>
                  <a:srgbClr val="41AFAF"/>
                </a:solidFill>
              </a:rPr>
              <a:t>二手也可以</a:t>
            </a:r>
            <a:endParaRPr lang="zh-HK" altLang="en-US" sz="2400" dirty="0">
              <a:solidFill>
                <a:srgbClr val="41AFAF"/>
              </a:solidFill>
            </a:endParaRPr>
          </a:p>
        </p:txBody>
      </p:sp>
      <p:sp>
        <p:nvSpPr>
          <p:cNvPr id="6" name="投影片編號版面配置區 5"/>
          <p:cNvSpPr>
            <a:spLocks noGrp="1"/>
          </p:cNvSpPr>
          <p:nvPr>
            <p:ph type="sldNum" sz="quarter" idx="12"/>
          </p:nvPr>
        </p:nvSpPr>
        <p:spPr/>
        <p:txBody>
          <a:bodyPr/>
          <a:lstStyle/>
          <a:p>
            <a:fld id="{B22CB2AD-5013-4854-BCEC-9E229D0E541F}" type="slidenum">
              <a:rPr lang="zh-HK" altLang="en-US" smtClean="0"/>
              <a:t>18</a:t>
            </a:fld>
            <a:endParaRPr lang="zh-HK" altLang="en-US"/>
          </a:p>
        </p:txBody>
      </p:sp>
      <p:sp>
        <p:nvSpPr>
          <p:cNvPr id="10" name="文字方塊 1">
            <a:extLst>
              <a:ext uri="{FF2B5EF4-FFF2-40B4-BE49-F238E27FC236}">
                <a16:creationId xmlns:a16="http://schemas.microsoft.com/office/drawing/2014/main" id="{38756C3A-90BA-2A75-B800-5E4D2D15AE54}"/>
              </a:ext>
            </a:extLst>
          </p:cNvPr>
          <p:cNvSpPr txBox="1"/>
          <p:nvPr/>
        </p:nvSpPr>
        <p:spPr>
          <a:xfrm>
            <a:off x="1366574" y="1622758"/>
            <a:ext cx="9886121" cy="584775"/>
          </a:xfrm>
          <a:prstGeom prst="rect">
            <a:avLst/>
          </a:prstGeom>
          <a:noFill/>
        </p:spPr>
        <p:txBody>
          <a:bodyPr wrap="square" rtlCol="0">
            <a:spAutoFit/>
          </a:bodyPr>
          <a:lstStyle/>
          <a:p>
            <a:r>
              <a:rPr lang="zh-HK" altLang="en-US" sz="3200" b="1" dirty="0">
                <a:solidFill>
                  <a:srgbClr val="FF6699"/>
                </a:solidFill>
                <a:latin typeface="Ink Free" panose="03080402000500000000" pitchFamily="66" charset="0"/>
              </a:rPr>
              <a:t>快時尚</a:t>
            </a:r>
            <a:r>
              <a:rPr lang="en-US" altLang="zh-HK" sz="3200" b="1" dirty="0">
                <a:solidFill>
                  <a:srgbClr val="41AFAF"/>
                </a:solidFill>
                <a:latin typeface="Quire Sans Light" panose="020F0502020204030204" pitchFamily="34" charset="0"/>
              </a:rPr>
              <a:t>                                                                               </a:t>
            </a:r>
            <a:r>
              <a:rPr lang="zh-HK" altLang="en-US" sz="3200" b="1" dirty="0">
                <a:solidFill>
                  <a:srgbClr val="41AFAF"/>
                </a:solidFill>
                <a:latin typeface="Quire Sans Light" panose="020F0502020204030204" pitchFamily="34" charset="0"/>
              </a:rPr>
              <a:t>慢時尚</a:t>
            </a:r>
          </a:p>
        </p:txBody>
      </p:sp>
    </p:spTree>
    <p:extLst>
      <p:ext uri="{BB962C8B-B14F-4D97-AF65-F5344CB8AC3E}">
        <p14:creationId xmlns:p14="http://schemas.microsoft.com/office/powerpoint/2010/main" val="70106386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群組 34"/>
          <p:cNvGrpSpPr/>
          <p:nvPr/>
        </p:nvGrpSpPr>
        <p:grpSpPr>
          <a:xfrm>
            <a:off x="-915059" y="842409"/>
            <a:ext cx="7315638" cy="5584183"/>
            <a:chOff x="-811746" y="842409"/>
            <a:chExt cx="7315638" cy="5584183"/>
          </a:xfrm>
        </p:grpSpPr>
        <p:sp>
          <p:nvSpPr>
            <p:cNvPr id="19" name="箭號: 圓形 18">
              <a:extLst>
                <a:ext uri="{FF2B5EF4-FFF2-40B4-BE49-F238E27FC236}">
                  <a16:creationId xmlns:a16="http://schemas.microsoft.com/office/drawing/2014/main" id="{6A788B38-151F-8F80-7749-DA7A0EE4FA83}"/>
                </a:ext>
              </a:extLst>
            </p:cNvPr>
            <p:cNvSpPr/>
            <p:nvPr/>
          </p:nvSpPr>
          <p:spPr>
            <a:xfrm rot="16920721">
              <a:off x="-811746" y="2301756"/>
              <a:ext cx="3773485" cy="3773485"/>
            </a:xfrm>
            <a:prstGeom prst="circularArrow">
              <a:avLst>
                <a:gd name="adj1" fmla="val 3761"/>
                <a:gd name="adj2" fmla="val 234621"/>
                <a:gd name="adj3" fmla="val 7258253"/>
                <a:gd name="adj4" fmla="val 6127180"/>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grpSp>
          <p:nvGrpSpPr>
            <p:cNvPr id="10" name="群組 9"/>
            <p:cNvGrpSpPr/>
            <p:nvPr/>
          </p:nvGrpSpPr>
          <p:grpSpPr>
            <a:xfrm>
              <a:off x="314606" y="842409"/>
              <a:ext cx="6189286" cy="5584183"/>
              <a:chOff x="124125" y="829573"/>
              <a:chExt cx="6189286" cy="5584183"/>
            </a:xfrm>
          </p:grpSpPr>
          <p:sp>
            <p:nvSpPr>
              <p:cNvPr id="9" name="流程圖: 結束點 8">
                <a:extLst>
                  <a:ext uri="{FF2B5EF4-FFF2-40B4-BE49-F238E27FC236}">
                    <a16:creationId xmlns:a16="http://schemas.microsoft.com/office/drawing/2014/main" id="{7A2CEAA1-466D-38A9-EA9C-DDC46A468148}"/>
                  </a:ext>
                </a:extLst>
              </p:cNvPr>
              <p:cNvSpPr/>
              <p:nvPr/>
            </p:nvSpPr>
            <p:spPr>
              <a:xfrm rot="5400000">
                <a:off x="2509977" y="2585717"/>
                <a:ext cx="1256570" cy="1365337"/>
              </a:xfrm>
              <a:prstGeom prst="flowChartTerminator">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 name="矩形: 圓角化單一角落 5">
                <a:extLst>
                  <a:ext uri="{FF2B5EF4-FFF2-40B4-BE49-F238E27FC236}">
                    <a16:creationId xmlns:a16="http://schemas.microsoft.com/office/drawing/2014/main" id="{137221F2-B4F2-9A6A-22D0-7B808D92E1BF}"/>
                  </a:ext>
                </a:extLst>
              </p:cNvPr>
              <p:cNvSpPr/>
              <p:nvPr/>
            </p:nvSpPr>
            <p:spPr>
              <a:xfrm>
                <a:off x="2322407" y="2921387"/>
                <a:ext cx="1640909" cy="727707"/>
              </a:xfrm>
              <a:prstGeom prst="round1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4" name="文字方塊 3">
                <a:extLst>
                  <a:ext uri="{FF2B5EF4-FFF2-40B4-BE49-F238E27FC236}">
                    <a16:creationId xmlns:a16="http://schemas.microsoft.com/office/drawing/2014/main" id="{D427F2D9-06CD-E90F-FA9C-D881C5587430}"/>
                  </a:ext>
                </a:extLst>
              </p:cNvPr>
              <p:cNvSpPr txBox="1"/>
              <p:nvPr/>
            </p:nvSpPr>
            <p:spPr>
              <a:xfrm>
                <a:off x="2413359" y="3002425"/>
                <a:ext cx="1415772" cy="584775"/>
              </a:xfrm>
              <a:prstGeom prst="rect">
                <a:avLst/>
              </a:prstGeom>
              <a:noFill/>
            </p:spPr>
            <p:txBody>
              <a:bodyPr wrap="none" rtlCol="0">
                <a:spAutoFit/>
              </a:bodyPr>
              <a:lstStyle/>
              <a:p>
                <a:r>
                  <a:rPr lang="zh-HK" altLang="en-US" sz="3200" b="1" dirty="0"/>
                  <a:t>快時尚</a:t>
                </a:r>
                <a:endParaRPr lang="en-US" altLang="zh-HK" sz="1200" b="1" dirty="0"/>
              </a:p>
            </p:txBody>
          </p:sp>
          <p:sp>
            <p:nvSpPr>
              <p:cNvPr id="12" name="手繪多邊形: 圖案 11">
                <a:extLst>
                  <a:ext uri="{FF2B5EF4-FFF2-40B4-BE49-F238E27FC236}">
                    <a16:creationId xmlns:a16="http://schemas.microsoft.com/office/drawing/2014/main" id="{308BB4E4-BF83-28DE-544B-C763ECBE5318}"/>
                  </a:ext>
                </a:extLst>
              </p:cNvPr>
              <p:cNvSpPr/>
              <p:nvPr/>
            </p:nvSpPr>
            <p:spPr>
              <a:xfrm>
                <a:off x="3151660" y="1518856"/>
                <a:ext cx="1498669"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a:t>生產</a:t>
                </a:r>
              </a:p>
            </p:txBody>
          </p:sp>
          <p:sp>
            <p:nvSpPr>
              <p:cNvPr id="13" name="箭號: 圓形 12">
                <a:extLst>
                  <a:ext uri="{FF2B5EF4-FFF2-40B4-BE49-F238E27FC236}">
                    <a16:creationId xmlns:a16="http://schemas.microsoft.com/office/drawing/2014/main" id="{B362056F-6192-9CE6-2204-E89200D280BF}"/>
                  </a:ext>
                </a:extLst>
              </p:cNvPr>
              <p:cNvSpPr/>
              <p:nvPr/>
            </p:nvSpPr>
            <p:spPr>
              <a:xfrm>
                <a:off x="1029139" y="1557818"/>
                <a:ext cx="3773485" cy="3773485"/>
              </a:xfrm>
              <a:prstGeom prst="circularArrow">
                <a:avLst>
                  <a:gd name="adj1" fmla="val 3761"/>
                  <a:gd name="adj2" fmla="val 234621"/>
                  <a:gd name="adj3" fmla="val 19827894"/>
                  <a:gd name="adj4" fmla="val 18604717"/>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14" name="手繪多邊形: 圖案 13">
                <a:extLst>
                  <a:ext uri="{FF2B5EF4-FFF2-40B4-BE49-F238E27FC236}">
                    <a16:creationId xmlns:a16="http://schemas.microsoft.com/office/drawing/2014/main" id="{0D3F7078-1D54-03FE-EAA1-B05DA11ABAD7}"/>
                  </a:ext>
                </a:extLst>
              </p:cNvPr>
              <p:cNvSpPr/>
              <p:nvPr/>
            </p:nvSpPr>
            <p:spPr>
              <a:xfrm>
                <a:off x="3863054" y="2665364"/>
                <a:ext cx="149837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smtClean="0"/>
                  <a:t>分</a:t>
                </a:r>
                <a:r>
                  <a:rPr lang="zh-TW" altLang="en-US" sz="1600" kern="1200" dirty="0" smtClean="0"/>
                  <a:t>發</a:t>
                </a:r>
                <a:endParaRPr lang="zh-HK" altLang="en-US" sz="1600" kern="1200" dirty="0"/>
              </a:p>
            </p:txBody>
          </p:sp>
          <p:sp>
            <p:nvSpPr>
              <p:cNvPr id="15" name="箭號: 圓形 14">
                <a:extLst>
                  <a:ext uri="{FF2B5EF4-FFF2-40B4-BE49-F238E27FC236}">
                    <a16:creationId xmlns:a16="http://schemas.microsoft.com/office/drawing/2014/main" id="{994ED439-3CD6-1654-9631-4F680EDD82BE}"/>
                  </a:ext>
                </a:extLst>
              </p:cNvPr>
              <p:cNvSpPr/>
              <p:nvPr/>
            </p:nvSpPr>
            <p:spPr>
              <a:xfrm>
                <a:off x="940417" y="1381642"/>
                <a:ext cx="3773485" cy="3773485"/>
              </a:xfrm>
              <a:prstGeom prst="circularArrow">
                <a:avLst>
                  <a:gd name="adj1" fmla="val 3761"/>
                  <a:gd name="adj2" fmla="val 234621"/>
                  <a:gd name="adj3" fmla="val 1231007"/>
                  <a:gd name="adj4" fmla="val 21556798"/>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16" name="手繪多邊形: 圖案 15">
                <a:extLst>
                  <a:ext uri="{FF2B5EF4-FFF2-40B4-BE49-F238E27FC236}">
                    <a16:creationId xmlns:a16="http://schemas.microsoft.com/office/drawing/2014/main" id="{64359E75-C30B-4A4F-2C89-410038C3CC72}"/>
                  </a:ext>
                </a:extLst>
              </p:cNvPr>
              <p:cNvSpPr/>
              <p:nvPr/>
            </p:nvSpPr>
            <p:spPr>
              <a:xfrm>
                <a:off x="3799810" y="3801723"/>
                <a:ext cx="804883"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a:t>零售</a:t>
                </a:r>
              </a:p>
            </p:txBody>
          </p:sp>
          <p:sp>
            <p:nvSpPr>
              <p:cNvPr id="17" name="箭號: 圓形 16">
                <a:extLst>
                  <a:ext uri="{FF2B5EF4-FFF2-40B4-BE49-F238E27FC236}">
                    <a16:creationId xmlns:a16="http://schemas.microsoft.com/office/drawing/2014/main" id="{A87D486D-3D36-C94A-7EB2-B66AC31A308E}"/>
                  </a:ext>
                </a:extLst>
              </p:cNvPr>
              <p:cNvSpPr/>
              <p:nvPr/>
            </p:nvSpPr>
            <p:spPr>
              <a:xfrm>
                <a:off x="1114062" y="996010"/>
                <a:ext cx="3773485" cy="3773485"/>
              </a:xfrm>
              <a:prstGeom prst="circularArrow">
                <a:avLst>
                  <a:gd name="adj1" fmla="val 3761"/>
                  <a:gd name="adj2" fmla="val 234621"/>
                  <a:gd name="adj3" fmla="val 4438199"/>
                  <a:gd name="adj4" fmla="val 3307126"/>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18" name="手繪多邊形: 圖案 17">
                <a:extLst>
                  <a:ext uri="{FF2B5EF4-FFF2-40B4-BE49-F238E27FC236}">
                    <a16:creationId xmlns:a16="http://schemas.microsoft.com/office/drawing/2014/main" id="{3ABD6124-AFC8-719A-6D60-4048FD124AFE}"/>
                  </a:ext>
                </a:extLst>
              </p:cNvPr>
              <p:cNvSpPr/>
              <p:nvPr/>
            </p:nvSpPr>
            <p:spPr>
              <a:xfrm>
                <a:off x="2567147" y="4447207"/>
                <a:ext cx="1101182"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a:t>使用者階段</a:t>
                </a:r>
              </a:p>
            </p:txBody>
          </p:sp>
          <p:sp>
            <p:nvSpPr>
              <p:cNvPr id="20" name="手繪多邊形: 圖案 19">
                <a:extLst>
                  <a:ext uri="{FF2B5EF4-FFF2-40B4-BE49-F238E27FC236}">
                    <a16:creationId xmlns:a16="http://schemas.microsoft.com/office/drawing/2014/main" id="{B720D19A-F384-3964-1B2A-3F009FEE4E64}"/>
                  </a:ext>
                </a:extLst>
              </p:cNvPr>
              <p:cNvSpPr/>
              <p:nvPr/>
            </p:nvSpPr>
            <p:spPr>
              <a:xfrm>
                <a:off x="1821255" y="4108001"/>
                <a:ext cx="72770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a:solidFill>
                      <a:schemeClr val="tx1"/>
                    </a:solidFill>
                  </a:rPr>
                  <a:t>纖維</a:t>
                </a:r>
              </a:p>
            </p:txBody>
          </p:sp>
          <p:sp>
            <p:nvSpPr>
              <p:cNvPr id="21" name="箭號: 圓形 20">
                <a:extLst>
                  <a:ext uri="{FF2B5EF4-FFF2-40B4-BE49-F238E27FC236}">
                    <a16:creationId xmlns:a16="http://schemas.microsoft.com/office/drawing/2014/main" id="{DC197D70-DCF0-6744-65D1-9C167769C782}"/>
                  </a:ext>
                </a:extLst>
              </p:cNvPr>
              <p:cNvSpPr/>
              <p:nvPr/>
            </p:nvSpPr>
            <p:spPr>
              <a:xfrm>
                <a:off x="1641517" y="1408071"/>
                <a:ext cx="3773485" cy="3773485"/>
              </a:xfrm>
              <a:prstGeom prst="circularArrow">
                <a:avLst>
                  <a:gd name="adj1" fmla="val 3761"/>
                  <a:gd name="adj2" fmla="val 234621"/>
                  <a:gd name="adj3" fmla="val 10608581"/>
                  <a:gd name="adj4" fmla="val 9334373"/>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22" name="手繪多邊形: 圖案 21">
                <a:extLst>
                  <a:ext uri="{FF2B5EF4-FFF2-40B4-BE49-F238E27FC236}">
                    <a16:creationId xmlns:a16="http://schemas.microsoft.com/office/drawing/2014/main" id="{6605D881-75E1-2E54-7556-3E7FD006668A}"/>
                  </a:ext>
                </a:extLst>
              </p:cNvPr>
              <p:cNvSpPr/>
              <p:nvPr/>
            </p:nvSpPr>
            <p:spPr>
              <a:xfrm>
                <a:off x="993854" y="2665433"/>
                <a:ext cx="1738614"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smtClean="0"/>
                  <a:t>紡織品生產</a:t>
                </a:r>
                <a:endParaRPr lang="zh-HK" altLang="en-US" sz="1600" kern="1200" dirty="0"/>
              </a:p>
            </p:txBody>
          </p:sp>
          <p:sp>
            <p:nvSpPr>
              <p:cNvPr id="23" name="箭號: 圓形 22">
                <a:extLst>
                  <a:ext uri="{FF2B5EF4-FFF2-40B4-BE49-F238E27FC236}">
                    <a16:creationId xmlns:a16="http://schemas.microsoft.com/office/drawing/2014/main" id="{43614A40-5493-200A-F746-DA9302943125}"/>
                  </a:ext>
                </a:extLst>
              </p:cNvPr>
              <p:cNvSpPr/>
              <p:nvPr/>
            </p:nvSpPr>
            <p:spPr>
              <a:xfrm>
                <a:off x="1552661" y="1530483"/>
                <a:ext cx="3773485" cy="3773485"/>
              </a:xfrm>
              <a:prstGeom prst="circularArrow">
                <a:avLst>
                  <a:gd name="adj1" fmla="val 3761"/>
                  <a:gd name="adj2" fmla="val 234621"/>
                  <a:gd name="adj3" fmla="val 13560663"/>
                  <a:gd name="adj4" fmla="val 12337485"/>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24" name="手繪多邊形: 圖案 23">
                <a:extLst>
                  <a:ext uri="{FF2B5EF4-FFF2-40B4-BE49-F238E27FC236}">
                    <a16:creationId xmlns:a16="http://schemas.microsoft.com/office/drawing/2014/main" id="{83FC1CAA-6317-2D9C-22C4-CE447194C189}"/>
                  </a:ext>
                </a:extLst>
              </p:cNvPr>
              <p:cNvSpPr/>
              <p:nvPr/>
            </p:nvSpPr>
            <p:spPr>
              <a:xfrm>
                <a:off x="2092563" y="1543259"/>
                <a:ext cx="831076"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HK" altLang="en-US" sz="1600" kern="1200" dirty="0"/>
                  <a:t>設計</a:t>
                </a:r>
              </a:p>
            </p:txBody>
          </p:sp>
          <p:sp>
            <p:nvSpPr>
              <p:cNvPr id="25" name="箭號: 圓形 24">
                <a:extLst>
                  <a:ext uri="{FF2B5EF4-FFF2-40B4-BE49-F238E27FC236}">
                    <a16:creationId xmlns:a16="http://schemas.microsoft.com/office/drawing/2014/main" id="{2774A361-EC8D-3250-8C0D-46975D227D30}"/>
                  </a:ext>
                </a:extLst>
              </p:cNvPr>
              <p:cNvSpPr/>
              <p:nvPr/>
            </p:nvSpPr>
            <p:spPr>
              <a:xfrm>
                <a:off x="1279396" y="1719915"/>
                <a:ext cx="3773485" cy="3773485"/>
              </a:xfrm>
              <a:prstGeom prst="circularArrow">
                <a:avLst>
                  <a:gd name="adj1" fmla="val 3761"/>
                  <a:gd name="adj2" fmla="val 234621"/>
                  <a:gd name="adj3" fmla="val 16741775"/>
                  <a:gd name="adj4" fmla="val 15423604"/>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pic>
            <p:nvPicPr>
              <p:cNvPr id="27" name="圖形 26" descr="飛機 以實心填滿">
                <a:extLst>
                  <a:ext uri="{FF2B5EF4-FFF2-40B4-BE49-F238E27FC236}">
                    <a16:creationId xmlns:a16="http://schemas.microsoft.com/office/drawing/2014/main" id="{BF0AED5F-36F5-312D-A197-1623427ECA2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rot="5400000">
                <a:off x="4805925" y="1925666"/>
                <a:ext cx="914400" cy="914400"/>
              </a:xfrm>
              <a:prstGeom prst="rect">
                <a:avLst/>
              </a:prstGeom>
            </p:spPr>
          </p:pic>
          <p:pic>
            <p:nvPicPr>
              <p:cNvPr id="31" name="圖形 30" descr="堆肥 以實心填滿">
                <a:extLst>
                  <a:ext uri="{FF2B5EF4-FFF2-40B4-BE49-F238E27FC236}">
                    <a16:creationId xmlns:a16="http://schemas.microsoft.com/office/drawing/2014/main" id="{2B8E5620-C69B-177F-47F8-5675A7EB8B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1691803" y="5499356"/>
                <a:ext cx="914400" cy="914400"/>
              </a:xfrm>
              <a:prstGeom prst="rect">
                <a:avLst/>
              </a:prstGeom>
            </p:spPr>
          </p:pic>
          <p:pic>
            <p:nvPicPr>
              <p:cNvPr id="43" name="圖形 42" descr="洋裝 以實心填滿">
                <a:extLst>
                  <a:ext uri="{FF2B5EF4-FFF2-40B4-BE49-F238E27FC236}">
                    <a16:creationId xmlns:a16="http://schemas.microsoft.com/office/drawing/2014/main" id="{06ACF7A4-C388-07B3-58E6-702BADDC104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4066229" y="4338071"/>
                <a:ext cx="914400" cy="914400"/>
              </a:xfrm>
              <a:prstGeom prst="rect">
                <a:avLst/>
              </a:prstGeom>
            </p:spPr>
          </p:pic>
          <p:pic>
            <p:nvPicPr>
              <p:cNvPr id="47" name="圖形 46" descr="傾卸卡車 以實心填滿">
                <a:extLst>
                  <a:ext uri="{FF2B5EF4-FFF2-40B4-BE49-F238E27FC236}">
                    <a16:creationId xmlns:a16="http://schemas.microsoft.com/office/drawing/2014/main" id="{4B843D61-109C-E473-296E-D861A531526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5399011" y="2340358"/>
                <a:ext cx="914400" cy="914400"/>
              </a:xfrm>
              <a:prstGeom prst="rect">
                <a:avLst/>
              </a:prstGeom>
            </p:spPr>
          </p:pic>
          <p:pic>
            <p:nvPicPr>
              <p:cNvPr id="57" name="圖形 56" descr="生產 以實心填滿">
                <a:extLst>
                  <a:ext uri="{FF2B5EF4-FFF2-40B4-BE49-F238E27FC236}">
                    <a16:creationId xmlns:a16="http://schemas.microsoft.com/office/drawing/2014/main" id="{1703A581-0423-E666-8D48-E0B46ADA5134}"/>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tretch>
                <a:fillRect/>
              </a:stretch>
            </p:blipFill>
            <p:spPr>
              <a:xfrm>
                <a:off x="3303693" y="829573"/>
                <a:ext cx="914400" cy="914400"/>
              </a:xfrm>
              <a:prstGeom prst="rect">
                <a:avLst/>
              </a:prstGeom>
            </p:spPr>
          </p:pic>
          <p:pic>
            <p:nvPicPr>
              <p:cNvPr id="63" name="圖形 62" descr="購物袋 外框">
                <a:extLst>
                  <a:ext uri="{FF2B5EF4-FFF2-40B4-BE49-F238E27FC236}">
                    <a16:creationId xmlns:a16="http://schemas.microsoft.com/office/drawing/2014/main" id="{7EC7A5DD-34D6-7319-EC82-5E0E899D5F52}"/>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tretch>
                <a:fillRect/>
              </a:stretch>
            </p:blipFill>
            <p:spPr>
              <a:xfrm>
                <a:off x="4368901" y="4024826"/>
                <a:ext cx="966582" cy="914400"/>
              </a:xfrm>
              <a:prstGeom prst="rect">
                <a:avLst/>
              </a:prstGeom>
            </p:spPr>
          </p:pic>
          <p:pic>
            <p:nvPicPr>
              <p:cNvPr id="65" name="圖形 64" descr="水 以實心填滿">
                <a:extLst>
                  <a:ext uri="{FF2B5EF4-FFF2-40B4-BE49-F238E27FC236}">
                    <a16:creationId xmlns:a16="http://schemas.microsoft.com/office/drawing/2014/main" id="{D3845E4E-6313-6E60-810C-DDE079F8CED1}"/>
                  </a:ext>
                </a:extLst>
              </p:cNvPr>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408901" y="4149036"/>
                <a:ext cx="748315" cy="748315"/>
              </a:xfrm>
              <a:prstGeom prst="rect">
                <a:avLst/>
              </a:prstGeom>
            </p:spPr>
          </p:pic>
          <p:sp>
            <p:nvSpPr>
              <p:cNvPr id="66" name="矩形: 圓角化單一角落 65">
                <a:extLst>
                  <a:ext uri="{FF2B5EF4-FFF2-40B4-BE49-F238E27FC236}">
                    <a16:creationId xmlns:a16="http://schemas.microsoft.com/office/drawing/2014/main" id="{C7C33E21-DA6B-3317-DC48-AF4469699896}"/>
                  </a:ext>
                </a:extLst>
              </p:cNvPr>
              <p:cNvSpPr/>
              <p:nvPr/>
            </p:nvSpPr>
            <p:spPr>
              <a:xfrm>
                <a:off x="1991065" y="5835461"/>
                <a:ext cx="355132" cy="314400"/>
              </a:xfrm>
              <a:prstGeom prst="round1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67" name="圖形 66" descr="水 以實心填滿">
                <a:extLst>
                  <a:ext uri="{FF2B5EF4-FFF2-40B4-BE49-F238E27FC236}">
                    <a16:creationId xmlns:a16="http://schemas.microsoft.com/office/drawing/2014/main" id="{CA5BDFAE-249F-C5D0-F035-AFC39EEACC55}"/>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tretch>
                <a:fillRect/>
              </a:stretch>
            </p:blipFill>
            <p:spPr>
              <a:xfrm>
                <a:off x="874310" y="4076040"/>
                <a:ext cx="435135" cy="435135"/>
              </a:xfrm>
              <a:prstGeom prst="rect">
                <a:avLst/>
              </a:prstGeom>
            </p:spPr>
          </p:pic>
          <p:sp>
            <p:nvSpPr>
              <p:cNvPr id="68" name="文字方塊 67">
                <a:extLst>
                  <a:ext uri="{FF2B5EF4-FFF2-40B4-BE49-F238E27FC236}">
                    <a16:creationId xmlns:a16="http://schemas.microsoft.com/office/drawing/2014/main" id="{2CFA71EA-6E2E-30F8-5463-1BFC1662D0D1}"/>
                  </a:ext>
                </a:extLst>
              </p:cNvPr>
              <p:cNvSpPr txBox="1"/>
              <p:nvPr/>
            </p:nvSpPr>
            <p:spPr>
              <a:xfrm>
                <a:off x="1991065" y="995331"/>
                <a:ext cx="1261884" cy="276999"/>
              </a:xfrm>
              <a:prstGeom prst="rect">
                <a:avLst/>
              </a:prstGeom>
              <a:noFill/>
            </p:spPr>
            <p:txBody>
              <a:bodyPr wrap="none" rtlCol="0">
                <a:spAutoFit/>
              </a:bodyPr>
              <a:lstStyle/>
              <a:p>
                <a:r>
                  <a:rPr lang="zh-TW" altLang="en-US" sz="1200" dirty="0">
                    <a:solidFill>
                      <a:schemeClr val="bg1">
                        <a:lumMod val="50000"/>
                      </a:schemeClr>
                    </a:solidFill>
                  </a:rPr>
                  <a:t>便宜的離岸生產</a:t>
                </a:r>
                <a:endParaRPr lang="zh-HK" altLang="en-US" sz="1200" dirty="0">
                  <a:solidFill>
                    <a:schemeClr val="bg1">
                      <a:lumMod val="50000"/>
                    </a:schemeClr>
                  </a:solidFill>
                </a:endParaRPr>
              </a:p>
            </p:txBody>
          </p:sp>
          <p:sp>
            <p:nvSpPr>
              <p:cNvPr id="69" name="文字方塊 68">
                <a:extLst>
                  <a:ext uri="{FF2B5EF4-FFF2-40B4-BE49-F238E27FC236}">
                    <a16:creationId xmlns:a16="http://schemas.microsoft.com/office/drawing/2014/main" id="{6B29F511-C3C6-58DC-80C1-1B9CAEE3CB90}"/>
                  </a:ext>
                </a:extLst>
              </p:cNvPr>
              <p:cNvSpPr txBox="1"/>
              <p:nvPr/>
            </p:nvSpPr>
            <p:spPr>
              <a:xfrm>
                <a:off x="2546122" y="5688788"/>
                <a:ext cx="1179490" cy="461665"/>
              </a:xfrm>
              <a:prstGeom prst="rect">
                <a:avLst/>
              </a:prstGeom>
              <a:noFill/>
            </p:spPr>
            <p:txBody>
              <a:bodyPr wrap="square" rtlCol="0">
                <a:spAutoFit/>
              </a:bodyPr>
              <a:lstStyle/>
              <a:p>
                <a:r>
                  <a:rPr lang="zh-TW" altLang="en-US" sz="1200" dirty="0">
                    <a:solidFill>
                      <a:schemeClr val="bg1">
                        <a:lumMod val="50000"/>
                      </a:schemeClr>
                    </a:solidFill>
                  </a:rPr>
                  <a:t>每年產生</a:t>
                </a:r>
                <a:endParaRPr lang="en-US" altLang="zh-TW" sz="1200" dirty="0">
                  <a:solidFill>
                    <a:schemeClr val="bg1">
                      <a:lumMod val="50000"/>
                    </a:schemeClr>
                  </a:solidFill>
                </a:endParaRPr>
              </a:p>
              <a:p>
                <a:r>
                  <a:rPr lang="zh-TW" altLang="en-US" sz="1200" dirty="0">
                    <a:solidFill>
                      <a:schemeClr val="bg1">
                        <a:lumMod val="50000"/>
                      </a:schemeClr>
                    </a:solidFill>
                  </a:rPr>
                  <a:t>百萬噸廢棄物</a:t>
                </a:r>
                <a:endParaRPr lang="zh-HK" altLang="en-US" sz="1200" dirty="0">
                  <a:solidFill>
                    <a:schemeClr val="bg1">
                      <a:lumMod val="50000"/>
                    </a:schemeClr>
                  </a:solidFill>
                </a:endParaRPr>
              </a:p>
            </p:txBody>
          </p:sp>
          <p:sp>
            <p:nvSpPr>
              <p:cNvPr id="70" name="文字方塊 69">
                <a:extLst>
                  <a:ext uri="{FF2B5EF4-FFF2-40B4-BE49-F238E27FC236}">
                    <a16:creationId xmlns:a16="http://schemas.microsoft.com/office/drawing/2014/main" id="{78B6D5EC-F67E-2988-D36B-3287AD1DA391}"/>
                  </a:ext>
                </a:extLst>
              </p:cNvPr>
              <p:cNvSpPr txBox="1"/>
              <p:nvPr/>
            </p:nvSpPr>
            <p:spPr>
              <a:xfrm>
                <a:off x="4835322" y="3163496"/>
                <a:ext cx="873668" cy="461665"/>
              </a:xfrm>
              <a:prstGeom prst="rect">
                <a:avLst/>
              </a:prstGeom>
              <a:noFill/>
            </p:spPr>
            <p:txBody>
              <a:bodyPr wrap="square" rtlCol="0">
                <a:spAutoFit/>
              </a:bodyPr>
              <a:lstStyle/>
              <a:p>
                <a:r>
                  <a:rPr lang="zh-TW" altLang="en-US" sz="1200" dirty="0">
                    <a:solidFill>
                      <a:schemeClr val="bg1">
                        <a:lumMod val="50000"/>
                      </a:schemeClr>
                    </a:solidFill>
                  </a:rPr>
                  <a:t>便宜的</a:t>
                </a:r>
                <a:endParaRPr lang="en-US" altLang="zh-TW" sz="1200" dirty="0">
                  <a:solidFill>
                    <a:schemeClr val="bg1">
                      <a:lumMod val="50000"/>
                    </a:schemeClr>
                  </a:solidFill>
                </a:endParaRPr>
              </a:p>
              <a:p>
                <a:r>
                  <a:rPr lang="zh-TW" altLang="en-US" sz="1200" dirty="0">
                    <a:solidFill>
                      <a:schemeClr val="bg1">
                        <a:lumMod val="50000"/>
                      </a:schemeClr>
                    </a:solidFill>
                  </a:rPr>
                  <a:t>離岸生產</a:t>
                </a:r>
                <a:endParaRPr lang="zh-HK" altLang="en-US" sz="1200" dirty="0">
                  <a:solidFill>
                    <a:schemeClr val="bg1">
                      <a:lumMod val="50000"/>
                    </a:schemeClr>
                  </a:solidFill>
                </a:endParaRPr>
              </a:p>
            </p:txBody>
          </p:sp>
          <p:sp>
            <p:nvSpPr>
              <p:cNvPr id="72" name="文字方塊 71">
                <a:extLst>
                  <a:ext uri="{FF2B5EF4-FFF2-40B4-BE49-F238E27FC236}">
                    <a16:creationId xmlns:a16="http://schemas.microsoft.com/office/drawing/2014/main" id="{0A05EF27-2D35-7527-7CD1-A8D1B860B5A2}"/>
                  </a:ext>
                </a:extLst>
              </p:cNvPr>
              <p:cNvSpPr txBox="1"/>
              <p:nvPr/>
            </p:nvSpPr>
            <p:spPr>
              <a:xfrm>
                <a:off x="281657" y="4886386"/>
                <a:ext cx="1341870" cy="461665"/>
              </a:xfrm>
              <a:prstGeom prst="rect">
                <a:avLst/>
              </a:prstGeom>
              <a:noFill/>
            </p:spPr>
            <p:txBody>
              <a:bodyPr wrap="square" rtlCol="0">
                <a:spAutoFit/>
              </a:bodyPr>
              <a:lstStyle/>
              <a:p>
                <a:r>
                  <a:rPr lang="zh-TW" altLang="en-US" sz="1200" b="1" dirty="0">
                    <a:solidFill>
                      <a:schemeClr val="bg1">
                        <a:lumMod val="50000"/>
                      </a:schemeClr>
                    </a:solidFill>
                  </a:rPr>
                  <a:t>生產</a:t>
                </a:r>
                <a:r>
                  <a:rPr lang="zh-TW" altLang="en-US" sz="1200" dirty="0">
                    <a:solidFill>
                      <a:schemeClr val="bg1">
                        <a:lumMod val="50000"/>
                      </a:schemeClr>
                    </a:solidFill>
                  </a:rPr>
                  <a:t>纖維的</a:t>
                </a:r>
                <a:endParaRPr lang="en-US" altLang="zh-TW" sz="1200" dirty="0">
                  <a:solidFill>
                    <a:schemeClr val="bg1">
                      <a:lumMod val="50000"/>
                    </a:schemeClr>
                  </a:solidFill>
                </a:endParaRPr>
              </a:p>
              <a:p>
                <a:r>
                  <a:rPr lang="zh-TW" altLang="en-US" sz="1200" dirty="0">
                    <a:solidFill>
                      <a:schemeClr val="bg1">
                        <a:lumMod val="50000"/>
                      </a:schemeClr>
                    </a:solidFill>
                  </a:rPr>
                  <a:t>總用水量達兆噸</a:t>
                </a:r>
                <a:endParaRPr lang="zh-HK" altLang="en-US" sz="1200" dirty="0"/>
              </a:p>
            </p:txBody>
          </p:sp>
          <p:sp>
            <p:nvSpPr>
              <p:cNvPr id="73" name="文字方塊 72">
                <a:extLst>
                  <a:ext uri="{FF2B5EF4-FFF2-40B4-BE49-F238E27FC236}">
                    <a16:creationId xmlns:a16="http://schemas.microsoft.com/office/drawing/2014/main" id="{00537869-525B-A9D2-7289-AAB337F03ED9}"/>
                  </a:ext>
                </a:extLst>
              </p:cNvPr>
              <p:cNvSpPr txBox="1"/>
              <p:nvPr/>
            </p:nvSpPr>
            <p:spPr>
              <a:xfrm>
                <a:off x="124125" y="3301995"/>
                <a:ext cx="1490853" cy="646331"/>
              </a:xfrm>
              <a:prstGeom prst="rect">
                <a:avLst/>
              </a:prstGeom>
              <a:noFill/>
            </p:spPr>
            <p:txBody>
              <a:bodyPr wrap="square" rtlCol="0">
                <a:spAutoFit/>
              </a:bodyPr>
              <a:lstStyle/>
              <a:p>
                <a:r>
                  <a:rPr lang="zh-TW" altLang="en-US" sz="1200" dirty="0">
                    <a:solidFill>
                      <a:schemeClr val="bg1">
                        <a:lumMod val="50000"/>
                      </a:schemeClr>
                    </a:solidFill>
                  </a:rPr>
                  <a:t>每年有數百萬棵</a:t>
                </a:r>
                <a:endParaRPr lang="en-US" altLang="zh-TW" sz="1200" dirty="0">
                  <a:solidFill>
                    <a:schemeClr val="bg1">
                      <a:lumMod val="50000"/>
                    </a:schemeClr>
                  </a:solidFill>
                </a:endParaRPr>
              </a:p>
              <a:p>
                <a:r>
                  <a:rPr lang="zh-TW" altLang="en-US" sz="1200" dirty="0">
                    <a:solidFill>
                      <a:schemeClr val="bg1">
                        <a:lumMod val="50000"/>
                      </a:schemeClr>
                    </a:solidFill>
                  </a:rPr>
                  <a:t>樹被砍伐來製造</a:t>
                </a:r>
                <a:endParaRPr lang="en-US" altLang="zh-TW" sz="1200" dirty="0">
                  <a:solidFill>
                    <a:schemeClr val="bg1">
                      <a:lumMod val="50000"/>
                    </a:schemeClr>
                  </a:solidFill>
                </a:endParaRPr>
              </a:p>
              <a:p>
                <a:r>
                  <a:rPr lang="zh-TW" altLang="en-US" sz="1200" dirty="0" smtClean="0">
                    <a:solidFill>
                      <a:schemeClr val="bg1">
                        <a:lumMod val="50000"/>
                      </a:schemeClr>
                    </a:solidFill>
                  </a:rPr>
                  <a:t>纖維素布料</a:t>
                </a:r>
                <a:endParaRPr lang="zh-HK" altLang="en-US" sz="1200" dirty="0">
                  <a:solidFill>
                    <a:schemeClr val="bg1">
                      <a:lumMod val="50000"/>
                    </a:schemeClr>
                  </a:solidFill>
                </a:endParaRPr>
              </a:p>
            </p:txBody>
          </p:sp>
          <p:sp>
            <p:nvSpPr>
              <p:cNvPr id="74" name="文字方塊 73">
                <a:extLst>
                  <a:ext uri="{FF2B5EF4-FFF2-40B4-BE49-F238E27FC236}">
                    <a16:creationId xmlns:a16="http://schemas.microsoft.com/office/drawing/2014/main" id="{CAD397D3-8049-A4F7-83F4-AE908BE8FA78}"/>
                  </a:ext>
                </a:extLst>
              </p:cNvPr>
              <p:cNvSpPr txBox="1"/>
              <p:nvPr/>
            </p:nvSpPr>
            <p:spPr>
              <a:xfrm>
                <a:off x="618534" y="1805530"/>
                <a:ext cx="954107" cy="461665"/>
              </a:xfrm>
              <a:prstGeom prst="rect">
                <a:avLst/>
              </a:prstGeom>
              <a:noFill/>
            </p:spPr>
            <p:txBody>
              <a:bodyPr wrap="none" rtlCol="0">
                <a:spAutoFit/>
              </a:bodyPr>
              <a:lstStyle/>
              <a:p>
                <a:r>
                  <a:rPr lang="zh-TW" altLang="en-US" sz="1200" dirty="0">
                    <a:solidFill>
                      <a:schemeClr val="bg1">
                        <a:lumMod val="50000"/>
                      </a:schemeClr>
                    </a:solidFill>
                  </a:rPr>
                  <a:t>複製並修改</a:t>
                </a:r>
                <a:endParaRPr lang="en-US" altLang="zh-TW" sz="1200" dirty="0">
                  <a:solidFill>
                    <a:schemeClr val="bg1">
                      <a:lumMod val="50000"/>
                    </a:schemeClr>
                  </a:solidFill>
                </a:endParaRPr>
              </a:p>
              <a:p>
                <a:r>
                  <a:rPr lang="zh-TW" altLang="en-US" sz="1200" dirty="0">
                    <a:solidFill>
                      <a:schemeClr val="bg1">
                        <a:lumMod val="50000"/>
                      </a:schemeClr>
                    </a:solidFill>
                  </a:rPr>
                  <a:t>跟隨大趨勢</a:t>
                </a:r>
                <a:endParaRPr lang="zh-HK" altLang="en-US" sz="1200" dirty="0">
                  <a:solidFill>
                    <a:schemeClr val="bg1">
                      <a:lumMod val="50000"/>
                    </a:schemeClr>
                  </a:solidFill>
                </a:endParaRPr>
              </a:p>
            </p:txBody>
          </p:sp>
          <p:pic>
            <p:nvPicPr>
              <p:cNvPr id="97" name="圖形 96" descr="森林風光 以實心填滿">
                <a:extLst>
                  <a:ext uri="{FF2B5EF4-FFF2-40B4-BE49-F238E27FC236}">
                    <a16:creationId xmlns:a16="http://schemas.microsoft.com/office/drawing/2014/main" id="{5B19B87A-48DC-E6C4-37C2-69AC8329B2F3}"/>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223783" y="2479928"/>
                <a:ext cx="914400" cy="914400"/>
              </a:xfrm>
              <a:prstGeom prst="rect">
                <a:avLst/>
              </a:prstGeom>
            </p:spPr>
          </p:pic>
          <p:sp>
            <p:nvSpPr>
              <p:cNvPr id="106" name="文字方塊 105">
                <a:extLst>
                  <a:ext uri="{FF2B5EF4-FFF2-40B4-BE49-F238E27FC236}">
                    <a16:creationId xmlns:a16="http://schemas.microsoft.com/office/drawing/2014/main" id="{B188150B-31CF-FD50-ED77-5E97CA968D44}"/>
                  </a:ext>
                </a:extLst>
              </p:cNvPr>
              <p:cNvSpPr txBox="1"/>
              <p:nvPr/>
            </p:nvSpPr>
            <p:spPr>
              <a:xfrm>
                <a:off x="4385581" y="949164"/>
                <a:ext cx="1214974" cy="646331"/>
              </a:xfrm>
              <a:prstGeom prst="rect">
                <a:avLst/>
              </a:prstGeom>
              <a:noFill/>
            </p:spPr>
            <p:txBody>
              <a:bodyPr wrap="square" rtlCol="0">
                <a:spAutoFit/>
              </a:bodyPr>
              <a:lstStyle/>
              <a:p>
                <a:r>
                  <a:rPr lang="zh-TW" altLang="en-US" sz="1200" dirty="0">
                    <a:solidFill>
                      <a:schemeClr val="bg1">
                        <a:lumMod val="50000"/>
                      </a:schemeClr>
                    </a:solidFill>
                  </a:rPr>
                  <a:t>每年生產 </a:t>
                </a:r>
                <a:r>
                  <a:rPr lang="en-US" altLang="zh-TW" sz="1200" dirty="0">
                    <a:solidFill>
                      <a:schemeClr val="bg1">
                        <a:lumMod val="50000"/>
                      </a:schemeClr>
                    </a:solidFill>
                  </a:rPr>
                  <a:t>80,000,000,000 </a:t>
                </a:r>
                <a:r>
                  <a:rPr lang="zh-TW" altLang="en-US" sz="1200" dirty="0">
                    <a:solidFill>
                      <a:schemeClr val="bg1">
                        <a:lumMod val="50000"/>
                      </a:schemeClr>
                    </a:solidFill>
                  </a:rPr>
                  <a:t>件服裝</a:t>
                </a:r>
                <a:endParaRPr lang="zh-HK" altLang="en-US" sz="1200" dirty="0">
                  <a:solidFill>
                    <a:schemeClr val="bg1">
                      <a:lumMod val="50000"/>
                    </a:schemeClr>
                  </a:solidFill>
                </a:endParaRPr>
              </a:p>
            </p:txBody>
          </p:sp>
        </p:grpSp>
      </p:grpSp>
      <p:grpSp>
        <p:nvGrpSpPr>
          <p:cNvPr id="34" name="群組 33"/>
          <p:cNvGrpSpPr/>
          <p:nvPr/>
        </p:nvGrpSpPr>
        <p:grpSpPr>
          <a:xfrm>
            <a:off x="6503892" y="660485"/>
            <a:ext cx="5451949" cy="5865301"/>
            <a:chOff x="6105724" y="660485"/>
            <a:chExt cx="5451949" cy="5865301"/>
          </a:xfrm>
        </p:grpSpPr>
        <p:sp>
          <p:nvSpPr>
            <p:cNvPr id="111" name="箭號: 圓形 110">
              <a:extLst>
                <a:ext uri="{FF2B5EF4-FFF2-40B4-BE49-F238E27FC236}">
                  <a16:creationId xmlns:a16="http://schemas.microsoft.com/office/drawing/2014/main" id="{A5F89A03-C397-16E3-653D-64D3703507C4}"/>
                </a:ext>
              </a:extLst>
            </p:cNvPr>
            <p:cNvSpPr/>
            <p:nvPr/>
          </p:nvSpPr>
          <p:spPr>
            <a:xfrm rot="3276534">
              <a:off x="7408928" y="1133500"/>
              <a:ext cx="3773485" cy="3773485"/>
            </a:xfrm>
            <a:prstGeom prst="circularArrow">
              <a:avLst>
                <a:gd name="adj1" fmla="val 3761"/>
                <a:gd name="adj2" fmla="val 234621"/>
                <a:gd name="adj3" fmla="val 4438199"/>
                <a:gd name="adj4" fmla="val 3307126"/>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grpSp>
          <p:nvGrpSpPr>
            <p:cNvPr id="33" name="群組 32"/>
            <p:cNvGrpSpPr/>
            <p:nvPr/>
          </p:nvGrpSpPr>
          <p:grpSpPr>
            <a:xfrm>
              <a:off x="6105724" y="660485"/>
              <a:ext cx="5451949" cy="5865301"/>
              <a:chOff x="6105724" y="660485"/>
              <a:chExt cx="5451949" cy="5865301"/>
            </a:xfrm>
          </p:grpSpPr>
          <p:sp>
            <p:nvSpPr>
              <p:cNvPr id="76" name="文字方塊 75">
                <a:extLst>
                  <a:ext uri="{FF2B5EF4-FFF2-40B4-BE49-F238E27FC236}">
                    <a16:creationId xmlns:a16="http://schemas.microsoft.com/office/drawing/2014/main" id="{B43AAB47-B3B5-C93C-0777-C31D98210BBA}"/>
                  </a:ext>
                </a:extLst>
              </p:cNvPr>
              <p:cNvSpPr txBox="1"/>
              <p:nvPr/>
            </p:nvSpPr>
            <p:spPr>
              <a:xfrm>
                <a:off x="8602632" y="3121959"/>
                <a:ext cx="1224985" cy="461665"/>
              </a:xfrm>
              <a:prstGeom prst="rect">
                <a:avLst/>
              </a:prstGeom>
              <a:noFill/>
            </p:spPr>
            <p:txBody>
              <a:bodyPr wrap="square">
                <a:spAutoFit/>
              </a:bodyPr>
              <a:lstStyle/>
              <a:p>
                <a:r>
                  <a:rPr lang="zh-HK" altLang="en-US" sz="2400" b="1" dirty="0"/>
                  <a:t>慢時尚</a:t>
                </a:r>
                <a:endParaRPr lang="en-US" altLang="zh-HK" dirty="0"/>
              </a:p>
            </p:txBody>
          </p:sp>
          <p:grpSp>
            <p:nvGrpSpPr>
              <p:cNvPr id="32" name="群組 31"/>
              <p:cNvGrpSpPr/>
              <p:nvPr/>
            </p:nvGrpSpPr>
            <p:grpSpPr>
              <a:xfrm>
                <a:off x="6105724" y="660485"/>
                <a:ext cx="5451949" cy="5865301"/>
                <a:chOff x="6127662" y="613845"/>
                <a:chExt cx="5451949" cy="5865301"/>
              </a:xfrm>
            </p:grpSpPr>
            <p:pic>
              <p:nvPicPr>
                <p:cNvPr id="61" name="圖形 60" descr="可回收 以實心填滿">
                  <a:extLst>
                    <a:ext uri="{FF2B5EF4-FFF2-40B4-BE49-F238E27FC236}">
                      <a16:creationId xmlns:a16="http://schemas.microsoft.com/office/drawing/2014/main" id="{C8B44B64-6B7F-82BD-69D5-F7FCCE61F18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8019545" y="2082091"/>
                  <a:ext cx="2211516" cy="2211516"/>
                </a:xfrm>
                <a:prstGeom prst="rect">
                  <a:avLst/>
                </a:prstGeom>
              </p:spPr>
            </p:pic>
            <p:sp>
              <p:nvSpPr>
                <p:cNvPr id="80" name="手繪多邊形: 圖案 79">
                  <a:extLst>
                    <a:ext uri="{FF2B5EF4-FFF2-40B4-BE49-F238E27FC236}">
                      <a16:creationId xmlns:a16="http://schemas.microsoft.com/office/drawing/2014/main" id="{A721A4AE-26C3-107D-8065-C33290CBC14F}"/>
                    </a:ext>
                  </a:extLst>
                </p:cNvPr>
                <p:cNvSpPr/>
                <p:nvPr/>
              </p:nvSpPr>
              <p:spPr>
                <a:xfrm>
                  <a:off x="8982512" y="1591747"/>
                  <a:ext cx="1498669"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a:t>生產</a:t>
                  </a:r>
                </a:p>
              </p:txBody>
            </p:sp>
            <p:sp>
              <p:nvSpPr>
                <p:cNvPr id="81" name="箭號: 圓形 80">
                  <a:extLst>
                    <a:ext uri="{FF2B5EF4-FFF2-40B4-BE49-F238E27FC236}">
                      <a16:creationId xmlns:a16="http://schemas.microsoft.com/office/drawing/2014/main" id="{6C8BEAC7-CE8A-BB35-5544-EB8BEB5002D4}"/>
                    </a:ext>
                  </a:extLst>
                </p:cNvPr>
                <p:cNvSpPr/>
                <p:nvPr/>
              </p:nvSpPr>
              <p:spPr>
                <a:xfrm>
                  <a:off x="6927750" y="1600254"/>
                  <a:ext cx="3773485" cy="3773485"/>
                </a:xfrm>
                <a:prstGeom prst="circularArrow">
                  <a:avLst>
                    <a:gd name="adj1" fmla="val 3761"/>
                    <a:gd name="adj2" fmla="val 234621"/>
                    <a:gd name="adj3" fmla="val 19827894"/>
                    <a:gd name="adj4" fmla="val 18604717"/>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82" name="手繪多邊形: 圖案 81">
                  <a:extLst>
                    <a:ext uri="{FF2B5EF4-FFF2-40B4-BE49-F238E27FC236}">
                      <a16:creationId xmlns:a16="http://schemas.microsoft.com/office/drawing/2014/main" id="{0C074AD8-7D9A-38ED-7FAE-9BA2B771770D}"/>
                    </a:ext>
                  </a:extLst>
                </p:cNvPr>
                <p:cNvSpPr/>
                <p:nvPr/>
              </p:nvSpPr>
              <p:spPr>
                <a:xfrm>
                  <a:off x="9582503" y="2672235"/>
                  <a:ext cx="1650120"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smtClean="0"/>
                    <a:t>分</a:t>
                  </a:r>
                  <a:r>
                    <a:rPr lang="zh-TW" altLang="en-US" sz="1600" kern="1200" dirty="0" smtClean="0"/>
                    <a:t>發</a:t>
                  </a:r>
                  <a:endParaRPr lang="zh-HK" altLang="en-US" sz="1600" kern="1200" dirty="0"/>
                </a:p>
              </p:txBody>
            </p:sp>
            <p:sp>
              <p:nvSpPr>
                <p:cNvPr id="83" name="箭號: 圓形 82">
                  <a:extLst>
                    <a:ext uri="{FF2B5EF4-FFF2-40B4-BE49-F238E27FC236}">
                      <a16:creationId xmlns:a16="http://schemas.microsoft.com/office/drawing/2014/main" id="{E349873D-B4FA-E778-576A-765F8587E1A1}"/>
                    </a:ext>
                  </a:extLst>
                </p:cNvPr>
                <p:cNvSpPr/>
                <p:nvPr/>
              </p:nvSpPr>
              <p:spPr>
                <a:xfrm>
                  <a:off x="6839028" y="1424078"/>
                  <a:ext cx="3773485" cy="3773485"/>
                </a:xfrm>
                <a:prstGeom prst="circularArrow">
                  <a:avLst>
                    <a:gd name="adj1" fmla="val 3761"/>
                    <a:gd name="adj2" fmla="val 234621"/>
                    <a:gd name="adj3" fmla="val 1231007"/>
                    <a:gd name="adj4" fmla="val 21556798"/>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84" name="手繪多邊形: 圖案 83">
                  <a:extLst>
                    <a:ext uri="{FF2B5EF4-FFF2-40B4-BE49-F238E27FC236}">
                      <a16:creationId xmlns:a16="http://schemas.microsoft.com/office/drawing/2014/main" id="{59400560-B883-5D64-D4E2-CF77509C6103}"/>
                    </a:ext>
                  </a:extLst>
                </p:cNvPr>
                <p:cNvSpPr/>
                <p:nvPr/>
              </p:nvSpPr>
              <p:spPr>
                <a:xfrm>
                  <a:off x="9734538" y="3977911"/>
                  <a:ext cx="831641"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algn="ctr" defTabSz="400050">
                    <a:lnSpc>
                      <a:spcPct val="90000"/>
                    </a:lnSpc>
                    <a:spcBef>
                      <a:spcPct val="0"/>
                    </a:spcBef>
                    <a:spcAft>
                      <a:spcPct val="35000"/>
                    </a:spcAft>
                  </a:pPr>
                  <a:r>
                    <a:rPr lang="zh-HK" altLang="en-US" sz="1600" kern="1200" dirty="0"/>
                    <a:t>零售</a:t>
                  </a:r>
                </a:p>
                <a:p>
                  <a:pPr marL="0" lvl="0" indent="0" algn="ctr" defTabSz="400050">
                    <a:lnSpc>
                      <a:spcPct val="90000"/>
                    </a:lnSpc>
                    <a:spcBef>
                      <a:spcPct val="0"/>
                    </a:spcBef>
                    <a:spcAft>
                      <a:spcPct val="35000"/>
                    </a:spcAft>
                    <a:buNone/>
                  </a:pPr>
                  <a:endParaRPr lang="zh-HK" altLang="en-US" sz="1600" kern="1200" dirty="0"/>
                </a:p>
              </p:txBody>
            </p:sp>
            <p:sp>
              <p:nvSpPr>
                <p:cNvPr id="85" name="箭號: 圓形 84">
                  <a:extLst>
                    <a:ext uri="{FF2B5EF4-FFF2-40B4-BE49-F238E27FC236}">
                      <a16:creationId xmlns:a16="http://schemas.microsoft.com/office/drawing/2014/main" id="{5BC56918-44FF-0C3B-A221-904E339EBE79}"/>
                    </a:ext>
                  </a:extLst>
                </p:cNvPr>
                <p:cNvSpPr/>
                <p:nvPr/>
              </p:nvSpPr>
              <p:spPr>
                <a:xfrm>
                  <a:off x="7113303" y="1041720"/>
                  <a:ext cx="3773485" cy="3773485"/>
                </a:xfrm>
                <a:prstGeom prst="circularArrow">
                  <a:avLst>
                    <a:gd name="adj1" fmla="val 3761"/>
                    <a:gd name="adj2" fmla="val 234621"/>
                    <a:gd name="adj3" fmla="val 4438199"/>
                    <a:gd name="adj4" fmla="val 3307126"/>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86" name="手繪多邊形: 圖案 85">
                  <a:extLst>
                    <a:ext uri="{FF2B5EF4-FFF2-40B4-BE49-F238E27FC236}">
                      <a16:creationId xmlns:a16="http://schemas.microsoft.com/office/drawing/2014/main" id="{9007B043-6685-0376-FA69-6655CF064040}"/>
                    </a:ext>
                  </a:extLst>
                </p:cNvPr>
                <p:cNvSpPr/>
                <p:nvPr/>
              </p:nvSpPr>
              <p:spPr>
                <a:xfrm>
                  <a:off x="8691112" y="4404883"/>
                  <a:ext cx="72770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a:t>使用者階段</a:t>
                  </a:r>
                </a:p>
              </p:txBody>
            </p:sp>
            <p:sp>
              <p:nvSpPr>
                <p:cNvPr id="87" name="手繪多邊形: 圖案 86">
                  <a:extLst>
                    <a:ext uri="{FF2B5EF4-FFF2-40B4-BE49-F238E27FC236}">
                      <a16:creationId xmlns:a16="http://schemas.microsoft.com/office/drawing/2014/main" id="{7D4E04FE-6A3E-17DD-CD0B-4B88E6086BDC}"/>
                    </a:ext>
                  </a:extLst>
                </p:cNvPr>
                <p:cNvSpPr/>
                <p:nvPr/>
              </p:nvSpPr>
              <p:spPr>
                <a:xfrm>
                  <a:off x="7495435" y="3880589"/>
                  <a:ext cx="72770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a:solidFill>
                        <a:schemeClr val="tx1"/>
                      </a:solidFill>
                    </a:rPr>
                    <a:t>纖維</a:t>
                  </a:r>
                </a:p>
              </p:txBody>
            </p:sp>
            <p:sp>
              <p:nvSpPr>
                <p:cNvPr id="88" name="箭號: 圓形 87">
                  <a:extLst>
                    <a:ext uri="{FF2B5EF4-FFF2-40B4-BE49-F238E27FC236}">
                      <a16:creationId xmlns:a16="http://schemas.microsoft.com/office/drawing/2014/main" id="{4BBEDDE1-9A83-4F8A-7ACC-B628F932EA2F}"/>
                    </a:ext>
                  </a:extLst>
                </p:cNvPr>
                <p:cNvSpPr/>
                <p:nvPr/>
              </p:nvSpPr>
              <p:spPr>
                <a:xfrm>
                  <a:off x="7540128" y="1450507"/>
                  <a:ext cx="3773485" cy="3773485"/>
                </a:xfrm>
                <a:prstGeom prst="circularArrow">
                  <a:avLst>
                    <a:gd name="adj1" fmla="val 3761"/>
                    <a:gd name="adj2" fmla="val 234621"/>
                    <a:gd name="adj3" fmla="val 10608581"/>
                    <a:gd name="adj4" fmla="val 9334373"/>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89" name="手繪多邊形: 圖案 88">
                  <a:extLst>
                    <a:ext uri="{FF2B5EF4-FFF2-40B4-BE49-F238E27FC236}">
                      <a16:creationId xmlns:a16="http://schemas.microsoft.com/office/drawing/2014/main" id="{57CC089D-C87B-8557-F947-7A5A6BDF3313}"/>
                    </a:ext>
                  </a:extLst>
                </p:cNvPr>
                <p:cNvSpPr/>
                <p:nvPr/>
              </p:nvSpPr>
              <p:spPr>
                <a:xfrm>
                  <a:off x="6934128" y="2696982"/>
                  <a:ext cx="1385937"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zh-HK" altLang="en-US" sz="1600" kern="1200" dirty="0"/>
                    <a:t>紡織品生產</a:t>
                  </a:r>
                </a:p>
              </p:txBody>
            </p:sp>
            <p:sp>
              <p:nvSpPr>
                <p:cNvPr id="90" name="箭號: 圓形 89">
                  <a:extLst>
                    <a:ext uri="{FF2B5EF4-FFF2-40B4-BE49-F238E27FC236}">
                      <a16:creationId xmlns:a16="http://schemas.microsoft.com/office/drawing/2014/main" id="{B876B7AE-0647-2B1C-94B4-D7468C563560}"/>
                    </a:ext>
                  </a:extLst>
                </p:cNvPr>
                <p:cNvSpPr/>
                <p:nvPr/>
              </p:nvSpPr>
              <p:spPr>
                <a:xfrm>
                  <a:off x="7451272" y="1572919"/>
                  <a:ext cx="3773485" cy="3773485"/>
                </a:xfrm>
                <a:prstGeom prst="circularArrow">
                  <a:avLst>
                    <a:gd name="adj1" fmla="val 3761"/>
                    <a:gd name="adj2" fmla="val 234621"/>
                    <a:gd name="adj3" fmla="val 13560663"/>
                    <a:gd name="adj4" fmla="val 12337485"/>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sp>
              <p:nvSpPr>
                <p:cNvPr id="91" name="手繪多邊形: 圖案 90">
                  <a:extLst>
                    <a:ext uri="{FF2B5EF4-FFF2-40B4-BE49-F238E27FC236}">
                      <a16:creationId xmlns:a16="http://schemas.microsoft.com/office/drawing/2014/main" id="{8AA3CECC-30AE-CB0F-1B36-BA5C15EAE25C}"/>
                    </a:ext>
                  </a:extLst>
                </p:cNvPr>
                <p:cNvSpPr/>
                <p:nvPr/>
              </p:nvSpPr>
              <p:spPr>
                <a:xfrm>
                  <a:off x="7933807" y="1589960"/>
                  <a:ext cx="899012" cy="727707"/>
                </a:xfrm>
                <a:custGeom>
                  <a:avLst/>
                  <a:gdLst>
                    <a:gd name="connsiteX0" fmla="*/ 0 w 727707"/>
                    <a:gd name="connsiteY0" fmla="*/ 0 h 727707"/>
                    <a:gd name="connsiteX1" fmla="*/ 727707 w 727707"/>
                    <a:gd name="connsiteY1" fmla="*/ 0 h 727707"/>
                    <a:gd name="connsiteX2" fmla="*/ 727707 w 727707"/>
                    <a:gd name="connsiteY2" fmla="*/ 727707 h 727707"/>
                    <a:gd name="connsiteX3" fmla="*/ 0 w 727707"/>
                    <a:gd name="connsiteY3" fmla="*/ 727707 h 727707"/>
                    <a:gd name="connsiteX4" fmla="*/ 0 w 727707"/>
                    <a:gd name="connsiteY4" fmla="*/ 0 h 727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707" h="727707">
                      <a:moveTo>
                        <a:pt x="0" y="0"/>
                      </a:moveTo>
                      <a:lnTo>
                        <a:pt x="727707" y="0"/>
                      </a:lnTo>
                      <a:lnTo>
                        <a:pt x="727707" y="727707"/>
                      </a:lnTo>
                      <a:lnTo>
                        <a:pt x="0" y="72770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zh-HK" altLang="en-US" sz="1600" kern="1200" dirty="0"/>
                    <a:t>設計</a:t>
                  </a:r>
                </a:p>
              </p:txBody>
            </p:sp>
            <p:sp>
              <p:nvSpPr>
                <p:cNvPr id="92" name="箭號: 圓形 91">
                  <a:extLst>
                    <a:ext uri="{FF2B5EF4-FFF2-40B4-BE49-F238E27FC236}">
                      <a16:creationId xmlns:a16="http://schemas.microsoft.com/office/drawing/2014/main" id="{64FB8C2C-A0DE-4B7E-1E12-5C5C2D81674F}"/>
                    </a:ext>
                  </a:extLst>
                </p:cNvPr>
                <p:cNvSpPr/>
                <p:nvPr/>
              </p:nvSpPr>
              <p:spPr>
                <a:xfrm>
                  <a:off x="7178007" y="1762351"/>
                  <a:ext cx="3773485" cy="3773485"/>
                </a:xfrm>
                <a:prstGeom prst="circularArrow">
                  <a:avLst>
                    <a:gd name="adj1" fmla="val 3761"/>
                    <a:gd name="adj2" fmla="val 234621"/>
                    <a:gd name="adj3" fmla="val 16741775"/>
                    <a:gd name="adj4" fmla="val 15423604"/>
                    <a:gd name="adj5" fmla="val 4387"/>
                  </a:avLst>
                </a:prstGeom>
                <a:solidFill>
                  <a:schemeClr val="tx1"/>
                </a:solidFill>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a:lstStyle/>
                <a:p>
                  <a:endParaRPr lang="zh-HK" altLang="en-US"/>
                </a:p>
              </p:txBody>
            </p:sp>
            <p:pic>
              <p:nvPicPr>
                <p:cNvPr id="96" name="圖形 95" descr="傾卸卡車 以實心填滿">
                  <a:extLst>
                    <a:ext uri="{FF2B5EF4-FFF2-40B4-BE49-F238E27FC236}">
                      <a16:creationId xmlns:a16="http://schemas.microsoft.com/office/drawing/2014/main" id="{FFE97F3F-CE4A-A3B1-A6C0-6F0D9F5BB73F}"/>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10629338" y="2198639"/>
                  <a:ext cx="914400" cy="914400"/>
                </a:xfrm>
                <a:prstGeom prst="rect">
                  <a:avLst/>
                </a:prstGeom>
              </p:spPr>
            </p:pic>
            <p:pic>
              <p:nvPicPr>
                <p:cNvPr id="98" name="圖形 97" descr="生產 以實心填滿">
                  <a:extLst>
                    <a:ext uri="{FF2B5EF4-FFF2-40B4-BE49-F238E27FC236}">
                      <a16:creationId xmlns:a16="http://schemas.microsoft.com/office/drawing/2014/main" id="{A0AFA4BC-0941-D5AD-E6DF-02013BFE2A6B}"/>
                    </a:ext>
                  </a:extLst>
                </p:cNvPr>
                <p:cNvPicPr>
                  <a:picLocks noChangeAspect="1"/>
                </p:cNvPicPr>
                <p:nvPr/>
              </p:nvPicPr>
              <p:blipFill>
                <a:blip r:embed="rId23" cstate="hq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a:off x="9783851" y="897183"/>
                  <a:ext cx="914400" cy="914400"/>
                </a:xfrm>
                <a:prstGeom prst="rect">
                  <a:avLst/>
                </a:prstGeom>
              </p:spPr>
            </p:pic>
            <p:grpSp>
              <p:nvGrpSpPr>
                <p:cNvPr id="11" name="群組 10"/>
                <p:cNvGrpSpPr/>
                <p:nvPr/>
              </p:nvGrpSpPr>
              <p:grpSpPr>
                <a:xfrm>
                  <a:off x="10384430" y="3767175"/>
                  <a:ext cx="1195181" cy="1221666"/>
                  <a:chOff x="10213511" y="3758522"/>
                  <a:chExt cx="1195181" cy="1221666"/>
                </a:xfrm>
              </p:grpSpPr>
              <p:pic>
                <p:nvPicPr>
                  <p:cNvPr id="95" name="圖形 94" descr="洋裝 以實心填滿">
                    <a:extLst>
                      <a:ext uri="{FF2B5EF4-FFF2-40B4-BE49-F238E27FC236}">
                        <a16:creationId xmlns:a16="http://schemas.microsoft.com/office/drawing/2014/main" id="{68230AC6-E2B4-2DD5-9899-190972C5CC15}"/>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tretch>
                    <a:fillRect/>
                  </a:stretch>
                </p:blipFill>
                <p:spPr>
                  <a:xfrm>
                    <a:off x="10213511" y="4065788"/>
                    <a:ext cx="914400" cy="914400"/>
                  </a:xfrm>
                  <a:prstGeom prst="rect">
                    <a:avLst/>
                  </a:prstGeom>
                </p:spPr>
              </p:pic>
              <p:pic>
                <p:nvPicPr>
                  <p:cNvPr id="99" name="圖形 98" descr="購物袋 外框">
                    <a:extLst>
                      <a:ext uri="{FF2B5EF4-FFF2-40B4-BE49-F238E27FC236}">
                        <a16:creationId xmlns:a16="http://schemas.microsoft.com/office/drawing/2014/main" id="{EC7CC460-AECC-97FC-D406-FE586A236E3C}"/>
                      </a:ext>
                    </a:extLst>
                  </p:cNvPr>
                  <p:cNvPicPr>
                    <a:picLocks noChangeAspect="1"/>
                  </p:cNvPicPr>
                  <p:nvPr/>
                </p:nvPicPr>
                <p:blipFill>
                  <a:blip r:embed="rId27" cstate="hq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tretch>
                    <a:fillRect/>
                  </a:stretch>
                </p:blipFill>
                <p:spPr>
                  <a:xfrm>
                    <a:off x="10494292" y="3758522"/>
                    <a:ext cx="914400" cy="914400"/>
                  </a:xfrm>
                  <a:prstGeom prst="rect">
                    <a:avLst/>
                  </a:prstGeom>
                </p:spPr>
              </p:pic>
            </p:grpSp>
            <p:sp>
              <p:nvSpPr>
                <p:cNvPr id="103" name="文字方塊 102">
                  <a:extLst>
                    <a:ext uri="{FF2B5EF4-FFF2-40B4-BE49-F238E27FC236}">
                      <a16:creationId xmlns:a16="http://schemas.microsoft.com/office/drawing/2014/main" id="{0EBDD044-DA40-8C66-A2D3-795F03C17F82}"/>
                    </a:ext>
                  </a:extLst>
                </p:cNvPr>
                <p:cNvSpPr txBox="1"/>
                <p:nvPr/>
              </p:nvSpPr>
              <p:spPr>
                <a:xfrm>
                  <a:off x="8758667" y="1064789"/>
                  <a:ext cx="800219" cy="276999"/>
                </a:xfrm>
                <a:prstGeom prst="rect">
                  <a:avLst/>
                </a:prstGeom>
                <a:noFill/>
              </p:spPr>
              <p:txBody>
                <a:bodyPr wrap="none" rtlCol="0">
                  <a:spAutoFit/>
                </a:bodyPr>
                <a:lstStyle/>
                <a:p>
                  <a:r>
                    <a:rPr lang="zh-HK" altLang="en-US" sz="1200" dirty="0">
                      <a:solidFill>
                        <a:schemeClr val="bg1">
                          <a:lumMod val="50000"/>
                        </a:schemeClr>
                      </a:solidFill>
                    </a:rPr>
                    <a:t>本地生產</a:t>
                  </a:r>
                </a:p>
              </p:txBody>
            </p:sp>
            <p:sp>
              <p:nvSpPr>
                <p:cNvPr id="105" name="文字方塊 104">
                  <a:extLst>
                    <a:ext uri="{FF2B5EF4-FFF2-40B4-BE49-F238E27FC236}">
                      <a16:creationId xmlns:a16="http://schemas.microsoft.com/office/drawing/2014/main" id="{FA8BB09C-629D-BDFA-2DFB-501A7428088B}"/>
                    </a:ext>
                  </a:extLst>
                </p:cNvPr>
                <p:cNvSpPr txBox="1"/>
                <p:nvPr/>
              </p:nvSpPr>
              <p:spPr>
                <a:xfrm>
                  <a:off x="8758667" y="5782793"/>
                  <a:ext cx="1241815" cy="461665"/>
                </a:xfrm>
                <a:prstGeom prst="rect">
                  <a:avLst/>
                </a:prstGeom>
                <a:noFill/>
              </p:spPr>
              <p:txBody>
                <a:bodyPr wrap="square" rtlCol="0">
                  <a:spAutoFit/>
                </a:bodyPr>
                <a:lstStyle/>
                <a:p>
                  <a:r>
                    <a:rPr lang="zh-TW" altLang="en-US" sz="1200" dirty="0" smtClean="0">
                      <a:solidFill>
                        <a:schemeClr val="bg1">
                          <a:lumMod val="50000"/>
                        </a:schemeClr>
                      </a:solidFill>
                    </a:rPr>
                    <a:t>修</a:t>
                  </a:r>
                  <a:r>
                    <a:rPr lang="zh-TW" altLang="en-US" sz="1200" dirty="0">
                      <a:solidFill>
                        <a:schemeClr val="bg1">
                          <a:lumMod val="50000"/>
                        </a:schemeClr>
                      </a:solidFill>
                    </a:rPr>
                    <a:t>補</a:t>
                  </a:r>
                  <a:endParaRPr lang="en-US" altLang="zh-TW" sz="1200" dirty="0">
                    <a:solidFill>
                      <a:schemeClr val="bg1">
                        <a:lumMod val="50000"/>
                      </a:schemeClr>
                    </a:solidFill>
                  </a:endParaRPr>
                </a:p>
                <a:p>
                  <a:r>
                    <a:rPr lang="zh-TW" altLang="en-US" sz="1200" dirty="0">
                      <a:solidFill>
                        <a:schemeClr val="bg1">
                          <a:lumMod val="50000"/>
                        </a:schemeClr>
                      </a:solidFill>
                    </a:rPr>
                    <a:t>重新設計</a:t>
                  </a:r>
                  <a:endParaRPr lang="zh-HK" altLang="en-US" sz="1200" dirty="0">
                    <a:solidFill>
                      <a:schemeClr val="bg1">
                        <a:lumMod val="50000"/>
                      </a:schemeClr>
                    </a:solidFill>
                  </a:endParaRPr>
                </a:p>
              </p:txBody>
            </p:sp>
            <p:sp>
              <p:nvSpPr>
                <p:cNvPr id="108" name="文字方塊 107">
                  <a:extLst>
                    <a:ext uri="{FF2B5EF4-FFF2-40B4-BE49-F238E27FC236}">
                      <a16:creationId xmlns:a16="http://schemas.microsoft.com/office/drawing/2014/main" id="{324D5D72-146A-A462-B694-73A1654BA48B}"/>
                    </a:ext>
                  </a:extLst>
                </p:cNvPr>
                <p:cNvSpPr txBox="1"/>
                <p:nvPr/>
              </p:nvSpPr>
              <p:spPr>
                <a:xfrm>
                  <a:off x="7343681" y="1439196"/>
                  <a:ext cx="954107" cy="276999"/>
                </a:xfrm>
                <a:prstGeom prst="rect">
                  <a:avLst/>
                </a:prstGeom>
                <a:noFill/>
              </p:spPr>
              <p:txBody>
                <a:bodyPr wrap="none" rtlCol="0">
                  <a:spAutoFit/>
                </a:bodyPr>
                <a:lstStyle/>
                <a:p>
                  <a:r>
                    <a:rPr lang="zh-HK" altLang="en-US" sz="1200" dirty="0">
                      <a:solidFill>
                        <a:schemeClr val="bg1">
                          <a:lumMod val="50000"/>
                        </a:schemeClr>
                      </a:solidFill>
                    </a:rPr>
                    <a:t>循環性設計</a:t>
                  </a:r>
                </a:p>
              </p:txBody>
            </p:sp>
            <p:sp>
              <p:nvSpPr>
                <p:cNvPr id="110" name="文字方塊 109">
                  <a:extLst>
                    <a:ext uri="{FF2B5EF4-FFF2-40B4-BE49-F238E27FC236}">
                      <a16:creationId xmlns:a16="http://schemas.microsoft.com/office/drawing/2014/main" id="{094F6EBF-8648-1287-3200-32A56719B5F6}"/>
                    </a:ext>
                  </a:extLst>
                </p:cNvPr>
                <p:cNvSpPr txBox="1"/>
                <p:nvPr/>
              </p:nvSpPr>
              <p:spPr>
                <a:xfrm>
                  <a:off x="6127662" y="3721770"/>
                  <a:ext cx="1229070" cy="276999"/>
                </a:xfrm>
                <a:prstGeom prst="rect">
                  <a:avLst/>
                </a:prstGeom>
                <a:noFill/>
              </p:spPr>
              <p:txBody>
                <a:bodyPr wrap="square">
                  <a:spAutoFit/>
                </a:bodyPr>
                <a:lstStyle/>
                <a:p>
                  <a:r>
                    <a:rPr lang="zh-HK" altLang="en-US" sz="1200" dirty="0">
                      <a:solidFill>
                        <a:schemeClr val="bg1">
                          <a:lumMod val="50000"/>
                        </a:schemeClr>
                      </a:solidFill>
                    </a:rPr>
                    <a:t>可再生材料</a:t>
                  </a:r>
                </a:p>
              </p:txBody>
            </p:sp>
            <p:pic>
              <p:nvPicPr>
                <p:cNvPr id="114" name="圖形 113" descr="森林風光 以實心填滿">
                  <a:extLst>
                    <a:ext uri="{FF2B5EF4-FFF2-40B4-BE49-F238E27FC236}">
                      <a16:creationId xmlns:a16="http://schemas.microsoft.com/office/drawing/2014/main" id="{724C663B-F9A8-8036-A38C-68E5F271072F}"/>
                    </a:ext>
                  </a:extLst>
                </p:cNvPr>
                <p:cNvPicPr>
                  <a:picLocks noChangeAspect="1"/>
                </p:cNvPicPr>
                <p:nvPr/>
              </p:nvPicPr>
              <p:blipFill>
                <a:blip r:embed="rId29" cstate="hqprint">
                  <a:extLst>
                    <a:ext uri="{28A0092B-C50C-407E-A947-70E740481C1C}">
                      <a14:useLocalDpi xmlns:a14="http://schemas.microsoft.com/office/drawing/2010/main" val="0"/>
                    </a:ext>
                    <a:ext uri="{96DAC541-7B7A-43D3-8B79-37D633B846F1}">
                      <asvg:svgBlip xmlns="" xmlns:asvg="http://schemas.microsoft.com/office/drawing/2016/SVG/main" r:embed="rId30"/>
                    </a:ext>
                  </a:extLst>
                </a:blip>
                <a:stretch>
                  <a:fillRect/>
                </a:stretch>
              </p:blipFill>
              <p:spPr>
                <a:xfrm>
                  <a:off x="6704284" y="1873345"/>
                  <a:ext cx="914400" cy="914400"/>
                </a:xfrm>
                <a:prstGeom prst="rect">
                  <a:avLst/>
                </a:prstGeom>
              </p:spPr>
            </p:pic>
            <p:pic>
              <p:nvPicPr>
                <p:cNvPr id="116" name="圖形 115" descr="燒杯 以實心填滿">
                  <a:extLst>
                    <a:ext uri="{FF2B5EF4-FFF2-40B4-BE49-F238E27FC236}">
                      <a16:creationId xmlns:a16="http://schemas.microsoft.com/office/drawing/2014/main" id="{590A0260-1DB8-B350-A712-4C20BF0B2006}"/>
                    </a:ext>
                  </a:extLst>
                </p:cNvPr>
                <p:cNvPicPr>
                  <a:picLocks noChangeAspect="1"/>
                </p:cNvPicPr>
                <p:nvPr/>
              </p:nvPicPr>
              <p:blipFill>
                <a:blip r:embed="rId31" cstate="hqprint">
                  <a:extLst>
                    <a:ext uri="{28A0092B-C50C-407E-A947-70E740481C1C}">
                      <a14:useLocalDpi xmlns:a14="http://schemas.microsoft.com/office/drawing/2010/main" val="0"/>
                    </a:ext>
                    <a:ext uri="{96DAC541-7B7A-43D3-8B79-37D633B846F1}">
                      <asvg:svgBlip xmlns="" xmlns:asvg="http://schemas.microsoft.com/office/drawing/2016/SVG/main" r:embed="rId32"/>
                    </a:ext>
                  </a:extLst>
                </a:blip>
                <a:stretch>
                  <a:fillRect/>
                </a:stretch>
              </p:blipFill>
              <p:spPr>
                <a:xfrm>
                  <a:off x="6921221" y="3370445"/>
                  <a:ext cx="777810" cy="777810"/>
                </a:xfrm>
                <a:prstGeom prst="rect">
                  <a:avLst/>
                </a:prstGeom>
              </p:spPr>
            </p:pic>
            <p:pic>
              <p:nvPicPr>
                <p:cNvPr id="118" name="圖形 117" descr="剪下 以實心填滿">
                  <a:extLst>
                    <a:ext uri="{FF2B5EF4-FFF2-40B4-BE49-F238E27FC236}">
                      <a16:creationId xmlns:a16="http://schemas.microsoft.com/office/drawing/2014/main" id="{B13377AC-99CA-E24D-A371-1F86AF2BBDBF}"/>
                    </a:ext>
                  </a:extLst>
                </p:cNvPr>
                <p:cNvPicPr>
                  <a:picLocks noChangeAspect="1"/>
                </p:cNvPicPr>
                <p:nvPr/>
              </p:nvPicPr>
              <p:blipFill>
                <a:blip r:embed="rId33" cstate="hqprint">
                  <a:extLst>
                    <a:ext uri="{28A0092B-C50C-407E-A947-70E740481C1C}">
                      <a14:useLocalDpi xmlns:a14="http://schemas.microsoft.com/office/drawing/2010/main" val="0"/>
                    </a:ext>
                    <a:ext uri="{96DAC541-7B7A-43D3-8B79-37D633B846F1}">
                      <asvg:svgBlip xmlns="" xmlns:asvg="http://schemas.microsoft.com/office/drawing/2016/SVG/main" r:embed="rId34"/>
                    </a:ext>
                  </a:extLst>
                </a:blip>
                <a:stretch>
                  <a:fillRect/>
                </a:stretch>
              </p:blipFill>
              <p:spPr>
                <a:xfrm>
                  <a:off x="7950557" y="5564746"/>
                  <a:ext cx="914400" cy="914400"/>
                </a:xfrm>
                <a:prstGeom prst="rect">
                  <a:avLst/>
                </a:prstGeom>
              </p:spPr>
            </p:pic>
            <p:pic>
              <p:nvPicPr>
                <p:cNvPr id="122" name="圖形 121" descr="再生能源 外框">
                  <a:extLst>
                    <a:ext uri="{FF2B5EF4-FFF2-40B4-BE49-F238E27FC236}">
                      <a16:creationId xmlns:a16="http://schemas.microsoft.com/office/drawing/2014/main" id="{5F726081-1D2E-C10A-3BCA-4B7D760509DD}"/>
                    </a:ext>
                  </a:extLst>
                </p:cNvPr>
                <p:cNvPicPr>
                  <a:picLocks noChangeAspect="1"/>
                </p:cNvPicPr>
                <p:nvPr/>
              </p:nvPicPr>
              <p:blipFill>
                <a:blip r:embed="rId35" cstate="hqprint">
                  <a:extLst>
                    <a:ext uri="{28A0092B-C50C-407E-A947-70E740481C1C}">
                      <a14:useLocalDpi xmlns:a14="http://schemas.microsoft.com/office/drawing/2010/main" val="0"/>
                    </a:ext>
                    <a:ext uri="{96DAC541-7B7A-43D3-8B79-37D633B846F1}">
                      <asvg:svgBlip xmlns="" xmlns:asvg="http://schemas.microsoft.com/office/drawing/2016/SVG/main" r:embed="rId36"/>
                    </a:ext>
                  </a:extLst>
                </a:blip>
                <a:stretch>
                  <a:fillRect/>
                </a:stretch>
              </p:blipFill>
              <p:spPr>
                <a:xfrm>
                  <a:off x="7660798" y="613845"/>
                  <a:ext cx="914400" cy="914400"/>
                </a:xfrm>
                <a:prstGeom prst="rect">
                  <a:avLst/>
                </a:prstGeom>
              </p:spPr>
            </p:pic>
            <p:pic>
              <p:nvPicPr>
                <p:cNvPr id="128" name="圖形 127" descr="永續發展性 外框">
                  <a:extLst>
                    <a:ext uri="{FF2B5EF4-FFF2-40B4-BE49-F238E27FC236}">
                      <a16:creationId xmlns:a16="http://schemas.microsoft.com/office/drawing/2014/main" id="{BFF32EBA-63C4-CF69-5AA1-3F5651BD1EA6}"/>
                    </a:ext>
                  </a:extLst>
                </p:cNvPr>
                <p:cNvPicPr>
                  <a:picLocks noChangeAspect="1"/>
                </p:cNvPicPr>
                <p:nvPr/>
              </p:nvPicPr>
              <p:blipFill>
                <a:blip r:embed="rId37" cstate="hqprint">
                  <a:extLst>
                    <a:ext uri="{28A0092B-C50C-407E-A947-70E740481C1C}">
                      <a14:useLocalDpi xmlns:a14="http://schemas.microsoft.com/office/drawing/2010/main" val="0"/>
                    </a:ext>
                    <a:ext uri="{96DAC541-7B7A-43D3-8B79-37D633B846F1}">
                      <asvg:svgBlip xmlns="" xmlns:asvg="http://schemas.microsoft.com/office/drawing/2016/SVG/main" r:embed="rId38"/>
                    </a:ext>
                  </a:extLst>
                </a:blip>
                <a:stretch>
                  <a:fillRect/>
                </a:stretch>
              </p:blipFill>
              <p:spPr>
                <a:xfrm>
                  <a:off x="6601932" y="4159360"/>
                  <a:ext cx="741749" cy="741749"/>
                </a:xfrm>
                <a:prstGeom prst="rect">
                  <a:avLst/>
                </a:prstGeom>
              </p:spPr>
            </p:pic>
            <p:grpSp>
              <p:nvGrpSpPr>
                <p:cNvPr id="133" name="群組 132">
                  <a:extLst>
                    <a:ext uri="{FF2B5EF4-FFF2-40B4-BE49-F238E27FC236}">
                      <a16:creationId xmlns:a16="http://schemas.microsoft.com/office/drawing/2014/main" id="{AC0307FE-408F-1A27-C612-ACE9321657CB}"/>
                    </a:ext>
                  </a:extLst>
                </p:cNvPr>
                <p:cNvGrpSpPr/>
                <p:nvPr/>
              </p:nvGrpSpPr>
              <p:grpSpPr>
                <a:xfrm>
                  <a:off x="8195558" y="4264283"/>
                  <a:ext cx="1758195" cy="1705166"/>
                  <a:chOff x="8355977" y="4277303"/>
                  <a:chExt cx="1758195" cy="1705166"/>
                </a:xfrm>
              </p:grpSpPr>
              <p:sp>
                <p:nvSpPr>
                  <p:cNvPr id="134" name="手繪多邊形: 圖案 133">
                    <a:extLst>
                      <a:ext uri="{FF2B5EF4-FFF2-40B4-BE49-F238E27FC236}">
                        <a16:creationId xmlns:a16="http://schemas.microsoft.com/office/drawing/2014/main" id="{AD5D87B6-12EE-F4F1-620E-52D41BECFA30}"/>
                      </a:ext>
                    </a:extLst>
                  </p:cNvPr>
                  <p:cNvSpPr/>
                  <p:nvPr/>
                </p:nvSpPr>
                <p:spPr>
                  <a:xfrm>
                    <a:off x="9437126" y="4289681"/>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35" name="箭號: 圓形 134">
                    <a:extLst>
                      <a:ext uri="{FF2B5EF4-FFF2-40B4-BE49-F238E27FC236}">
                        <a16:creationId xmlns:a16="http://schemas.microsoft.com/office/drawing/2014/main" id="{7FB92E1B-A36F-EFDC-CB61-9B30B05BA2E4}"/>
                      </a:ext>
                    </a:extLst>
                  </p:cNvPr>
                  <p:cNvSpPr/>
                  <p:nvPr/>
                </p:nvSpPr>
                <p:spPr>
                  <a:xfrm>
                    <a:off x="8443392" y="4277303"/>
                    <a:ext cx="1583365" cy="1583365"/>
                  </a:xfrm>
                  <a:prstGeom prst="circularArrow">
                    <a:avLst>
                      <a:gd name="adj1" fmla="val 5195"/>
                      <a:gd name="adj2" fmla="val 335535"/>
                      <a:gd name="adj3" fmla="val 21294783"/>
                      <a:gd name="adj4" fmla="val 19764888"/>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136" name="手繪多邊形: 圖案 135">
                    <a:extLst>
                      <a:ext uri="{FF2B5EF4-FFF2-40B4-BE49-F238E27FC236}">
                        <a16:creationId xmlns:a16="http://schemas.microsoft.com/office/drawing/2014/main" id="{F2116E39-A216-67D5-741C-5E67E5C8AF9B}"/>
                      </a:ext>
                    </a:extLst>
                  </p:cNvPr>
                  <p:cNvSpPr/>
                  <p:nvPr/>
                </p:nvSpPr>
                <p:spPr>
                  <a:xfrm>
                    <a:off x="9692351" y="5075182"/>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37" name="箭號: 圓形 136">
                    <a:extLst>
                      <a:ext uri="{FF2B5EF4-FFF2-40B4-BE49-F238E27FC236}">
                        <a16:creationId xmlns:a16="http://schemas.microsoft.com/office/drawing/2014/main" id="{FE0CBEC6-2343-E601-DE52-38CD21A40321}"/>
                      </a:ext>
                    </a:extLst>
                  </p:cNvPr>
                  <p:cNvSpPr/>
                  <p:nvPr/>
                </p:nvSpPr>
                <p:spPr>
                  <a:xfrm>
                    <a:off x="8443392" y="4277303"/>
                    <a:ext cx="1583365" cy="1583365"/>
                  </a:xfrm>
                  <a:prstGeom prst="circularArrow">
                    <a:avLst>
                      <a:gd name="adj1" fmla="val 5195"/>
                      <a:gd name="adj2" fmla="val 335535"/>
                      <a:gd name="adj3" fmla="val 4016296"/>
                      <a:gd name="adj4" fmla="val 2251966"/>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138" name="手繪多邊形: 圖案 137">
                    <a:extLst>
                      <a:ext uri="{FF2B5EF4-FFF2-40B4-BE49-F238E27FC236}">
                        <a16:creationId xmlns:a16="http://schemas.microsoft.com/office/drawing/2014/main" id="{A4C5E48A-4A33-8D2D-573D-04C99951A68E}"/>
                      </a:ext>
                    </a:extLst>
                  </p:cNvPr>
                  <p:cNvSpPr/>
                  <p:nvPr/>
                </p:nvSpPr>
                <p:spPr>
                  <a:xfrm>
                    <a:off x="9024164" y="5560648"/>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39" name="箭號: 圓形 138">
                    <a:extLst>
                      <a:ext uri="{FF2B5EF4-FFF2-40B4-BE49-F238E27FC236}">
                        <a16:creationId xmlns:a16="http://schemas.microsoft.com/office/drawing/2014/main" id="{3554C8BB-85A8-8A0E-198B-A2D563109C67}"/>
                      </a:ext>
                    </a:extLst>
                  </p:cNvPr>
                  <p:cNvSpPr/>
                  <p:nvPr/>
                </p:nvSpPr>
                <p:spPr>
                  <a:xfrm>
                    <a:off x="8443392" y="4277303"/>
                    <a:ext cx="1583365" cy="1583365"/>
                  </a:xfrm>
                  <a:prstGeom prst="circularArrow">
                    <a:avLst>
                      <a:gd name="adj1" fmla="val 5195"/>
                      <a:gd name="adj2" fmla="val 335535"/>
                      <a:gd name="adj3" fmla="val 8212500"/>
                      <a:gd name="adj4" fmla="val 6448170"/>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140" name="手繪多邊形: 圖案 139">
                    <a:extLst>
                      <a:ext uri="{FF2B5EF4-FFF2-40B4-BE49-F238E27FC236}">
                        <a16:creationId xmlns:a16="http://schemas.microsoft.com/office/drawing/2014/main" id="{F29D5A14-2A5F-9A12-A5B6-0197D06C4A4F}"/>
                      </a:ext>
                    </a:extLst>
                  </p:cNvPr>
                  <p:cNvSpPr/>
                  <p:nvPr/>
                </p:nvSpPr>
                <p:spPr>
                  <a:xfrm>
                    <a:off x="8355977" y="5075182"/>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41" name="箭號: 圓形 140">
                    <a:extLst>
                      <a:ext uri="{FF2B5EF4-FFF2-40B4-BE49-F238E27FC236}">
                        <a16:creationId xmlns:a16="http://schemas.microsoft.com/office/drawing/2014/main" id="{1176B009-9CFB-BF63-F6BC-9E92E3FFB7BE}"/>
                      </a:ext>
                    </a:extLst>
                  </p:cNvPr>
                  <p:cNvSpPr/>
                  <p:nvPr/>
                </p:nvSpPr>
                <p:spPr>
                  <a:xfrm>
                    <a:off x="8443392" y="4277303"/>
                    <a:ext cx="1583365" cy="1583365"/>
                  </a:xfrm>
                  <a:prstGeom prst="circularArrow">
                    <a:avLst>
                      <a:gd name="adj1" fmla="val 5195"/>
                      <a:gd name="adj2" fmla="val 335535"/>
                      <a:gd name="adj3" fmla="val 12299577"/>
                      <a:gd name="adj4" fmla="val 10769682"/>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sp>
                <p:nvSpPr>
                  <p:cNvPr id="142" name="手繪多邊形: 圖案 141">
                    <a:extLst>
                      <a:ext uri="{FF2B5EF4-FFF2-40B4-BE49-F238E27FC236}">
                        <a16:creationId xmlns:a16="http://schemas.microsoft.com/office/drawing/2014/main" id="{14E0766A-824B-B6F2-7FD9-F0BAD8CB523D}"/>
                      </a:ext>
                    </a:extLst>
                  </p:cNvPr>
                  <p:cNvSpPr/>
                  <p:nvPr/>
                </p:nvSpPr>
                <p:spPr>
                  <a:xfrm>
                    <a:off x="8611202" y="4289681"/>
                    <a:ext cx="421821" cy="421821"/>
                  </a:xfrm>
                  <a:custGeom>
                    <a:avLst/>
                    <a:gdLst>
                      <a:gd name="connsiteX0" fmla="*/ 0 w 421821"/>
                      <a:gd name="connsiteY0" fmla="*/ 0 h 421821"/>
                      <a:gd name="connsiteX1" fmla="*/ 421821 w 421821"/>
                      <a:gd name="connsiteY1" fmla="*/ 0 h 421821"/>
                      <a:gd name="connsiteX2" fmla="*/ 421821 w 421821"/>
                      <a:gd name="connsiteY2" fmla="*/ 421821 h 421821"/>
                      <a:gd name="connsiteX3" fmla="*/ 0 w 421821"/>
                      <a:gd name="connsiteY3" fmla="*/ 421821 h 421821"/>
                      <a:gd name="connsiteX4" fmla="*/ 0 w 421821"/>
                      <a:gd name="connsiteY4" fmla="*/ 0 h 421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821" h="421821">
                        <a:moveTo>
                          <a:pt x="0" y="0"/>
                        </a:moveTo>
                        <a:lnTo>
                          <a:pt x="421821" y="0"/>
                        </a:lnTo>
                        <a:lnTo>
                          <a:pt x="421821" y="421821"/>
                        </a:lnTo>
                        <a:lnTo>
                          <a:pt x="0" y="42182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endParaRPr lang="zh-HK" altLang="en-US" sz="1300" kern="1200"/>
                  </a:p>
                </p:txBody>
              </p:sp>
              <p:sp>
                <p:nvSpPr>
                  <p:cNvPr id="143" name="箭號: 圓形 142">
                    <a:extLst>
                      <a:ext uri="{FF2B5EF4-FFF2-40B4-BE49-F238E27FC236}">
                        <a16:creationId xmlns:a16="http://schemas.microsoft.com/office/drawing/2014/main" id="{4F5F0790-8507-6BF8-E6E3-8738B8D3C184}"/>
                      </a:ext>
                    </a:extLst>
                  </p:cNvPr>
                  <p:cNvSpPr/>
                  <p:nvPr/>
                </p:nvSpPr>
                <p:spPr>
                  <a:xfrm>
                    <a:off x="8443392" y="4277303"/>
                    <a:ext cx="1583365" cy="1583365"/>
                  </a:xfrm>
                  <a:prstGeom prst="circularArrow">
                    <a:avLst>
                      <a:gd name="adj1" fmla="val 5195"/>
                      <a:gd name="adj2" fmla="val 335535"/>
                      <a:gd name="adj3" fmla="val 16867279"/>
                      <a:gd name="adj4" fmla="val 15197186"/>
                      <a:gd name="adj5" fmla="val 6061"/>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zh-HK" altLang="en-US"/>
                  </a:p>
                </p:txBody>
              </p:sp>
            </p:grpSp>
            <p:sp>
              <p:nvSpPr>
                <p:cNvPr id="147" name="文字方塊 146">
                  <a:extLst>
                    <a:ext uri="{FF2B5EF4-FFF2-40B4-BE49-F238E27FC236}">
                      <a16:creationId xmlns:a16="http://schemas.microsoft.com/office/drawing/2014/main" id="{30FFD8FD-1EB7-E22E-5B69-E43EBA6C4FE0}"/>
                    </a:ext>
                  </a:extLst>
                </p:cNvPr>
                <p:cNvSpPr txBox="1"/>
                <p:nvPr/>
              </p:nvSpPr>
              <p:spPr>
                <a:xfrm>
                  <a:off x="8041656" y="5024364"/>
                  <a:ext cx="102309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200" b="0" i="0" u="none" strike="noStrike" kern="1200" cap="none" spc="0" normalizeH="0" baseline="0" noProof="0" dirty="0" smtClean="0">
                      <a:ln>
                        <a:noFill/>
                      </a:ln>
                      <a:solidFill>
                        <a:prstClr val="white">
                          <a:lumMod val="50000"/>
                        </a:prstClr>
                      </a:solidFill>
                      <a:effectLst/>
                      <a:uLnTx/>
                      <a:uFillTx/>
                      <a:latin typeface="Aptos" panose="02110004020202020204"/>
                      <a:ea typeface="新細明體" panose="02020500000000000000" pitchFamily="18" charset="-120"/>
                      <a:cs typeface="+mn-cs"/>
                    </a:rPr>
                    <a:t>租</a:t>
                  </a:r>
                  <a:r>
                    <a:rPr kumimoji="0" lang="zh-TW" altLang="en-US" sz="1200" b="0" i="0" u="none" strike="noStrike" kern="1200" cap="none" spc="0" normalizeH="0" baseline="0" noProof="0" dirty="0" smtClean="0">
                      <a:ln>
                        <a:noFill/>
                      </a:ln>
                      <a:solidFill>
                        <a:prstClr val="white">
                          <a:lumMod val="50000"/>
                        </a:prstClr>
                      </a:solidFill>
                      <a:effectLst/>
                      <a:uLnTx/>
                      <a:uFillTx/>
                      <a:latin typeface="Aptos" panose="02110004020202020204"/>
                      <a:ea typeface="新細明體" panose="02020500000000000000" pitchFamily="18" charset="-120"/>
                      <a:cs typeface="+mn-cs"/>
                    </a:rPr>
                    <a:t>用</a:t>
                  </a:r>
                  <a:endParaRPr kumimoji="0" lang="en-US" altLang="zh-HK" sz="1200" b="0" i="0" u="none" strike="noStrike" kern="1200" cap="none" spc="0" normalizeH="0" baseline="0" noProof="0" dirty="0">
                    <a:ln>
                      <a:noFill/>
                    </a:ln>
                    <a:solidFill>
                      <a:prstClr val="white">
                        <a:lumMod val="50000"/>
                      </a:prstClr>
                    </a:solidFill>
                    <a:effectLst/>
                    <a:uLnTx/>
                    <a:uFillTx/>
                    <a:latin typeface="Aptos" panose="0211000402020202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HK" altLang="en-US" sz="1200" b="0" i="0" u="none" strike="noStrike" kern="1200" cap="none" spc="0" normalizeH="0" baseline="0" noProof="0" dirty="0" smtClean="0">
                      <a:ln>
                        <a:noFill/>
                      </a:ln>
                      <a:solidFill>
                        <a:prstClr val="white">
                          <a:lumMod val="50000"/>
                        </a:prstClr>
                      </a:solidFill>
                      <a:effectLst/>
                      <a:uLnTx/>
                      <a:uFillTx/>
                      <a:latin typeface="Aptos" panose="02110004020202020204"/>
                      <a:ea typeface="新細明體" panose="02020500000000000000" pitchFamily="18" charset="-120"/>
                      <a:cs typeface="+mn-cs"/>
                    </a:rPr>
                    <a:t>重</a:t>
                  </a:r>
                  <a:r>
                    <a:rPr kumimoji="0" lang="zh-TW" altLang="en-US" sz="1200" b="0" i="0" u="none" strike="noStrike" kern="1200" cap="none" spc="0" normalizeH="0" baseline="0" noProof="0" dirty="0" smtClean="0">
                      <a:ln>
                        <a:noFill/>
                      </a:ln>
                      <a:solidFill>
                        <a:prstClr val="white">
                          <a:lumMod val="50000"/>
                        </a:prstClr>
                      </a:solidFill>
                      <a:effectLst/>
                      <a:uLnTx/>
                      <a:uFillTx/>
                      <a:latin typeface="Aptos" panose="02110004020202020204"/>
                      <a:ea typeface="新細明體" panose="02020500000000000000" pitchFamily="18" charset="-120"/>
                      <a:cs typeface="+mn-cs"/>
                    </a:rPr>
                    <a:t>用</a:t>
                  </a:r>
                  <a:endParaRPr kumimoji="0" lang="zh-HK" altLang="en-US" sz="1200" b="0" i="0" u="none" strike="noStrike" kern="1200" cap="none" spc="0" normalizeH="0" baseline="0" noProof="0" dirty="0">
                    <a:ln>
                      <a:noFill/>
                    </a:ln>
                    <a:solidFill>
                      <a:prstClr val="white">
                        <a:lumMod val="50000"/>
                      </a:prstClr>
                    </a:solidFill>
                    <a:effectLst/>
                    <a:uLnTx/>
                    <a:uFillTx/>
                    <a:latin typeface="Aptos" panose="02110004020202020204"/>
                    <a:ea typeface="新細明體" panose="02020500000000000000" pitchFamily="18" charset="-120"/>
                    <a:cs typeface="+mn-cs"/>
                  </a:endParaRPr>
                </a:p>
              </p:txBody>
            </p:sp>
            <p:sp>
              <p:nvSpPr>
                <p:cNvPr id="149" name="文字方塊 148">
                  <a:extLst>
                    <a:ext uri="{FF2B5EF4-FFF2-40B4-BE49-F238E27FC236}">
                      <a16:creationId xmlns:a16="http://schemas.microsoft.com/office/drawing/2014/main" id="{151645ED-702C-A621-F19F-52C05D28B071}"/>
                    </a:ext>
                  </a:extLst>
                </p:cNvPr>
                <p:cNvSpPr txBox="1"/>
                <p:nvPr/>
              </p:nvSpPr>
              <p:spPr>
                <a:xfrm>
                  <a:off x="9487617" y="5145087"/>
                  <a:ext cx="1427555"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HK" altLang="en-US" sz="1200" b="0" i="0" dirty="0">
                      <a:solidFill>
                        <a:srgbClr val="4D5156"/>
                      </a:solidFill>
                      <a:effectLst/>
                      <a:highlight>
                        <a:srgbClr val="FFFFFF"/>
                      </a:highlight>
                      <a:latin typeface="Arial" panose="020B0604020202020204" pitchFamily="34" charset="0"/>
                    </a:rPr>
                    <a:t>捐贈</a:t>
                  </a:r>
                  <a:endParaRPr kumimoji="0" lang="zh-HK" altLang="en-US" sz="1200" b="0" i="0" u="none" strike="noStrike" kern="1200" cap="none" spc="0" normalizeH="0" baseline="0" noProof="0" dirty="0">
                    <a:ln>
                      <a:noFill/>
                    </a:ln>
                    <a:solidFill>
                      <a:prstClr val="white">
                        <a:lumMod val="50000"/>
                      </a:prstClr>
                    </a:solidFill>
                    <a:effectLst/>
                    <a:uLnTx/>
                    <a:uFillTx/>
                    <a:latin typeface="Aptos" panose="02110004020202020204"/>
                    <a:ea typeface="新細明體" panose="02020500000000000000" pitchFamily="18" charset="-120"/>
                    <a:cs typeface="+mn-cs"/>
                  </a:endParaRPr>
                </a:p>
              </p:txBody>
            </p:sp>
            <p:pic>
              <p:nvPicPr>
                <p:cNvPr id="151" name="圖形 150" descr="電子商務 以實心填滿">
                  <a:extLst>
                    <a:ext uri="{FF2B5EF4-FFF2-40B4-BE49-F238E27FC236}">
                      <a16:creationId xmlns:a16="http://schemas.microsoft.com/office/drawing/2014/main" id="{7FC95832-4230-44CD-8CEF-5ACF5E0FF58E}"/>
                    </a:ext>
                  </a:extLst>
                </p:cNvPr>
                <p:cNvPicPr>
                  <a:picLocks noChangeAspect="1"/>
                </p:cNvPicPr>
                <p:nvPr/>
              </p:nvPicPr>
              <p:blipFill>
                <a:blip r:embed="rId39" cstate="hqprint">
                  <a:extLst>
                    <a:ext uri="{28A0092B-C50C-407E-A947-70E740481C1C}">
                      <a14:useLocalDpi xmlns:a14="http://schemas.microsoft.com/office/drawing/2010/main" val="0"/>
                    </a:ext>
                    <a:ext uri="{96DAC541-7B7A-43D3-8B79-37D633B846F1}">
                      <asvg:svgBlip xmlns="" xmlns:asvg="http://schemas.microsoft.com/office/drawing/2016/SVG/main" r:embed="rId40"/>
                    </a:ext>
                  </a:extLst>
                </a:blip>
                <a:stretch>
                  <a:fillRect/>
                </a:stretch>
              </p:blipFill>
              <p:spPr>
                <a:xfrm>
                  <a:off x="7564403" y="4887322"/>
                  <a:ext cx="626926" cy="626926"/>
                </a:xfrm>
                <a:prstGeom prst="rect">
                  <a:avLst/>
                </a:prstGeom>
              </p:spPr>
            </p:pic>
          </p:grpSp>
        </p:grpSp>
      </p:grpSp>
      <p:sp>
        <p:nvSpPr>
          <p:cNvPr id="2" name="投影片編號版面配置區 1"/>
          <p:cNvSpPr>
            <a:spLocks noGrp="1"/>
          </p:cNvSpPr>
          <p:nvPr>
            <p:ph type="sldNum" sz="quarter" idx="12"/>
          </p:nvPr>
        </p:nvSpPr>
        <p:spPr/>
        <p:txBody>
          <a:bodyPr/>
          <a:lstStyle/>
          <a:p>
            <a:fld id="{B22CB2AD-5013-4854-BCEC-9E229D0E541F}" type="slidenum">
              <a:rPr lang="zh-HK" altLang="en-US" smtClean="0"/>
              <a:t>19</a:t>
            </a:fld>
            <a:endParaRPr lang="zh-HK" altLang="en-US"/>
          </a:p>
        </p:txBody>
      </p:sp>
    </p:spTree>
    <p:extLst>
      <p:ext uri="{BB962C8B-B14F-4D97-AF65-F5344CB8AC3E}">
        <p14:creationId xmlns:p14="http://schemas.microsoft.com/office/powerpoint/2010/main" val="25834025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412353" y="781981"/>
            <a:ext cx="10522303" cy="1568041"/>
          </a:xfrm>
        </p:spPr>
        <p:txBody>
          <a:bodyPr>
            <a:normAutofit/>
          </a:bodyPr>
          <a:lstStyle/>
          <a:p>
            <a:pPr algn="l"/>
            <a:r>
              <a:rPr lang="zh-TW" altLang="en-US" sz="3600" b="1" spc="-150" dirty="0" smtClean="0">
                <a:solidFill>
                  <a:schemeClr val="accent4">
                    <a:lumMod val="75000"/>
                  </a:schemeClr>
                </a:solidFill>
              </a:rPr>
              <a:t>不同</a:t>
            </a:r>
            <a:r>
              <a:rPr lang="zh-HK" altLang="en-US" sz="3600" b="1" spc="-150" dirty="0" smtClean="0">
                <a:solidFill>
                  <a:schemeClr val="accent4">
                    <a:lumMod val="75000"/>
                  </a:schemeClr>
                </a:solidFill>
              </a:rPr>
              <a:t>世代</a:t>
            </a:r>
            <a:r>
              <a:rPr lang="zh-TW" altLang="en-US" sz="3600" b="1" spc="-150" dirty="0" smtClean="0">
                <a:solidFill>
                  <a:schemeClr val="accent4">
                    <a:lumMod val="75000"/>
                  </a:schemeClr>
                </a:solidFill>
              </a:rPr>
              <a:t>的市場營</a:t>
            </a:r>
            <a:r>
              <a:rPr lang="zh-HK" altLang="en-US" sz="3600" b="1" spc="-150" dirty="0" smtClean="0">
                <a:solidFill>
                  <a:schemeClr val="accent4">
                    <a:lumMod val="75000"/>
                  </a:schemeClr>
                </a:solidFill>
              </a:rPr>
              <a:t>銷</a:t>
            </a:r>
            <a:endParaRPr lang="en-US" altLang="zh-HK" sz="3600" b="1" spc="-150" dirty="0">
              <a:solidFill>
                <a:schemeClr val="accent4">
                  <a:lumMod val="75000"/>
                </a:schemeClr>
              </a:solidFill>
            </a:endParaRPr>
          </a:p>
          <a:p>
            <a:pPr algn="l"/>
            <a:r>
              <a:rPr lang="zh-TW" altLang="en-US" dirty="0"/>
              <a:t>為特定年齡層創造更有意義和更有效的溝通方法</a:t>
            </a:r>
            <a:endParaRPr lang="zh-HK" altLang="en-US" dirty="0"/>
          </a:p>
        </p:txBody>
      </p:sp>
      <p:grpSp>
        <p:nvGrpSpPr>
          <p:cNvPr id="14" name="群組 13"/>
          <p:cNvGrpSpPr/>
          <p:nvPr/>
        </p:nvGrpSpPr>
        <p:grpSpPr>
          <a:xfrm>
            <a:off x="783529" y="2903762"/>
            <a:ext cx="10570271" cy="2368499"/>
            <a:chOff x="526088" y="1950688"/>
            <a:chExt cx="10570271" cy="2368499"/>
          </a:xfrm>
        </p:grpSpPr>
        <p:grpSp>
          <p:nvGrpSpPr>
            <p:cNvPr id="6" name="群組 5"/>
            <p:cNvGrpSpPr/>
            <p:nvPr/>
          </p:nvGrpSpPr>
          <p:grpSpPr>
            <a:xfrm>
              <a:off x="526088" y="1978261"/>
              <a:ext cx="1917876" cy="2307405"/>
              <a:chOff x="526088" y="1978261"/>
              <a:chExt cx="1917876" cy="2307405"/>
            </a:xfrm>
          </p:grpSpPr>
          <p:sp>
            <p:nvSpPr>
              <p:cNvPr id="7" name="文字方塊 6">
                <a:extLst>
                  <a:ext uri="{FF2B5EF4-FFF2-40B4-BE49-F238E27FC236}">
                    <a16:creationId xmlns:a16="http://schemas.microsoft.com/office/drawing/2014/main" id="{9DBB5060-40CF-1A2E-9411-743F0AC85301}"/>
                  </a:ext>
                </a:extLst>
              </p:cNvPr>
              <p:cNvSpPr txBox="1"/>
              <p:nvPr/>
            </p:nvSpPr>
            <p:spPr>
              <a:xfrm>
                <a:off x="526088" y="1978261"/>
                <a:ext cx="1917876" cy="830997"/>
              </a:xfrm>
              <a:prstGeom prst="rect">
                <a:avLst/>
              </a:prstGeom>
              <a:noFill/>
            </p:spPr>
            <p:txBody>
              <a:bodyPr wrap="square">
                <a:spAutoFit/>
              </a:bodyPr>
              <a:lstStyle/>
              <a:p>
                <a:pPr algn="ctr"/>
                <a:r>
                  <a:rPr lang="zh-HK" altLang="en-US" sz="2400" b="0" i="0" dirty="0">
                    <a:solidFill>
                      <a:srgbClr val="4D5156"/>
                    </a:solidFill>
                    <a:effectLst/>
                    <a:highlight>
                      <a:srgbClr val="FFFFFF"/>
                    </a:highlight>
                    <a:latin typeface="Arial" panose="020B0604020202020204" pitchFamily="34" charset="0"/>
                  </a:rPr>
                  <a:t>嬰兒</a:t>
                </a:r>
                <a:r>
                  <a:rPr lang="zh-HK" altLang="en-US" sz="2400" b="0" i="0" dirty="0" smtClean="0">
                    <a:solidFill>
                      <a:srgbClr val="4D5156"/>
                    </a:solidFill>
                    <a:effectLst/>
                    <a:highlight>
                      <a:srgbClr val="FFFFFF"/>
                    </a:highlight>
                    <a:latin typeface="Arial" panose="020B0604020202020204" pitchFamily="34" charset="0"/>
                  </a:rPr>
                  <a:t>潮</a:t>
                </a:r>
                <a:r>
                  <a:rPr lang="zh-TW" altLang="en-US" sz="2400" b="0" i="0" dirty="0" smtClean="0">
                    <a:solidFill>
                      <a:srgbClr val="4D5156"/>
                    </a:solidFill>
                    <a:effectLst/>
                    <a:highlight>
                      <a:srgbClr val="FFFFFF"/>
                    </a:highlight>
                    <a:latin typeface="Arial" panose="020B0604020202020204" pitchFamily="34" charset="0"/>
                  </a:rPr>
                  <a:t>世</a:t>
                </a:r>
                <a:r>
                  <a:rPr lang="zh-HK" altLang="en-US" sz="2400" b="0" i="0" dirty="0" smtClean="0">
                    <a:solidFill>
                      <a:srgbClr val="4D5156"/>
                    </a:solidFill>
                    <a:effectLst/>
                    <a:highlight>
                      <a:srgbClr val="FFFFFF"/>
                    </a:highlight>
                    <a:latin typeface="Arial" panose="020B0604020202020204" pitchFamily="34" charset="0"/>
                  </a:rPr>
                  <a:t>代 </a:t>
                </a:r>
                <a:endParaRPr lang="en-US" altLang="zh-HK" sz="2400" b="0" i="0" dirty="0">
                  <a:solidFill>
                    <a:srgbClr val="4D5156"/>
                  </a:solidFill>
                  <a:effectLst/>
                  <a:highlight>
                    <a:srgbClr val="FFFFFF"/>
                  </a:highlight>
                  <a:latin typeface="Arial" panose="020B0604020202020204" pitchFamily="34" charset="0"/>
                </a:endParaRPr>
              </a:p>
              <a:p>
                <a:pPr algn="ctr"/>
                <a:r>
                  <a:rPr lang="en-US" altLang="zh-HK" sz="2400" b="1" spc="-150" dirty="0">
                    <a:solidFill>
                      <a:schemeClr val="bg1">
                        <a:lumMod val="50000"/>
                      </a:schemeClr>
                    </a:solidFill>
                  </a:rPr>
                  <a:t>1945</a:t>
                </a: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10576" y="2863943"/>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grpSp>
        <p:grpSp>
          <p:nvGrpSpPr>
            <p:cNvPr id="10" name="群組 9"/>
            <p:cNvGrpSpPr/>
            <p:nvPr/>
          </p:nvGrpSpPr>
          <p:grpSpPr>
            <a:xfrm>
              <a:off x="6306316" y="1983673"/>
              <a:ext cx="2413046" cy="2315788"/>
              <a:chOff x="6306316" y="1983673"/>
              <a:chExt cx="2413046" cy="2315788"/>
            </a:xfrm>
          </p:grpSpPr>
          <p:sp>
            <p:nvSpPr>
              <p:cNvPr id="11" name="文字方塊 10">
                <a:extLst>
                  <a:ext uri="{FF2B5EF4-FFF2-40B4-BE49-F238E27FC236}">
                    <a16:creationId xmlns:a16="http://schemas.microsoft.com/office/drawing/2014/main" id="{ABFD276B-B927-26E8-26E6-8F7D71DBBD3A}"/>
                  </a:ext>
                </a:extLst>
              </p:cNvPr>
              <p:cNvSpPr txBox="1"/>
              <p:nvPr/>
            </p:nvSpPr>
            <p:spPr>
              <a:xfrm>
                <a:off x="6306316" y="1983673"/>
                <a:ext cx="241304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Y</a:t>
                </a:r>
                <a:r>
                  <a:rPr lang="zh-HK" altLang="en-US" sz="2400" b="1" spc="-150" dirty="0" smtClean="0">
                    <a:solidFill>
                      <a:srgbClr val="FF7C80"/>
                    </a:solidFill>
                    <a:latin typeface="Aptos" panose="02110004020202020204"/>
                    <a:ea typeface="新細明體" panose="02020500000000000000" pitchFamily="18" charset="-120"/>
                  </a:rPr>
                  <a:t>世代</a:t>
                </a:r>
                <a:r>
                  <a:rPr lang="zh-TW" altLang="en-US" sz="2400" b="1" spc="-150" dirty="0" smtClean="0">
                    <a:solidFill>
                      <a:srgbClr val="FF7C80"/>
                    </a:solidFill>
                    <a:latin typeface="Aptos" panose="02110004020202020204"/>
                    <a:ea typeface="新細明體" panose="02020500000000000000" pitchFamily="18" charset="-120"/>
                  </a:rPr>
                  <a:t>（</a:t>
                </a:r>
                <a:r>
                  <a:rPr lang="zh-HK" altLang="en-US" sz="2400" b="1" spc="-150" dirty="0" smtClean="0">
                    <a:solidFill>
                      <a:srgbClr val="FF7C80"/>
                    </a:solidFill>
                    <a:latin typeface="Aptos" panose="02110004020202020204"/>
                    <a:ea typeface="新細明體" panose="02020500000000000000" pitchFamily="18" charset="-120"/>
                  </a:rPr>
                  <a:t>千禧世代</a:t>
                </a:r>
                <a:r>
                  <a:rPr lang="zh-TW" altLang="en-US" sz="2400" b="1" spc="-150" dirty="0" smtClean="0">
                    <a:solidFill>
                      <a:srgbClr val="FF7C80"/>
                    </a:solidFill>
                    <a:latin typeface="Aptos" panose="02110004020202020204"/>
                    <a:ea typeface="新細明體" panose="02020500000000000000" pitchFamily="18" charset="-120"/>
                  </a:rPr>
                  <a:t>）</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1980</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p:txBody>
          </p:sp>
          <p:grpSp>
            <p:nvGrpSpPr>
              <p:cNvPr id="115" name="群組 114">
                <a:extLst>
                  <a:ext uri="{FF2B5EF4-FFF2-40B4-BE49-F238E27FC236}">
                    <a16:creationId xmlns:a16="http://schemas.microsoft.com/office/drawing/2014/main" id="{B9CCF5DC-7197-0EBA-616B-49A00037FB44}"/>
                  </a:ext>
                </a:extLst>
              </p:cNvPr>
              <p:cNvGrpSpPr/>
              <p:nvPr/>
            </p:nvGrpSpPr>
            <p:grpSpPr>
              <a:xfrm>
                <a:off x="6690651" y="2877738"/>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grpSp>
        <p:grpSp>
          <p:nvGrpSpPr>
            <p:cNvPr id="12" name="群組 11"/>
            <p:cNvGrpSpPr/>
            <p:nvPr/>
          </p:nvGrpSpPr>
          <p:grpSpPr>
            <a:xfrm>
              <a:off x="9627817" y="1990020"/>
              <a:ext cx="1468542" cy="2320354"/>
              <a:chOff x="9627817" y="1990020"/>
              <a:chExt cx="1468542" cy="2320354"/>
            </a:xfrm>
          </p:grpSpPr>
          <p:sp>
            <p:nvSpPr>
              <p:cNvPr id="13" name="文字方塊 12">
                <a:extLst>
                  <a:ext uri="{FF2B5EF4-FFF2-40B4-BE49-F238E27FC236}">
                    <a16:creationId xmlns:a16="http://schemas.microsoft.com/office/drawing/2014/main" id="{90A06A6E-C1AC-9C0C-5FE4-511881641279}"/>
                  </a:ext>
                </a:extLst>
              </p:cNvPr>
              <p:cNvSpPr txBox="1"/>
              <p:nvPr/>
            </p:nvSpPr>
            <p:spPr>
              <a:xfrm>
                <a:off x="9686415" y="1990020"/>
                <a:ext cx="127255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Z</a:t>
                </a:r>
                <a:r>
                  <a:rPr kumimoji="0" lang="zh-HK" altLang="en-US"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世代</a:t>
                </a:r>
                <a:r>
                  <a:rPr lang="en-US" altLang="zh-HK" sz="2400" b="1" spc="-150" dirty="0">
                    <a:solidFill>
                      <a:srgbClr val="00B0F0"/>
                    </a:solidFill>
                    <a:latin typeface="Aptos" panose="02110004020202020204"/>
                    <a:ea typeface="新細明體" panose="02020500000000000000" pitchFamily="18" charset="-120"/>
                  </a:rPr>
                  <a:t>2000</a:t>
                </a:r>
                <a:endPar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888651"/>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grpSp>
        <p:grpSp>
          <p:nvGrpSpPr>
            <p:cNvPr id="8" name="群組 7"/>
            <p:cNvGrpSpPr/>
            <p:nvPr/>
          </p:nvGrpSpPr>
          <p:grpSpPr>
            <a:xfrm>
              <a:off x="3705898" y="1950688"/>
              <a:ext cx="1468542" cy="2368499"/>
              <a:chOff x="3705898" y="1950688"/>
              <a:chExt cx="1468542" cy="2368499"/>
            </a:xfrm>
          </p:grpSpPr>
          <p:sp>
            <p:nvSpPr>
              <p:cNvPr id="9" name="文字方塊 8">
                <a:extLst>
                  <a:ext uri="{FF2B5EF4-FFF2-40B4-BE49-F238E27FC236}">
                    <a16:creationId xmlns:a16="http://schemas.microsoft.com/office/drawing/2014/main" id="{39BEE8F3-FBBD-2B85-FCF6-9B476324CB1D}"/>
                  </a:ext>
                </a:extLst>
              </p:cNvPr>
              <p:cNvSpPr txBox="1"/>
              <p:nvPr/>
            </p:nvSpPr>
            <p:spPr>
              <a:xfrm>
                <a:off x="3905850" y="1950688"/>
                <a:ext cx="10383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X</a:t>
                </a:r>
                <a:r>
                  <a:rPr kumimoji="0" lang="zh-HK" altLang="en-US"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世代 </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41AFAF"/>
                    </a:solidFill>
                    <a:latin typeface="Aptos" panose="02110004020202020204"/>
                    <a:ea typeface="新細明體" panose="02020500000000000000" pitchFamily="18" charset="-120"/>
                  </a:rPr>
                  <a:t>1965</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p:txBody>
          </p:sp>
          <p:grpSp>
            <p:nvGrpSpPr>
              <p:cNvPr id="4" name="群組 3">
                <a:extLst>
                  <a:ext uri="{FF2B5EF4-FFF2-40B4-BE49-F238E27FC236}">
                    <a16:creationId xmlns:a16="http://schemas.microsoft.com/office/drawing/2014/main" id="{E1E085A3-2548-5DE9-97AD-47D15706B4F3}"/>
                  </a:ext>
                </a:extLst>
              </p:cNvPr>
              <p:cNvGrpSpPr/>
              <p:nvPr/>
            </p:nvGrpSpPr>
            <p:grpSpPr>
              <a:xfrm>
                <a:off x="3705898" y="2897464"/>
                <a:ext cx="1468542" cy="1421723"/>
                <a:chOff x="3705898" y="2897464"/>
                <a:chExt cx="1468542" cy="1421723"/>
              </a:xfrm>
            </p:grpSpPr>
            <p:grpSp>
              <p:nvGrpSpPr>
                <p:cNvPr id="119" name="群組 118">
                  <a:extLst>
                    <a:ext uri="{FF2B5EF4-FFF2-40B4-BE49-F238E27FC236}">
                      <a16:creationId xmlns:a16="http://schemas.microsoft.com/office/drawing/2014/main" id="{A76EE5F4-B009-BC0B-E461-E4082711C8EC}"/>
                    </a:ext>
                  </a:extLst>
                </p:cNvPr>
                <p:cNvGrpSpPr/>
                <p:nvPr/>
              </p:nvGrpSpPr>
              <p:grpSpPr>
                <a:xfrm>
                  <a:off x="3705898" y="2897464"/>
                  <a:ext cx="1468542" cy="1421723"/>
                  <a:chOff x="1840217" y="3525686"/>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1840217" y="3525686"/>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2677793" y="3729207"/>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1906379"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2449468"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2573736"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3116825"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2815816" y="4425919"/>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2609656"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2933763" y="3850622"/>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2666843" y="3841277"/>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2010888" y="3733401"/>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2110234" y="4440893"/>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1942299"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2002907" y="3776481"/>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2741883" y="3700688"/>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 name="圖形 1" descr="鬍子 以實心填滿">
                  <a:extLst>
                    <a:ext uri="{FF2B5EF4-FFF2-40B4-BE49-F238E27FC236}">
                      <a16:creationId xmlns:a16="http://schemas.microsoft.com/office/drawing/2014/main" id="{ACCA79CB-5F41-7546-2FB0-2B6FB612F72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0357" y="3647889"/>
                  <a:ext cx="334617" cy="334617"/>
                </a:xfrm>
                <a:prstGeom prst="rect">
                  <a:avLst/>
                </a:prstGeom>
              </p:spPr>
            </p:pic>
          </p:grpSp>
        </p:grpSp>
      </p:grpSp>
      <p:sp>
        <p:nvSpPr>
          <p:cNvPr id="5" name="投影片編號版面配置區 4"/>
          <p:cNvSpPr>
            <a:spLocks noGrp="1"/>
          </p:cNvSpPr>
          <p:nvPr>
            <p:ph type="sldNum" sz="quarter" idx="12"/>
          </p:nvPr>
        </p:nvSpPr>
        <p:spPr/>
        <p:txBody>
          <a:bodyPr/>
          <a:lstStyle/>
          <a:p>
            <a:fld id="{B22CB2AD-5013-4854-BCEC-9E229D0E541F}" type="slidenum">
              <a:rPr lang="zh-HK" altLang="en-US" smtClean="0"/>
              <a:t>2</a:t>
            </a:fld>
            <a:endParaRPr lang="zh-HK" altLang="en-US"/>
          </a:p>
        </p:txBody>
      </p:sp>
    </p:spTree>
    <p:extLst>
      <p:ext uri="{BB962C8B-B14F-4D97-AF65-F5344CB8AC3E}">
        <p14:creationId xmlns:p14="http://schemas.microsoft.com/office/powerpoint/2010/main" val="2453784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p:cNvGrpSpPr/>
          <p:nvPr/>
        </p:nvGrpSpPr>
        <p:grpSpPr>
          <a:xfrm>
            <a:off x="633663" y="428959"/>
            <a:ext cx="10591799" cy="6292515"/>
            <a:chOff x="490362" y="128016"/>
            <a:chExt cx="11347961" cy="6601968"/>
          </a:xfrm>
        </p:grpSpPr>
        <p:pic>
          <p:nvPicPr>
            <p:cNvPr id="13" name="圖片 12">
              <a:extLst>
                <a:ext uri="{FF2B5EF4-FFF2-40B4-BE49-F238E27FC236}">
                  <a16:creationId xmlns:a16="http://schemas.microsoft.com/office/drawing/2014/main" id="{58A0F60C-B564-E380-F5DF-62C86CE98973}"/>
                </a:ext>
              </a:extLst>
            </p:cNvPr>
            <p:cNvPicPr>
              <a:picLocks noChangeAspect="1"/>
            </p:cNvPicPr>
            <p:nvPr/>
          </p:nvPicPr>
          <p:blipFill rotWithShape="1">
            <a:blip r:embed="rId3"/>
            <a:srcRect l="22400" t="27280" r="20900" b="12889"/>
            <a:stretch/>
          </p:blipFill>
          <p:spPr>
            <a:xfrm>
              <a:off x="5648364" y="3958256"/>
              <a:ext cx="4345330" cy="2579238"/>
            </a:xfrm>
            <a:prstGeom prst="rect">
              <a:avLst/>
            </a:prstGeom>
          </p:spPr>
        </p:pic>
        <p:pic>
          <p:nvPicPr>
            <p:cNvPr id="7" name="圖片 6">
              <a:extLst>
                <a:ext uri="{FF2B5EF4-FFF2-40B4-BE49-F238E27FC236}">
                  <a16:creationId xmlns:a16="http://schemas.microsoft.com/office/drawing/2014/main" id="{5EF91A4D-2DEA-91DB-707F-2323E211EA4D}"/>
                </a:ext>
              </a:extLst>
            </p:cNvPr>
            <p:cNvPicPr>
              <a:picLocks noChangeAspect="1"/>
            </p:cNvPicPr>
            <p:nvPr/>
          </p:nvPicPr>
          <p:blipFill>
            <a:blip r:embed="rId4"/>
            <a:stretch>
              <a:fillRect/>
            </a:stretch>
          </p:blipFill>
          <p:spPr>
            <a:xfrm>
              <a:off x="3180923" y="1041635"/>
              <a:ext cx="4002810" cy="2916621"/>
            </a:xfrm>
            <a:prstGeom prst="rect">
              <a:avLst/>
            </a:prstGeom>
          </p:spPr>
        </p:pic>
        <p:pic>
          <p:nvPicPr>
            <p:cNvPr id="3" name="圖片 2">
              <a:extLst>
                <a:ext uri="{FF2B5EF4-FFF2-40B4-BE49-F238E27FC236}">
                  <a16:creationId xmlns:a16="http://schemas.microsoft.com/office/drawing/2014/main" id="{C7620B3D-7DCE-B91D-92EE-E06BFD631FEB}"/>
                </a:ext>
              </a:extLst>
            </p:cNvPr>
            <p:cNvPicPr>
              <a:picLocks noChangeAspect="1"/>
            </p:cNvPicPr>
            <p:nvPr/>
          </p:nvPicPr>
          <p:blipFill rotWithShape="1">
            <a:blip r:embed="rId5"/>
            <a:srcRect l="6243" t="39222"/>
            <a:stretch/>
          </p:blipFill>
          <p:spPr>
            <a:xfrm>
              <a:off x="490362" y="583324"/>
              <a:ext cx="3988677" cy="1928596"/>
            </a:xfrm>
            <a:prstGeom prst="rect">
              <a:avLst/>
            </a:prstGeom>
          </p:spPr>
        </p:pic>
        <p:pic>
          <p:nvPicPr>
            <p:cNvPr id="9" name="圖片 8">
              <a:extLst>
                <a:ext uri="{FF2B5EF4-FFF2-40B4-BE49-F238E27FC236}">
                  <a16:creationId xmlns:a16="http://schemas.microsoft.com/office/drawing/2014/main" id="{B2283573-3431-34C0-1E16-55F0D03C3FE4}"/>
                </a:ext>
              </a:extLst>
            </p:cNvPr>
            <p:cNvPicPr>
              <a:picLocks noChangeAspect="1"/>
            </p:cNvPicPr>
            <p:nvPr/>
          </p:nvPicPr>
          <p:blipFill>
            <a:blip r:embed="rId6"/>
            <a:stretch>
              <a:fillRect/>
            </a:stretch>
          </p:blipFill>
          <p:spPr>
            <a:xfrm>
              <a:off x="8217661" y="2236602"/>
              <a:ext cx="3620662" cy="4493382"/>
            </a:xfrm>
            <a:prstGeom prst="rect">
              <a:avLst/>
            </a:prstGeom>
          </p:spPr>
        </p:pic>
        <p:pic>
          <p:nvPicPr>
            <p:cNvPr id="11" name="圖片 10">
              <a:extLst>
                <a:ext uri="{FF2B5EF4-FFF2-40B4-BE49-F238E27FC236}">
                  <a16:creationId xmlns:a16="http://schemas.microsoft.com/office/drawing/2014/main" id="{9E05EF10-41B4-DCCB-331A-EBF8BCBB5095}"/>
                </a:ext>
              </a:extLst>
            </p:cNvPr>
            <p:cNvPicPr>
              <a:picLocks noChangeAspect="1"/>
            </p:cNvPicPr>
            <p:nvPr/>
          </p:nvPicPr>
          <p:blipFill rotWithShape="1">
            <a:blip r:embed="rId7"/>
            <a:srcRect l="20600" t="14756" r="19500" b="10578"/>
            <a:stretch/>
          </p:blipFill>
          <p:spPr>
            <a:xfrm>
              <a:off x="2096450" y="4002629"/>
              <a:ext cx="3551914" cy="2490491"/>
            </a:xfrm>
            <a:prstGeom prst="rect">
              <a:avLst/>
            </a:prstGeom>
          </p:spPr>
        </p:pic>
        <p:pic>
          <p:nvPicPr>
            <p:cNvPr id="15" name="圖片 14">
              <a:extLst>
                <a:ext uri="{FF2B5EF4-FFF2-40B4-BE49-F238E27FC236}">
                  <a16:creationId xmlns:a16="http://schemas.microsoft.com/office/drawing/2014/main" id="{8AC94210-AFFC-A22B-D198-B596BAB899D1}"/>
                </a:ext>
              </a:extLst>
            </p:cNvPr>
            <p:cNvPicPr>
              <a:picLocks noChangeAspect="1"/>
            </p:cNvPicPr>
            <p:nvPr/>
          </p:nvPicPr>
          <p:blipFill rotWithShape="1">
            <a:blip r:embed="rId8"/>
            <a:srcRect l="28100" t="20800" r="28000" b="11467"/>
            <a:stretch/>
          </p:blipFill>
          <p:spPr>
            <a:xfrm>
              <a:off x="7385978" y="128016"/>
              <a:ext cx="3084842" cy="2181783"/>
            </a:xfrm>
            <a:prstGeom prst="rect">
              <a:avLst/>
            </a:prstGeom>
          </p:spPr>
        </p:pic>
      </p:grpSp>
      <p:sp>
        <p:nvSpPr>
          <p:cNvPr id="2" name="投影片編號版面配置區 1"/>
          <p:cNvSpPr>
            <a:spLocks noGrp="1"/>
          </p:cNvSpPr>
          <p:nvPr>
            <p:ph type="sldNum" sz="quarter" idx="12"/>
          </p:nvPr>
        </p:nvSpPr>
        <p:spPr/>
        <p:txBody>
          <a:bodyPr/>
          <a:lstStyle/>
          <a:p>
            <a:fld id="{B22CB2AD-5013-4854-BCEC-9E229D0E541F}" type="slidenum">
              <a:rPr lang="zh-HK" altLang="en-US" smtClean="0"/>
              <a:t>20</a:t>
            </a:fld>
            <a:endParaRPr lang="zh-HK" altLang="en-US"/>
          </a:p>
        </p:txBody>
      </p:sp>
      <p:sp>
        <p:nvSpPr>
          <p:cNvPr id="12" name="標題 1">
            <a:extLst>
              <a:ext uri="{FF2B5EF4-FFF2-40B4-BE49-F238E27FC236}">
                <a16:creationId xmlns:a16="http://schemas.microsoft.com/office/drawing/2014/main" id="{6C5FD6A2-2CD0-AEE1-82B7-FB1354159B69}"/>
              </a:ext>
            </a:extLst>
          </p:cNvPr>
          <p:cNvSpPr txBox="1">
            <a:spLocks/>
          </p:cNvSpPr>
          <p:nvPr/>
        </p:nvSpPr>
        <p:spPr>
          <a:xfrm>
            <a:off x="144855" y="3052253"/>
            <a:ext cx="2187063" cy="62765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zh-TW" altLang="en-US" sz="1000" dirty="0">
                <a:latin typeface="Arial" panose="020B0604020202020204" pitchFamily="34" charset="0"/>
                <a:ea typeface="+mn-ea"/>
                <a:cs typeface="Arial" panose="020B0604020202020204" pitchFamily="34" charset="0"/>
              </a:rPr>
              <a:t>時尚商業</a:t>
            </a:r>
            <a:endParaRPr lang="en-US" altLang="zh-TW" sz="1000" dirty="0">
              <a:latin typeface="Arial" panose="020B0604020202020204" pitchFamily="34" charset="0"/>
              <a:ea typeface="+mn-ea"/>
              <a:cs typeface="Arial" panose="020B0604020202020204" pitchFamily="34" charset="0"/>
            </a:endParaRPr>
          </a:p>
          <a:p>
            <a:pPr algn="r"/>
            <a:r>
              <a:rPr lang="zh-TW" altLang="en-US" sz="1000" dirty="0">
                <a:latin typeface="Arial" panose="020B0604020202020204" pitchFamily="34" charset="0"/>
                <a:ea typeface="+mn-ea"/>
                <a:cs typeface="Arial" panose="020B0604020202020204" pitchFamily="34" charset="0"/>
              </a:rPr>
              <a:t>香港城市大學</a:t>
            </a:r>
            <a:endParaRPr lang="en-US" altLang="zh-TW" sz="1000" dirty="0">
              <a:latin typeface="Arial" panose="020B0604020202020204" pitchFamily="34" charset="0"/>
              <a:ea typeface="+mn-ea"/>
              <a:cs typeface="Arial" panose="020B0604020202020204" pitchFamily="34" charset="0"/>
            </a:endParaRPr>
          </a:p>
          <a:p>
            <a:pPr algn="r"/>
            <a:r>
              <a:rPr lang="zh-TW" altLang="en-US" sz="1000" dirty="0" smtClean="0">
                <a:latin typeface="Arial" panose="020B0604020202020204" pitchFamily="34" charset="0"/>
                <a:ea typeface="+mn-ea"/>
                <a:cs typeface="Arial" panose="020B0604020202020204" pitchFamily="34" charset="0"/>
              </a:rPr>
              <a:t>時裝及形象設計應用</a:t>
            </a:r>
            <a:r>
              <a:rPr lang="zh-TW" altLang="en-US" sz="1000" dirty="0">
                <a:latin typeface="Arial" panose="020B0604020202020204" pitchFamily="34" charset="0"/>
                <a:ea typeface="+mn-ea"/>
                <a:cs typeface="Arial" panose="020B0604020202020204" pitchFamily="34" charset="0"/>
              </a:rPr>
              <a:t>教育文憑</a:t>
            </a:r>
            <a:endParaRPr lang="en-US" altLang="zh-TW" sz="1000" dirty="0">
              <a:latin typeface="Arial" panose="020B0604020202020204" pitchFamily="34" charset="0"/>
              <a:ea typeface="+mn-ea"/>
              <a:cs typeface="Arial" panose="020B0604020202020204" pitchFamily="34" charset="0"/>
            </a:endParaRPr>
          </a:p>
          <a:p>
            <a:pPr algn="r"/>
            <a:r>
              <a:rPr lang="zh-TW" altLang="en-US" sz="1000" dirty="0" smtClean="0">
                <a:latin typeface="Arial" panose="020B0604020202020204" pitchFamily="34" charset="0"/>
                <a:ea typeface="+mn-ea"/>
                <a:cs typeface="Arial" panose="020B0604020202020204" pitchFamily="34" charset="0"/>
              </a:rPr>
              <a:t>學生作品</a:t>
            </a:r>
            <a:endParaRPr lang="zh-HK" altLang="en-US" sz="1000" dirty="0">
              <a:latin typeface="Arial" panose="020B0604020202020204" pitchFamily="34" charset="0"/>
              <a:ea typeface="+mn-ea"/>
              <a:cs typeface="Arial" panose="020B0604020202020204" pitchFamily="34" charset="0"/>
            </a:endParaRPr>
          </a:p>
        </p:txBody>
      </p:sp>
      <p:sp>
        <p:nvSpPr>
          <p:cNvPr id="14" name="文字方塊 13"/>
          <p:cNvSpPr txBox="1"/>
          <p:nvPr/>
        </p:nvSpPr>
        <p:spPr>
          <a:xfrm>
            <a:off x="144855" y="6598364"/>
            <a:ext cx="5423026" cy="246221"/>
          </a:xfrm>
          <a:prstGeom prst="rect">
            <a:avLst/>
          </a:prstGeom>
          <a:noFill/>
        </p:spPr>
        <p:txBody>
          <a:bodyPr wrap="square" rtlCol="0">
            <a:spAutoFit/>
          </a:bodyPr>
          <a:lstStyle/>
          <a:p>
            <a:r>
              <a:rPr lang="zh-TW" altLang="en-US" sz="1000" dirty="0">
                <a:latin typeface="Arial" panose="020B0604020202020204" pitchFamily="34" charset="0"/>
                <a:cs typeface="Arial" panose="020B0604020202020204" pitchFamily="34" charset="0"/>
              </a:rPr>
              <a:t>照片由製衣業訓練局提供</a:t>
            </a:r>
          </a:p>
        </p:txBody>
      </p:sp>
      <p:sp>
        <p:nvSpPr>
          <p:cNvPr id="16" name="文字方塊 15"/>
          <p:cNvSpPr txBox="1"/>
          <p:nvPr/>
        </p:nvSpPr>
        <p:spPr>
          <a:xfrm>
            <a:off x="144855" y="237054"/>
            <a:ext cx="7247435" cy="523220"/>
          </a:xfrm>
          <a:prstGeom prst="rect">
            <a:avLst/>
          </a:prstGeom>
          <a:noFill/>
        </p:spPr>
        <p:txBody>
          <a:bodyPr wrap="square" rtlCol="0">
            <a:spAutoFit/>
          </a:bodyPr>
          <a:lstStyle/>
          <a:p>
            <a:r>
              <a:rPr lang="zh-TW" altLang="en-US" sz="2800" dirty="0" smtClean="0"/>
              <a:t>例子：市場營銷策略</a:t>
            </a:r>
            <a:endParaRPr lang="zh-TW" altLang="en-US" sz="2800" dirty="0"/>
          </a:p>
        </p:txBody>
      </p:sp>
    </p:spTree>
    <p:extLst>
      <p:ext uri="{BB962C8B-B14F-4D97-AF65-F5344CB8AC3E}">
        <p14:creationId xmlns:p14="http://schemas.microsoft.com/office/powerpoint/2010/main" val="35325494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p:cNvSpPr>
            <a:spLocks noGrp="1"/>
          </p:cNvSpPr>
          <p:nvPr>
            <p:ph type="sldNum" sz="quarter" idx="12"/>
          </p:nvPr>
        </p:nvSpPr>
        <p:spPr/>
        <p:txBody>
          <a:bodyPr/>
          <a:lstStyle/>
          <a:p>
            <a:fld id="{B22CB2AD-5013-4854-BCEC-9E229D0E541F}" type="slidenum">
              <a:rPr lang="zh-HK" altLang="en-US" smtClean="0"/>
              <a:t>21</a:t>
            </a:fld>
            <a:endParaRPr lang="zh-HK" altLang="en-US"/>
          </a:p>
        </p:txBody>
      </p:sp>
      <p:sp>
        <p:nvSpPr>
          <p:cNvPr id="3" name="矩形 2"/>
          <p:cNvSpPr/>
          <p:nvPr/>
        </p:nvSpPr>
        <p:spPr>
          <a:xfrm>
            <a:off x="1046792" y="754101"/>
            <a:ext cx="9597499" cy="830997"/>
          </a:xfrm>
          <a:prstGeom prst="rect">
            <a:avLst/>
          </a:prstGeom>
        </p:spPr>
        <p:txBody>
          <a:bodyPr wrap="none">
            <a:spAutoFit/>
          </a:bodyPr>
          <a:lstStyle/>
          <a:p>
            <a:pPr>
              <a:spcAft>
                <a:spcPts val="0"/>
              </a:spcAft>
            </a:pPr>
            <a:r>
              <a:rPr lang="zh-HK" altLang="en-US" sz="4800" kern="100" dirty="0">
                <a:latin typeface="Calibri" panose="020F0502020204030204" pitchFamily="34" charset="0"/>
                <a:cs typeface="Times New Roman" panose="02020603050405020304" pitchFamily="18" charset="0"/>
              </a:rPr>
              <a:t>參考</a:t>
            </a:r>
            <a:r>
              <a:rPr lang="en-US" altLang="zh-TW" sz="4800" kern="100" dirty="0">
                <a:latin typeface="Calibri" panose="020F0502020204030204" pitchFamily="34" charset="0"/>
                <a:cs typeface="Times New Roman" panose="02020603050405020304" pitchFamily="18" charset="0"/>
              </a:rPr>
              <a:t>(</a:t>
            </a:r>
            <a:r>
              <a:rPr lang="zh-TW" altLang="en-US" sz="4800" kern="100" dirty="0">
                <a:latin typeface="Calibri" panose="020F0502020204030204" pitchFamily="34" charset="0"/>
                <a:cs typeface="Times New Roman" panose="02020603050405020304" pitchFamily="18" charset="0"/>
              </a:rPr>
              <a:t>檢索日期：</a:t>
            </a:r>
            <a:r>
              <a:rPr lang="en-US" altLang="zh-TW" sz="4800" kern="100" dirty="0">
                <a:latin typeface="Calibri" panose="020F0502020204030204" pitchFamily="34" charset="0"/>
                <a:cs typeface="Times New Roman" panose="02020603050405020304" pitchFamily="18" charset="0"/>
              </a:rPr>
              <a:t>2024 </a:t>
            </a:r>
            <a:r>
              <a:rPr lang="zh-TW" altLang="en-US" sz="4800" kern="100" dirty="0">
                <a:latin typeface="Calibri" panose="020F0502020204030204" pitchFamily="34" charset="0"/>
                <a:cs typeface="Times New Roman" panose="02020603050405020304" pitchFamily="18" charset="0"/>
              </a:rPr>
              <a:t>年 </a:t>
            </a:r>
            <a:r>
              <a:rPr lang="en-US" altLang="zh-TW" sz="4800" kern="100" dirty="0">
                <a:latin typeface="Calibri" panose="020F0502020204030204" pitchFamily="34" charset="0"/>
                <a:cs typeface="Times New Roman" panose="02020603050405020304" pitchFamily="18" charset="0"/>
              </a:rPr>
              <a:t>8 </a:t>
            </a:r>
            <a:r>
              <a:rPr lang="zh-TW" altLang="en-US" sz="4800" kern="100" dirty="0">
                <a:latin typeface="Calibri" panose="020F0502020204030204" pitchFamily="34" charset="0"/>
                <a:cs typeface="Times New Roman" panose="02020603050405020304" pitchFamily="18" charset="0"/>
              </a:rPr>
              <a:t>月 </a:t>
            </a:r>
            <a:r>
              <a:rPr lang="en-US" altLang="zh-TW" sz="4800" kern="100" dirty="0">
                <a:latin typeface="Calibri" panose="020F0502020204030204" pitchFamily="34" charset="0"/>
                <a:cs typeface="Times New Roman" panose="02020603050405020304" pitchFamily="18" charset="0"/>
              </a:rPr>
              <a:t>13 </a:t>
            </a:r>
            <a:r>
              <a:rPr lang="zh-TW" altLang="en-US" sz="4800" kern="100" dirty="0">
                <a:latin typeface="Calibri" panose="020F0502020204030204" pitchFamily="34" charset="0"/>
                <a:cs typeface="Times New Roman" panose="02020603050405020304" pitchFamily="18" charset="0"/>
              </a:rPr>
              <a:t>日</a:t>
            </a:r>
            <a:r>
              <a:rPr lang="en-US" altLang="zh-TW" sz="4800" kern="100" dirty="0">
                <a:latin typeface="Calibri" panose="020F0502020204030204" pitchFamily="34" charset="0"/>
                <a:cs typeface="Times New Roman" panose="02020603050405020304" pitchFamily="18" charset="0"/>
              </a:rPr>
              <a:t>)</a:t>
            </a:r>
            <a:endParaRPr lang="zh-TW" altLang="zh-TW" sz="4800" kern="100" dirty="0">
              <a:latin typeface="Calibri" panose="020F0502020204030204" pitchFamily="34" charset="0"/>
              <a:cs typeface="Times New Roman" panose="02020603050405020304" pitchFamily="18" charset="0"/>
            </a:endParaRPr>
          </a:p>
        </p:txBody>
      </p:sp>
      <p:sp>
        <p:nvSpPr>
          <p:cNvPr id="4" name="矩形 3"/>
          <p:cNvSpPr/>
          <p:nvPr/>
        </p:nvSpPr>
        <p:spPr>
          <a:xfrm>
            <a:off x="580077" y="2336955"/>
            <a:ext cx="11126369" cy="2308324"/>
          </a:xfrm>
          <a:prstGeom prst="rect">
            <a:avLst/>
          </a:prstGeom>
        </p:spPr>
        <p:txBody>
          <a:bodyPr wrap="square">
            <a:spAutoFit/>
          </a:bodyPr>
          <a:lstStyle/>
          <a:p>
            <a:pPr marL="342900" lvl="0" indent="-342900">
              <a:spcAft>
                <a:spcPts val="0"/>
              </a:spcAft>
              <a:buSzPts val="800"/>
              <a:buFont typeface="Wingdings" panose="05000000000000000000" pitchFamily="2" charset="2"/>
              <a:buChar char=""/>
            </a:pPr>
            <a:r>
              <a:rPr lang="en-US" altLang="zh-TW" sz="3600" kern="100" dirty="0">
                <a:latin typeface="Calibri" panose="020F0502020204030204" pitchFamily="34" charset="0"/>
                <a:cs typeface="Times New Roman" panose="02020603050405020304" pitchFamily="18" charset="0"/>
              </a:rPr>
              <a:t>Dan </a:t>
            </a:r>
            <a:r>
              <a:rPr lang="en-US" altLang="zh-TW" sz="3600" kern="100" dirty="0" err="1" smtClean="0">
                <a:latin typeface="Calibri" panose="020F0502020204030204" pitchFamily="34" charset="0"/>
                <a:cs typeface="Times New Roman" panose="02020603050405020304" pitchFamily="18" charset="0"/>
              </a:rPr>
              <a:t>Schawbel</a:t>
            </a:r>
            <a:r>
              <a:rPr lang="en-US" altLang="zh-TW" sz="3600" kern="100" dirty="0" smtClean="0">
                <a:latin typeface="Calibri" panose="020F0502020204030204" pitchFamily="34" charset="0"/>
                <a:cs typeface="Times New Roman" panose="02020603050405020304" pitchFamily="18" charset="0"/>
              </a:rPr>
              <a:t>, Workplace Trends Forecast (</a:t>
            </a:r>
            <a:r>
              <a:rPr lang="en-US" altLang="zh-TW" sz="3600" kern="100" dirty="0">
                <a:latin typeface="Calibri" panose="020F0502020204030204" pitchFamily="34" charset="0"/>
                <a:cs typeface="Times New Roman" panose="02020603050405020304" pitchFamily="18" charset="0"/>
              </a:rPr>
              <a:t>https://danschawbel.com/)</a:t>
            </a:r>
          </a:p>
          <a:p>
            <a:pPr marL="342900" lvl="0" indent="-342900">
              <a:spcAft>
                <a:spcPts val="0"/>
              </a:spcAft>
              <a:buSzPts val="800"/>
              <a:buFont typeface="Wingdings" panose="05000000000000000000" pitchFamily="2" charset="2"/>
              <a:buChar char=""/>
            </a:pPr>
            <a:r>
              <a:rPr lang="en-US" altLang="zh-TW" sz="3600" dirty="0">
                <a:latin typeface="Calibri" panose="020F0502020204030204" pitchFamily="34" charset="0"/>
                <a:cs typeface="Times New Roman" panose="02020603050405020304" pitchFamily="18" charset="0"/>
              </a:rPr>
              <a:t>Harry </a:t>
            </a:r>
            <a:r>
              <a:rPr lang="en-US" altLang="zh-TW" sz="3600" dirty="0" smtClean="0">
                <a:latin typeface="Calibri" panose="020F0502020204030204" pitchFamily="34" charset="0"/>
                <a:cs typeface="Times New Roman" panose="02020603050405020304" pitchFamily="18" charset="0"/>
              </a:rPr>
              <a:t>Foster, </a:t>
            </a:r>
            <a:r>
              <a:rPr lang="en-US" altLang="zh-HK" sz="3600" dirty="0" smtClean="0">
                <a:latin typeface="Calibri" panose="020F0502020204030204" pitchFamily="34" charset="0"/>
                <a:cs typeface="Times New Roman" panose="02020603050405020304" pitchFamily="18" charset="0"/>
              </a:rPr>
              <a:t>5</a:t>
            </a:r>
            <a:r>
              <a:rPr lang="en-US" altLang="zh-TW" sz="3600" dirty="0" smtClean="0">
                <a:latin typeface="Calibri" panose="020F0502020204030204" pitchFamily="34" charset="0"/>
                <a:cs typeface="Times New Roman" panose="02020603050405020304" pitchFamily="18" charset="0"/>
              </a:rPr>
              <a:t>P’s Marketing (with Real-World Examples (https</a:t>
            </a:r>
            <a:r>
              <a:rPr lang="en-US" altLang="zh-TW" sz="3600" dirty="0">
                <a:latin typeface="Calibri" panose="020F0502020204030204" pitchFamily="34" charset="0"/>
                <a:cs typeface="Times New Roman" panose="02020603050405020304" pitchFamily="18" charset="0"/>
              </a:rPr>
              <a:t>://</a:t>
            </a:r>
            <a:r>
              <a:rPr lang="en-US" altLang="zh-TW" sz="3600" dirty="0" smtClean="0">
                <a:latin typeface="Calibri" panose="020F0502020204030204" pitchFamily="34" charset="0"/>
                <a:cs typeface="Times New Roman" panose="02020603050405020304" pitchFamily="18" charset="0"/>
              </a:rPr>
              <a:t>boardmix.com/)</a:t>
            </a:r>
            <a:endParaRPr lang="zh-TW" altLang="en-US" sz="3600" dirty="0"/>
          </a:p>
        </p:txBody>
      </p:sp>
    </p:spTree>
    <p:extLst>
      <p:ext uri="{BB962C8B-B14F-4D97-AF65-F5344CB8AC3E}">
        <p14:creationId xmlns:p14="http://schemas.microsoft.com/office/powerpoint/2010/main" val="2614819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302028" y="681904"/>
            <a:ext cx="11686768" cy="879662"/>
          </a:xfrm>
        </p:spPr>
        <p:txBody>
          <a:bodyPr/>
          <a:lstStyle/>
          <a:p>
            <a:pPr algn="l"/>
            <a:r>
              <a:rPr lang="zh-HK" altLang="en-US" sz="3600" b="1" spc="-150" dirty="0">
                <a:solidFill>
                  <a:schemeClr val="accent4">
                    <a:lumMod val="75000"/>
                  </a:schemeClr>
                </a:solidFill>
              </a:rPr>
              <a:t>人口</a:t>
            </a:r>
            <a:r>
              <a:rPr lang="zh-HK" altLang="en-US" sz="3600" b="1" spc="-150" dirty="0" smtClean="0">
                <a:solidFill>
                  <a:schemeClr val="accent4">
                    <a:lumMod val="75000"/>
                  </a:schemeClr>
                </a:solidFill>
              </a:rPr>
              <a:t>群體</a:t>
            </a:r>
            <a:endParaRPr lang="en-US" altLang="zh-HK" sz="3600" b="1" spc="-150" dirty="0">
              <a:solidFill>
                <a:schemeClr val="accent4">
                  <a:lumMod val="75000"/>
                </a:schemeClr>
              </a:solidFill>
            </a:endParaRPr>
          </a:p>
        </p:txBody>
      </p:sp>
      <p:sp>
        <p:nvSpPr>
          <p:cNvPr id="8" name="投影片編號版面配置區 7"/>
          <p:cNvSpPr>
            <a:spLocks noGrp="1"/>
          </p:cNvSpPr>
          <p:nvPr>
            <p:ph type="sldNum" sz="quarter" idx="12"/>
          </p:nvPr>
        </p:nvSpPr>
        <p:spPr/>
        <p:txBody>
          <a:bodyPr/>
          <a:lstStyle/>
          <a:p>
            <a:fld id="{B22CB2AD-5013-4854-BCEC-9E229D0E541F}" type="slidenum">
              <a:rPr lang="zh-HK" altLang="en-US" smtClean="0"/>
              <a:t>3</a:t>
            </a:fld>
            <a:endParaRPr lang="zh-HK" altLang="en-US"/>
          </a:p>
        </p:txBody>
      </p:sp>
      <p:grpSp>
        <p:nvGrpSpPr>
          <p:cNvPr id="10" name="群組 9"/>
          <p:cNvGrpSpPr/>
          <p:nvPr/>
        </p:nvGrpSpPr>
        <p:grpSpPr>
          <a:xfrm>
            <a:off x="617269" y="2180571"/>
            <a:ext cx="11056286" cy="3556773"/>
            <a:chOff x="540836" y="2013510"/>
            <a:chExt cx="11056286" cy="3556773"/>
          </a:xfrm>
        </p:grpSpPr>
        <p:grpSp>
          <p:nvGrpSpPr>
            <p:cNvPr id="2" name="群組 1"/>
            <p:cNvGrpSpPr/>
            <p:nvPr/>
          </p:nvGrpSpPr>
          <p:grpSpPr>
            <a:xfrm>
              <a:off x="540836" y="2013510"/>
              <a:ext cx="2539248" cy="3270506"/>
              <a:chOff x="540836" y="2013510"/>
              <a:chExt cx="2539248" cy="3270506"/>
            </a:xfrm>
          </p:grpSpPr>
          <p:sp>
            <p:nvSpPr>
              <p:cNvPr id="4" name="文字方塊 3">
                <a:extLst>
                  <a:ext uri="{FF2B5EF4-FFF2-40B4-BE49-F238E27FC236}">
                    <a16:creationId xmlns:a16="http://schemas.microsoft.com/office/drawing/2014/main" id="{AC224EDE-F0B3-8D7A-C839-E72C98C3CB95}"/>
                  </a:ext>
                </a:extLst>
              </p:cNvPr>
              <p:cNvSpPr txBox="1"/>
              <p:nvPr/>
            </p:nvSpPr>
            <p:spPr>
              <a:xfrm>
                <a:off x="540836" y="4637685"/>
                <a:ext cx="2539248" cy="646331"/>
              </a:xfrm>
              <a:prstGeom prst="rect">
                <a:avLst/>
              </a:prstGeom>
              <a:noFill/>
            </p:spPr>
            <p:txBody>
              <a:bodyPr wrap="square" rtlCol="0">
                <a:spAutoFit/>
              </a:bodyPr>
              <a:lstStyle/>
              <a:p>
                <a:r>
                  <a:rPr lang="zh-HK" altLang="zh-TW" dirty="0"/>
                  <a:t>有紀律，重視關係、目標為本和</a:t>
                </a:r>
                <a:r>
                  <a:rPr lang="zh-HK" altLang="zh-TW" dirty="0" smtClean="0"/>
                  <a:t>忠誠</a:t>
                </a:r>
                <a:endParaRPr lang="zh-TW" altLang="zh-TW" dirty="0"/>
              </a:p>
            </p:txBody>
          </p:sp>
          <p:sp>
            <p:nvSpPr>
              <p:cNvPr id="11" name="文字方塊 6">
                <a:extLst>
                  <a:ext uri="{FF2B5EF4-FFF2-40B4-BE49-F238E27FC236}">
                    <a16:creationId xmlns:a16="http://schemas.microsoft.com/office/drawing/2014/main" id="{4DF77616-571A-3304-C048-AAB89450CB0E}"/>
                  </a:ext>
                </a:extLst>
              </p:cNvPr>
              <p:cNvSpPr txBox="1"/>
              <p:nvPr/>
            </p:nvSpPr>
            <p:spPr>
              <a:xfrm>
                <a:off x="540836" y="2013510"/>
                <a:ext cx="1888379" cy="830997"/>
              </a:xfrm>
              <a:prstGeom prst="rect">
                <a:avLst/>
              </a:prstGeom>
              <a:noFill/>
            </p:spPr>
            <p:txBody>
              <a:bodyPr wrap="square">
                <a:spAutoFit/>
              </a:bodyPr>
              <a:lstStyle/>
              <a:p>
                <a:pPr algn="ctr"/>
                <a:r>
                  <a:rPr lang="zh-HK" altLang="en-US" sz="2400" b="0" i="0" dirty="0">
                    <a:solidFill>
                      <a:srgbClr val="4D5156"/>
                    </a:solidFill>
                    <a:effectLst/>
                    <a:highlight>
                      <a:srgbClr val="FFFFFF"/>
                    </a:highlight>
                    <a:latin typeface="Arial" panose="020B0604020202020204" pitchFamily="34" charset="0"/>
                  </a:rPr>
                  <a:t>嬰兒</a:t>
                </a:r>
                <a:r>
                  <a:rPr lang="zh-HK" altLang="en-US" sz="2400" b="0" i="0" dirty="0" smtClean="0">
                    <a:solidFill>
                      <a:srgbClr val="4D5156"/>
                    </a:solidFill>
                    <a:effectLst/>
                    <a:highlight>
                      <a:srgbClr val="FFFFFF"/>
                    </a:highlight>
                    <a:latin typeface="Arial" panose="020B0604020202020204" pitchFamily="34" charset="0"/>
                  </a:rPr>
                  <a:t>潮</a:t>
                </a:r>
                <a:r>
                  <a:rPr lang="zh-TW" altLang="en-US" sz="2400" dirty="0">
                    <a:solidFill>
                      <a:srgbClr val="4D5156"/>
                    </a:solidFill>
                    <a:highlight>
                      <a:srgbClr val="FFFFFF"/>
                    </a:highlight>
                    <a:latin typeface="Arial" panose="020B0604020202020204" pitchFamily="34" charset="0"/>
                  </a:rPr>
                  <a:t>世</a:t>
                </a:r>
                <a:r>
                  <a:rPr lang="zh-HK" altLang="en-US" sz="2400" b="0" i="0" dirty="0" smtClean="0">
                    <a:solidFill>
                      <a:srgbClr val="4D5156"/>
                    </a:solidFill>
                    <a:effectLst/>
                    <a:highlight>
                      <a:srgbClr val="FFFFFF"/>
                    </a:highlight>
                    <a:latin typeface="Arial" panose="020B0604020202020204" pitchFamily="34" charset="0"/>
                  </a:rPr>
                  <a:t>代 </a:t>
                </a:r>
                <a:endParaRPr lang="en-US" altLang="zh-HK" sz="2400" b="0" i="0" dirty="0">
                  <a:solidFill>
                    <a:srgbClr val="4D5156"/>
                  </a:solidFill>
                  <a:effectLst/>
                  <a:highlight>
                    <a:srgbClr val="FFFFFF"/>
                  </a:highlight>
                  <a:latin typeface="Arial" panose="020B0604020202020204" pitchFamily="34" charset="0"/>
                </a:endParaRPr>
              </a:p>
              <a:p>
                <a:pPr algn="ctr"/>
                <a:r>
                  <a:rPr lang="en-US" altLang="zh-HK" sz="2400" b="1" spc="-150" dirty="0">
                    <a:solidFill>
                      <a:schemeClr val="bg1">
                        <a:lumMod val="50000"/>
                      </a:schemeClr>
                    </a:solidFill>
                  </a:rPr>
                  <a:t>1945</a:t>
                </a:r>
              </a:p>
            </p:txBody>
          </p:sp>
          <p:grpSp>
            <p:nvGrpSpPr>
              <p:cNvPr id="23" name="群組 117">
                <a:extLst>
                  <a:ext uri="{FF2B5EF4-FFF2-40B4-BE49-F238E27FC236}">
                    <a16:creationId xmlns:a16="http://schemas.microsoft.com/office/drawing/2014/main" id="{CBEDDA08-5A76-4D1A-A65A-AF5282104F1E}"/>
                  </a:ext>
                </a:extLst>
              </p:cNvPr>
              <p:cNvGrpSpPr/>
              <p:nvPr/>
            </p:nvGrpSpPr>
            <p:grpSpPr>
              <a:xfrm>
                <a:off x="810576" y="2863943"/>
                <a:ext cx="1468542" cy="1421723"/>
                <a:chOff x="245660" y="2845558"/>
                <a:chExt cx="1468542" cy="1421723"/>
              </a:xfrm>
            </p:grpSpPr>
            <p:sp>
              <p:nvSpPr>
                <p:cNvPr id="24" name="橢圓 29">
                  <a:extLst>
                    <a:ext uri="{FF2B5EF4-FFF2-40B4-BE49-F238E27FC236}">
                      <a16:creationId xmlns:a16="http://schemas.microsoft.com/office/drawing/2014/main" id="{28FCE90C-3B81-C4A7-8489-D2CA1D5F9F8C}"/>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6" name="橢圓 14">
                  <a:extLst>
                    <a:ext uri="{FF2B5EF4-FFF2-40B4-BE49-F238E27FC236}">
                      <a16:creationId xmlns:a16="http://schemas.microsoft.com/office/drawing/2014/main" id="{5626162F-CB5B-1BD2-3BF6-8A18D6644976}"/>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27" name="矩形: 圓角 16">
                  <a:extLst>
                    <a:ext uri="{FF2B5EF4-FFF2-40B4-BE49-F238E27FC236}">
                      <a16:creationId xmlns:a16="http://schemas.microsoft.com/office/drawing/2014/main" id="{536F69BC-31C4-3054-DB15-26C8DAC17D2A}"/>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1" name="矩形: 圓角 17">
                  <a:extLst>
                    <a:ext uri="{FF2B5EF4-FFF2-40B4-BE49-F238E27FC236}">
                      <a16:creationId xmlns:a16="http://schemas.microsoft.com/office/drawing/2014/main" id="{E4D0C6FE-75FA-18D7-86E5-D1CCBE847636}"/>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8" name="流程圖: 結束點 19">
                  <a:extLst>
                    <a:ext uri="{FF2B5EF4-FFF2-40B4-BE49-F238E27FC236}">
                      <a16:creationId xmlns:a16="http://schemas.microsoft.com/office/drawing/2014/main" id="{153BDDC9-CC3D-21AC-5DAA-3B896B40EBE8}"/>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0" name="流程圖: 結束點 20">
                  <a:extLst>
                    <a:ext uri="{FF2B5EF4-FFF2-40B4-BE49-F238E27FC236}">
                      <a16:creationId xmlns:a16="http://schemas.microsoft.com/office/drawing/2014/main" id="{F4CF9178-7FF9-7EB6-29D4-DF03C8038CC6}"/>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2" name="矩形: 圓角 24">
                  <a:extLst>
                    <a:ext uri="{FF2B5EF4-FFF2-40B4-BE49-F238E27FC236}">
                      <a16:creationId xmlns:a16="http://schemas.microsoft.com/office/drawing/2014/main" id="{32AC310E-C807-A766-10D0-C003FF56771D}"/>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46" name="橢圓 27">
                  <a:extLst>
                    <a:ext uri="{FF2B5EF4-FFF2-40B4-BE49-F238E27FC236}">
                      <a16:creationId xmlns:a16="http://schemas.microsoft.com/office/drawing/2014/main" id="{9106AF73-F822-7FC0-F6B0-A953B2A3090F}"/>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7" name="橢圓 28">
                  <a:extLst>
                    <a:ext uri="{FF2B5EF4-FFF2-40B4-BE49-F238E27FC236}">
                      <a16:creationId xmlns:a16="http://schemas.microsoft.com/office/drawing/2014/main" id="{6F54B0AA-C363-8014-0C99-071F9803004A}"/>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0" name="橢圓 31">
                  <a:extLst>
                    <a:ext uri="{FF2B5EF4-FFF2-40B4-BE49-F238E27FC236}">
                      <a16:creationId xmlns:a16="http://schemas.microsoft.com/office/drawing/2014/main" id="{96D90E72-B8F6-63F5-8827-DBF9C8E42544}"/>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1" name="矩形: 圓角 33">
                  <a:extLst>
                    <a:ext uri="{FF2B5EF4-FFF2-40B4-BE49-F238E27FC236}">
                      <a16:creationId xmlns:a16="http://schemas.microsoft.com/office/drawing/2014/main" id="{970435C2-1895-41A9-DC39-5F652AA8773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52" name="流程圖: 結束點 34">
                  <a:extLst>
                    <a:ext uri="{FF2B5EF4-FFF2-40B4-BE49-F238E27FC236}">
                      <a16:creationId xmlns:a16="http://schemas.microsoft.com/office/drawing/2014/main" id="{DCF869D2-0727-7FDF-F227-DC6191657603}"/>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4" name="流程圖: 結束點 35">
                  <a:extLst>
                    <a:ext uri="{FF2B5EF4-FFF2-40B4-BE49-F238E27FC236}">
                      <a16:creationId xmlns:a16="http://schemas.microsoft.com/office/drawing/2014/main" id="{BA9F0542-5210-5B59-D125-24EF68245A7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9" name="橢圓 38">
                  <a:extLst>
                    <a:ext uri="{FF2B5EF4-FFF2-40B4-BE49-F238E27FC236}">
                      <a16:creationId xmlns:a16="http://schemas.microsoft.com/office/drawing/2014/main" id="{E752FFC0-05E3-5494-FED0-213295C9A548}"/>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0" name="橢圓 40">
                  <a:extLst>
                    <a:ext uri="{FF2B5EF4-FFF2-40B4-BE49-F238E27FC236}">
                      <a16:creationId xmlns:a16="http://schemas.microsoft.com/office/drawing/2014/main" id="{82F9FD16-818E-07C6-0D31-B39F6C03F4C8}"/>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1" name="弦 42">
                  <a:extLst>
                    <a:ext uri="{FF2B5EF4-FFF2-40B4-BE49-F238E27FC236}">
                      <a16:creationId xmlns:a16="http://schemas.microsoft.com/office/drawing/2014/main" id="{556ADB10-B0A0-E3C1-6E05-FC3A43DD8059}"/>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2" name="矩形: 圓角 32">
                  <a:extLst>
                    <a:ext uri="{FF2B5EF4-FFF2-40B4-BE49-F238E27FC236}">
                      <a16:creationId xmlns:a16="http://schemas.microsoft.com/office/drawing/2014/main" id="{89EEB5D4-923E-ABDB-2FDC-785B5AFB2BF3}"/>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64" name="矩形: 圓角 36">
                  <a:extLst>
                    <a:ext uri="{FF2B5EF4-FFF2-40B4-BE49-F238E27FC236}">
                      <a16:creationId xmlns:a16="http://schemas.microsoft.com/office/drawing/2014/main" id="{1E762816-D4C2-2B5F-5FDB-BB189B11F6D5}"/>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grpSp>
        <p:grpSp>
          <p:nvGrpSpPr>
            <p:cNvPr id="7" name="群組 6"/>
            <p:cNvGrpSpPr/>
            <p:nvPr/>
          </p:nvGrpSpPr>
          <p:grpSpPr>
            <a:xfrm>
              <a:off x="6296945" y="2018082"/>
              <a:ext cx="2431787" cy="3552201"/>
              <a:chOff x="6296945" y="2018082"/>
              <a:chExt cx="2431787" cy="3552201"/>
            </a:xfrm>
          </p:grpSpPr>
          <p:sp>
            <p:nvSpPr>
              <p:cNvPr id="14" name="文字方塊 13">
                <a:extLst>
                  <a:ext uri="{FF2B5EF4-FFF2-40B4-BE49-F238E27FC236}">
                    <a16:creationId xmlns:a16="http://schemas.microsoft.com/office/drawing/2014/main" id="{425C777F-8704-C29A-A363-826AE8FACF04}"/>
                  </a:ext>
                </a:extLst>
              </p:cNvPr>
              <p:cNvSpPr txBox="1"/>
              <p:nvPr/>
            </p:nvSpPr>
            <p:spPr>
              <a:xfrm>
                <a:off x="6461627" y="4646953"/>
                <a:ext cx="2171858" cy="923330"/>
              </a:xfrm>
              <a:prstGeom prst="rect">
                <a:avLst/>
              </a:prstGeom>
              <a:noFill/>
            </p:spPr>
            <p:txBody>
              <a:bodyPr wrap="square">
                <a:spAutoFit/>
              </a:bodyPr>
              <a:lstStyle/>
              <a:p>
                <a:pPr>
                  <a:defRPr/>
                </a:pPr>
                <a:r>
                  <a:rPr lang="zh-HK" altLang="zh-TW" dirty="0"/>
                  <a:t>以家庭為重，重視創造力、多元性和包容</a:t>
                </a:r>
                <a:r>
                  <a:rPr lang="zh-HK" altLang="zh-TW" dirty="0" smtClean="0"/>
                  <a:t>性</a:t>
                </a:r>
                <a:endParaRPr lang="zh-TW" altLang="zh-TW" dirty="0"/>
              </a:p>
            </p:txBody>
          </p:sp>
          <p:sp>
            <p:nvSpPr>
              <p:cNvPr id="16" name="文字方塊 10">
                <a:extLst>
                  <a:ext uri="{FF2B5EF4-FFF2-40B4-BE49-F238E27FC236}">
                    <a16:creationId xmlns:a16="http://schemas.microsoft.com/office/drawing/2014/main" id="{931ACF2A-AA06-1413-F9F8-A78E5C6BDADA}"/>
                  </a:ext>
                </a:extLst>
              </p:cNvPr>
              <p:cNvSpPr txBox="1"/>
              <p:nvPr/>
            </p:nvSpPr>
            <p:spPr>
              <a:xfrm>
                <a:off x="6296945" y="2018082"/>
                <a:ext cx="243178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Y</a:t>
                </a:r>
                <a:r>
                  <a:rPr lang="zh-HK" altLang="en-US" sz="2400" b="1" spc="-150" dirty="0" smtClean="0">
                    <a:solidFill>
                      <a:srgbClr val="FF7C80"/>
                    </a:solidFill>
                    <a:latin typeface="Aptos" panose="02110004020202020204"/>
                    <a:ea typeface="新細明體" panose="02020500000000000000" pitchFamily="18" charset="-120"/>
                  </a:rPr>
                  <a:t>世代</a:t>
                </a:r>
                <a:r>
                  <a:rPr lang="zh-TW" altLang="en-US" sz="2400" b="1" spc="-150" dirty="0" smtClean="0">
                    <a:solidFill>
                      <a:srgbClr val="FF7C80"/>
                    </a:solidFill>
                    <a:latin typeface="Aptos" panose="02110004020202020204"/>
                    <a:ea typeface="新細明體" panose="02020500000000000000" pitchFamily="18" charset="-120"/>
                  </a:rPr>
                  <a:t>（</a:t>
                </a:r>
                <a:r>
                  <a:rPr lang="zh-HK" altLang="en-US" sz="2400" b="1" spc="-150" dirty="0" smtClean="0">
                    <a:solidFill>
                      <a:srgbClr val="FF7C80"/>
                    </a:solidFill>
                    <a:latin typeface="Aptos" panose="02110004020202020204"/>
                    <a:ea typeface="新細明體" panose="02020500000000000000" pitchFamily="18" charset="-120"/>
                  </a:rPr>
                  <a:t>千禧世代</a:t>
                </a:r>
                <a:r>
                  <a:rPr lang="zh-TW" altLang="en-US" sz="2400" b="1" spc="-150" dirty="0" smtClean="0">
                    <a:solidFill>
                      <a:srgbClr val="FF7C80"/>
                    </a:solidFill>
                    <a:latin typeface="Aptos" panose="02110004020202020204"/>
                    <a:ea typeface="新細明體" panose="02020500000000000000" pitchFamily="18" charset="-120"/>
                  </a:rPr>
                  <a:t>）</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1980</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p:txBody>
          </p:sp>
          <p:grpSp>
            <p:nvGrpSpPr>
              <p:cNvPr id="69" name="群組 114">
                <a:extLst>
                  <a:ext uri="{FF2B5EF4-FFF2-40B4-BE49-F238E27FC236}">
                    <a16:creationId xmlns:a16="http://schemas.microsoft.com/office/drawing/2014/main" id="{E52B2502-D19F-899D-2E99-7305F23ED186}"/>
                  </a:ext>
                </a:extLst>
              </p:cNvPr>
              <p:cNvGrpSpPr/>
              <p:nvPr/>
            </p:nvGrpSpPr>
            <p:grpSpPr>
              <a:xfrm>
                <a:off x="6690651" y="2877738"/>
                <a:ext cx="1468542" cy="1421723"/>
                <a:chOff x="6690651" y="2877738"/>
                <a:chExt cx="1468542" cy="1421723"/>
              </a:xfrm>
            </p:grpSpPr>
            <p:sp>
              <p:nvSpPr>
                <p:cNvPr id="70" name="橢圓 71">
                  <a:extLst>
                    <a:ext uri="{FF2B5EF4-FFF2-40B4-BE49-F238E27FC236}">
                      <a16:creationId xmlns:a16="http://schemas.microsoft.com/office/drawing/2014/main" id="{6C54DDED-6571-D496-4176-94DC9439EA5C}"/>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4" name="矩形 62">
                  <a:extLst>
                    <a:ext uri="{FF2B5EF4-FFF2-40B4-BE49-F238E27FC236}">
                      <a16:creationId xmlns:a16="http://schemas.microsoft.com/office/drawing/2014/main" id="{7C9E9FD6-0CE1-E429-7B98-52895B0200F4}"/>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1" name="流程圖: 延遲 72">
                  <a:extLst>
                    <a:ext uri="{FF2B5EF4-FFF2-40B4-BE49-F238E27FC236}">
                      <a16:creationId xmlns:a16="http://schemas.microsoft.com/office/drawing/2014/main" id="{842932B3-2B2B-86E3-E209-829DC6F55BC2}"/>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3" name="流程圖: 結束點 74">
                  <a:extLst>
                    <a:ext uri="{FF2B5EF4-FFF2-40B4-BE49-F238E27FC236}">
                      <a16:creationId xmlns:a16="http://schemas.microsoft.com/office/drawing/2014/main" id="{5985B582-370C-8595-F1A1-C1BD2CB4AD8F}"/>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0" name="流程圖: 結束點 75">
                  <a:extLst>
                    <a:ext uri="{FF2B5EF4-FFF2-40B4-BE49-F238E27FC236}">
                      <a16:creationId xmlns:a16="http://schemas.microsoft.com/office/drawing/2014/main" id="{5FBA8285-F995-219A-0680-9A5987221C35}"/>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1" name="流程圖: 結束點 76">
                  <a:extLst>
                    <a:ext uri="{FF2B5EF4-FFF2-40B4-BE49-F238E27FC236}">
                      <a16:creationId xmlns:a16="http://schemas.microsoft.com/office/drawing/2014/main" id="{84F5C069-F105-E893-98AA-854F7B543116}"/>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2" name="流程圖: 結束點 77">
                  <a:extLst>
                    <a:ext uri="{FF2B5EF4-FFF2-40B4-BE49-F238E27FC236}">
                      <a16:creationId xmlns:a16="http://schemas.microsoft.com/office/drawing/2014/main" id="{D948B238-162D-827D-8902-CFEA95281ECD}"/>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3" name="橢圓 78">
                  <a:extLst>
                    <a:ext uri="{FF2B5EF4-FFF2-40B4-BE49-F238E27FC236}">
                      <a16:creationId xmlns:a16="http://schemas.microsoft.com/office/drawing/2014/main" id="{7E4F4486-28DD-D894-71BD-F90FB542D26D}"/>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4" name="流程圖: 延遲 81">
                  <a:extLst>
                    <a:ext uri="{FF2B5EF4-FFF2-40B4-BE49-F238E27FC236}">
                      <a16:creationId xmlns:a16="http://schemas.microsoft.com/office/drawing/2014/main" id="{8AD78011-9682-DA41-F720-6A53C7511E1C}"/>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5" name="橢圓 83">
                  <a:extLst>
                    <a:ext uri="{FF2B5EF4-FFF2-40B4-BE49-F238E27FC236}">
                      <a16:creationId xmlns:a16="http://schemas.microsoft.com/office/drawing/2014/main" id="{595FF0DD-9D83-3000-069B-8F8F9A88D5D8}"/>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96" name="橢圓 84">
                  <a:extLst>
                    <a:ext uri="{FF2B5EF4-FFF2-40B4-BE49-F238E27FC236}">
                      <a16:creationId xmlns:a16="http://schemas.microsoft.com/office/drawing/2014/main" id="{1EEFD16E-99C4-C71C-C254-DDB7C90DBA53}"/>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4" name="橢圓 85">
                  <a:extLst>
                    <a:ext uri="{FF2B5EF4-FFF2-40B4-BE49-F238E27FC236}">
                      <a16:creationId xmlns:a16="http://schemas.microsoft.com/office/drawing/2014/main" id="{0F338C0C-CDB2-D446-D555-51898D298574}"/>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5" name="矩形: 圓角 86">
                  <a:extLst>
                    <a:ext uri="{FF2B5EF4-FFF2-40B4-BE49-F238E27FC236}">
                      <a16:creationId xmlns:a16="http://schemas.microsoft.com/office/drawing/2014/main" id="{D56A7CD8-BF3D-2C6B-951B-A1055B676DB3}"/>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10" name="矩形: 圓角 87">
                  <a:extLst>
                    <a:ext uri="{FF2B5EF4-FFF2-40B4-BE49-F238E27FC236}">
                      <a16:creationId xmlns:a16="http://schemas.microsoft.com/office/drawing/2014/main" id="{24644A1E-216D-C815-91D4-8D25611B9F9A}"/>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16" name="矩形: 圓角 88">
                  <a:extLst>
                    <a:ext uri="{FF2B5EF4-FFF2-40B4-BE49-F238E27FC236}">
                      <a16:creationId xmlns:a16="http://schemas.microsoft.com/office/drawing/2014/main" id="{1F0E910D-CBCC-2651-5308-BD79AE4AA1AB}"/>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17" name="矩形 97">
                  <a:extLst>
                    <a:ext uri="{FF2B5EF4-FFF2-40B4-BE49-F238E27FC236}">
                      <a16:creationId xmlns:a16="http://schemas.microsoft.com/office/drawing/2014/main" id="{4AD31924-7289-4869-90F9-35208304F38E}"/>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grpSp>
        <p:grpSp>
          <p:nvGrpSpPr>
            <p:cNvPr id="9" name="群組 8"/>
            <p:cNvGrpSpPr/>
            <p:nvPr/>
          </p:nvGrpSpPr>
          <p:grpSpPr>
            <a:xfrm>
              <a:off x="9153740" y="2018082"/>
              <a:ext cx="2443382" cy="3275202"/>
              <a:chOff x="9153740" y="2018082"/>
              <a:chExt cx="2443382" cy="3275202"/>
            </a:xfrm>
          </p:grpSpPr>
          <p:sp>
            <p:nvSpPr>
              <p:cNvPr id="19" name="文字方塊 18">
                <a:extLst>
                  <a:ext uri="{FF2B5EF4-FFF2-40B4-BE49-F238E27FC236}">
                    <a16:creationId xmlns:a16="http://schemas.microsoft.com/office/drawing/2014/main" id="{A579C129-3EDC-0002-B9A6-72C5C9A7D99B}"/>
                  </a:ext>
                </a:extLst>
              </p:cNvPr>
              <p:cNvSpPr txBox="1"/>
              <p:nvPr/>
            </p:nvSpPr>
            <p:spPr>
              <a:xfrm>
                <a:off x="9153740" y="4646953"/>
                <a:ext cx="2443382" cy="646331"/>
              </a:xfrm>
              <a:prstGeom prst="rect">
                <a:avLst/>
              </a:prstGeom>
              <a:noFill/>
            </p:spPr>
            <p:txBody>
              <a:bodyPr wrap="square">
                <a:spAutoFit/>
              </a:bodyPr>
              <a:lstStyle/>
              <a:p>
                <a:pPr>
                  <a:defRPr/>
                </a:pPr>
                <a:r>
                  <a:rPr lang="zh-HK" altLang="zh-TW" dirty="0"/>
                  <a:t>思想開放，重視創新和靈活</a:t>
                </a:r>
                <a:r>
                  <a:rPr lang="zh-HK" altLang="zh-TW" dirty="0" smtClean="0"/>
                  <a:t>性</a:t>
                </a:r>
                <a:endParaRPr lang="zh-TW" altLang="zh-TW" dirty="0"/>
              </a:p>
            </p:txBody>
          </p:sp>
          <p:sp>
            <p:nvSpPr>
              <p:cNvPr id="22" name="文字方塊 12">
                <a:extLst>
                  <a:ext uri="{FF2B5EF4-FFF2-40B4-BE49-F238E27FC236}">
                    <a16:creationId xmlns:a16="http://schemas.microsoft.com/office/drawing/2014/main" id="{A84C97CA-8327-E1CD-7060-BDFE9F109045}"/>
                  </a:ext>
                </a:extLst>
              </p:cNvPr>
              <p:cNvSpPr txBox="1"/>
              <p:nvPr/>
            </p:nvSpPr>
            <p:spPr>
              <a:xfrm>
                <a:off x="9736387" y="2018082"/>
                <a:ext cx="11313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Z</a:t>
                </a:r>
                <a:r>
                  <a:rPr kumimoji="0" lang="zh-HK" altLang="en-US"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世代</a:t>
                </a:r>
                <a:r>
                  <a:rPr lang="en-US" altLang="zh-HK" sz="2400" b="1" spc="-150" dirty="0">
                    <a:solidFill>
                      <a:srgbClr val="00B0F0"/>
                    </a:solidFill>
                    <a:latin typeface="Aptos" panose="02110004020202020204"/>
                    <a:ea typeface="新細明體" panose="02020500000000000000" pitchFamily="18" charset="-120"/>
                  </a:rPr>
                  <a:t>2000</a:t>
                </a:r>
                <a:endPar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endParaRPr>
              </a:p>
            </p:txBody>
          </p:sp>
          <p:grpSp>
            <p:nvGrpSpPr>
              <p:cNvPr id="120" name="群組 113">
                <a:extLst>
                  <a:ext uri="{FF2B5EF4-FFF2-40B4-BE49-F238E27FC236}">
                    <a16:creationId xmlns:a16="http://schemas.microsoft.com/office/drawing/2014/main" id="{06138BE4-CB38-2A05-D36E-D18001A5347E}"/>
                  </a:ext>
                </a:extLst>
              </p:cNvPr>
              <p:cNvGrpSpPr/>
              <p:nvPr/>
            </p:nvGrpSpPr>
            <p:grpSpPr>
              <a:xfrm>
                <a:off x="9627817" y="2888651"/>
                <a:ext cx="1468542" cy="1421723"/>
                <a:chOff x="9627817" y="2888651"/>
                <a:chExt cx="1468542" cy="1421723"/>
              </a:xfrm>
            </p:grpSpPr>
            <p:sp>
              <p:nvSpPr>
                <p:cNvPr id="121" name="橢圓 98">
                  <a:extLst>
                    <a:ext uri="{FF2B5EF4-FFF2-40B4-BE49-F238E27FC236}">
                      <a16:creationId xmlns:a16="http://schemas.microsoft.com/office/drawing/2014/main" id="{F3682650-891D-58DF-3C14-4EE44CAA1005}"/>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22" name="矩形 99">
                  <a:extLst>
                    <a:ext uri="{FF2B5EF4-FFF2-40B4-BE49-F238E27FC236}">
                      <a16:creationId xmlns:a16="http://schemas.microsoft.com/office/drawing/2014/main" id="{771B9AEE-6469-C9CD-E8D6-215013708D6D}"/>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23" name="流程圖: 延遲 100">
                  <a:extLst>
                    <a:ext uri="{FF2B5EF4-FFF2-40B4-BE49-F238E27FC236}">
                      <a16:creationId xmlns:a16="http://schemas.microsoft.com/office/drawing/2014/main" id="{F59A2CB3-D63B-2EA6-9BAC-BB0A1BA588F1}"/>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4" name="流程圖: 結束點 101">
                  <a:extLst>
                    <a:ext uri="{FF2B5EF4-FFF2-40B4-BE49-F238E27FC236}">
                      <a16:creationId xmlns:a16="http://schemas.microsoft.com/office/drawing/2014/main" id="{D0822502-2760-542D-259D-AFAD5E3C1465}"/>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25" name="流程圖: 結束點 102">
                  <a:extLst>
                    <a:ext uri="{FF2B5EF4-FFF2-40B4-BE49-F238E27FC236}">
                      <a16:creationId xmlns:a16="http://schemas.microsoft.com/office/drawing/2014/main" id="{4B557D0C-608D-7E46-BA8D-760F3136B9BD}"/>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26" name="橢圓 105">
                  <a:extLst>
                    <a:ext uri="{FF2B5EF4-FFF2-40B4-BE49-F238E27FC236}">
                      <a16:creationId xmlns:a16="http://schemas.microsoft.com/office/drawing/2014/main" id="{2BCAD02E-9AA6-E172-2168-48B3ED8826AC}"/>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27" name="流程圖: 延遲 106">
                  <a:extLst>
                    <a:ext uri="{FF2B5EF4-FFF2-40B4-BE49-F238E27FC236}">
                      <a16:creationId xmlns:a16="http://schemas.microsoft.com/office/drawing/2014/main" id="{E04542F3-A311-E16A-9482-BEAE9AC59923}"/>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8" name="橢圓 107">
                  <a:extLst>
                    <a:ext uri="{FF2B5EF4-FFF2-40B4-BE49-F238E27FC236}">
                      <a16:creationId xmlns:a16="http://schemas.microsoft.com/office/drawing/2014/main" id="{1A99CB7F-30A5-A314-30D0-1AA86591236A}"/>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29" name="橢圓 108">
                  <a:extLst>
                    <a:ext uri="{FF2B5EF4-FFF2-40B4-BE49-F238E27FC236}">
                      <a16:creationId xmlns:a16="http://schemas.microsoft.com/office/drawing/2014/main" id="{3E37D278-7E0E-3205-9D5A-3BD5501CDF80}"/>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30" name="橢圓 110">
                  <a:extLst>
                    <a:ext uri="{FF2B5EF4-FFF2-40B4-BE49-F238E27FC236}">
                      <a16:creationId xmlns:a16="http://schemas.microsoft.com/office/drawing/2014/main" id="{D2276BA9-4A8E-00F7-B17F-724139FF24B3}"/>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1" name="橢圓 111">
                  <a:extLst>
                    <a:ext uri="{FF2B5EF4-FFF2-40B4-BE49-F238E27FC236}">
                      <a16:creationId xmlns:a16="http://schemas.microsoft.com/office/drawing/2014/main" id="{423653DC-D6E7-1410-0D06-F377A16E03F7}"/>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32" name="橢圓 112">
                  <a:extLst>
                    <a:ext uri="{FF2B5EF4-FFF2-40B4-BE49-F238E27FC236}">
                      <a16:creationId xmlns:a16="http://schemas.microsoft.com/office/drawing/2014/main" id="{C43E351E-BB04-7CC0-925F-6F8C31C6BABA}"/>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grpSp>
        <p:grpSp>
          <p:nvGrpSpPr>
            <p:cNvPr id="5" name="群組 4"/>
            <p:cNvGrpSpPr/>
            <p:nvPr/>
          </p:nvGrpSpPr>
          <p:grpSpPr>
            <a:xfrm>
              <a:off x="3480183" y="2013510"/>
              <a:ext cx="2171858" cy="3261916"/>
              <a:chOff x="3480183" y="2013510"/>
              <a:chExt cx="2171858" cy="3261916"/>
            </a:xfrm>
          </p:grpSpPr>
          <p:sp>
            <p:nvSpPr>
              <p:cNvPr id="6" name="文字方塊 5">
                <a:extLst>
                  <a:ext uri="{FF2B5EF4-FFF2-40B4-BE49-F238E27FC236}">
                    <a16:creationId xmlns:a16="http://schemas.microsoft.com/office/drawing/2014/main" id="{59C2F73F-F1AF-1717-449E-1632A3B702A8}"/>
                  </a:ext>
                </a:extLst>
              </p:cNvPr>
              <p:cNvSpPr txBox="1"/>
              <p:nvPr/>
            </p:nvSpPr>
            <p:spPr>
              <a:xfrm>
                <a:off x="3480183" y="4629095"/>
                <a:ext cx="2171858" cy="646331"/>
              </a:xfrm>
              <a:prstGeom prst="rect">
                <a:avLst/>
              </a:prstGeom>
              <a:noFill/>
            </p:spPr>
            <p:txBody>
              <a:bodyPr wrap="square">
                <a:spAutoFit/>
              </a:bodyPr>
              <a:lstStyle/>
              <a:p>
                <a:r>
                  <a:rPr lang="zh-HK" altLang="zh-TW" dirty="0"/>
                  <a:t>個人主義、重視可靠和</a:t>
                </a:r>
                <a:r>
                  <a:rPr lang="zh-HK" altLang="zh-TW" dirty="0" smtClean="0"/>
                  <a:t>穩定</a:t>
                </a:r>
                <a:endParaRPr lang="zh-TW" altLang="zh-TW" dirty="0"/>
              </a:p>
            </p:txBody>
          </p:sp>
          <p:sp>
            <p:nvSpPr>
              <p:cNvPr id="12" name="文字方塊 8">
                <a:extLst>
                  <a:ext uri="{FF2B5EF4-FFF2-40B4-BE49-F238E27FC236}">
                    <a16:creationId xmlns:a16="http://schemas.microsoft.com/office/drawing/2014/main" id="{8CA0580A-0883-EE52-AFFF-1BAD3203C488}"/>
                  </a:ext>
                </a:extLst>
              </p:cNvPr>
              <p:cNvSpPr txBox="1"/>
              <p:nvPr/>
            </p:nvSpPr>
            <p:spPr>
              <a:xfrm>
                <a:off x="3943581" y="2013510"/>
                <a:ext cx="103838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X</a:t>
                </a:r>
                <a:r>
                  <a:rPr kumimoji="0" lang="zh-HK" altLang="en-US"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世代 </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41AFAF"/>
                    </a:solidFill>
                    <a:latin typeface="Aptos" panose="02110004020202020204"/>
                    <a:ea typeface="新細明體" panose="02020500000000000000" pitchFamily="18" charset="-120"/>
                  </a:rPr>
                  <a:t>1965</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p:txBody>
          </p:sp>
          <p:grpSp>
            <p:nvGrpSpPr>
              <p:cNvPr id="133" name="群組 3">
                <a:extLst>
                  <a:ext uri="{FF2B5EF4-FFF2-40B4-BE49-F238E27FC236}">
                    <a16:creationId xmlns:a16="http://schemas.microsoft.com/office/drawing/2014/main" id="{7B5E85FF-709A-9619-536C-33ECBAE6185E}"/>
                  </a:ext>
                </a:extLst>
              </p:cNvPr>
              <p:cNvGrpSpPr/>
              <p:nvPr/>
            </p:nvGrpSpPr>
            <p:grpSpPr>
              <a:xfrm>
                <a:off x="3705898" y="2897464"/>
                <a:ext cx="1468542" cy="1421723"/>
                <a:chOff x="3705898" y="2897464"/>
                <a:chExt cx="1468542" cy="1421723"/>
              </a:xfrm>
            </p:grpSpPr>
            <p:grpSp>
              <p:nvGrpSpPr>
                <p:cNvPr id="134" name="群組 118">
                  <a:extLst>
                    <a:ext uri="{FF2B5EF4-FFF2-40B4-BE49-F238E27FC236}">
                      <a16:creationId xmlns:a16="http://schemas.microsoft.com/office/drawing/2014/main" id="{86B161BA-5EDD-66F3-1214-DAB0BBD9E579}"/>
                    </a:ext>
                  </a:extLst>
                </p:cNvPr>
                <p:cNvGrpSpPr/>
                <p:nvPr/>
              </p:nvGrpSpPr>
              <p:grpSpPr>
                <a:xfrm>
                  <a:off x="3705898" y="2897464"/>
                  <a:ext cx="1468542" cy="1421723"/>
                  <a:chOff x="1840217" y="3525686"/>
                  <a:chExt cx="1468542" cy="1421723"/>
                </a:xfrm>
              </p:grpSpPr>
              <p:sp>
                <p:nvSpPr>
                  <p:cNvPr id="136" name="橢圓 43">
                    <a:extLst>
                      <a:ext uri="{FF2B5EF4-FFF2-40B4-BE49-F238E27FC236}">
                        <a16:creationId xmlns:a16="http://schemas.microsoft.com/office/drawing/2014/main" id="{8BC74962-D913-84DB-AF8B-C664420EBF35}"/>
                      </a:ext>
                    </a:extLst>
                  </p:cNvPr>
                  <p:cNvSpPr/>
                  <p:nvPr/>
                </p:nvSpPr>
                <p:spPr>
                  <a:xfrm>
                    <a:off x="1840217" y="3525686"/>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37" name="流程圖: 延遲 64">
                    <a:extLst>
                      <a:ext uri="{FF2B5EF4-FFF2-40B4-BE49-F238E27FC236}">
                        <a16:creationId xmlns:a16="http://schemas.microsoft.com/office/drawing/2014/main" id="{DB4D63CC-6C9A-B2CB-5DEB-AC10E177BEF1}"/>
                      </a:ext>
                    </a:extLst>
                  </p:cNvPr>
                  <p:cNvSpPr/>
                  <p:nvPr/>
                </p:nvSpPr>
                <p:spPr>
                  <a:xfrm rot="16200000">
                    <a:off x="2677793" y="3729207"/>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38" name="流程圖: 結束點 47">
                    <a:extLst>
                      <a:ext uri="{FF2B5EF4-FFF2-40B4-BE49-F238E27FC236}">
                        <a16:creationId xmlns:a16="http://schemas.microsoft.com/office/drawing/2014/main" id="{C7E2BC9E-92FB-8783-E82F-74B0671C28A5}"/>
                      </a:ext>
                    </a:extLst>
                  </p:cNvPr>
                  <p:cNvSpPr/>
                  <p:nvPr/>
                </p:nvSpPr>
                <p:spPr>
                  <a:xfrm>
                    <a:off x="1906379"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39" name="流程圖: 結束點 48">
                    <a:extLst>
                      <a:ext uri="{FF2B5EF4-FFF2-40B4-BE49-F238E27FC236}">
                        <a16:creationId xmlns:a16="http://schemas.microsoft.com/office/drawing/2014/main" id="{C7FACABF-BB76-4086-D540-2E724966E4CA}"/>
                      </a:ext>
                    </a:extLst>
                  </p:cNvPr>
                  <p:cNvSpPr/>
                  <p:nvPr/>
                </p:nvSpPr>
                <p:spPr>
                  <a:xfrm>
                    <a:off x="2449468"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40" name="流程圖: 結束點 54">
                    <a:extLst>
                      <a:ext uri="{FF2B5EF4-FFF2-40B4-BE49-F238E27FC236}">
                        <a16:creationId xmlns:a16="http://schemas.microsoft.com/office/drawing/2014/main" id="{8F0568A7-EDBA-681C-9380-6104BDA30F97}"/>
                      </a:ext>
                    </a:extLst>
                  </p:cNvPr>
                  <p:cNvSpPr/>
                  <p:nvPr/>
                </p:nvSpPr>
                <p:spPr>
                  <a:xfrm>
                    <a:off x="2573736"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41" name="流程圖: 結束點 55">
                    <a:extLst>
                      <a:ext uri="{FF2B5EF4-FFF2-40B4-BE49-F238E27FC236}">
                        <a16:creationId xmlns:a16="http://schemas.microsoft.com/office/drawing/2014/main" id="{DD2AC380-105F-11D6-7240-4D72B99B2F89}"/>
                      </a:ext>
                    </a:extLst>
                  </p:cNvPr>
                  <p:cNvSpPr/>
                  <p:nvPr/>
                </p:nvSpPr>
                <p:spPr>
                  <a:xfrm>
                    <a:off x="3116825"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42" name="橢圓 65">
                    <a:extLst>
                      <a:ext uri="{FF2B5EF4-FFF2-40B4-BE49-F238E27FC236}">
                        <a16:creationId xmlns:a16="http://schemas.microsoft.com/office/drawing/2014/main" id="{D955E353-C5E4-2060-0B04-9E267A1C6CFC}"/>
                      </a:ext>
                    </a:extLst>
                  </p:cNvPr>
                  <p:cNvSpPr/>
                  <p:nvPr/>
                </p:nvSpPr>
                <p:spPr>
                  <a:xfrm>
                    <a:off x="2815816" y="4425919"/>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43" name="橢圓 52">
                    <a:extLst>
                      <a:ext uri="{FF2B5EF4-FFF2-40B4-BE49-F238E27FC236}">
                        <a16:creationId xmlns:a16="http://schemas.microsoft.com/office/drawing/2014/main" id="{5E16B511-E7CB-3D4F-7DA3-311B59D09225}"/>
                      </a:ext>
                    </a:extLst>
                  </p:cNvPr>
                  <p:cNvSpPr/>
                  <p:nvPr/>
                </p:nvSpPr>
                <p:spPr>
                  <a:xfrm>
                    <a:off x="2609656"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4" name="橢圓 56">
                    <a:extLst>
                      <a:ext uri="{FF2B5EF4-FFF2-40B4-BE49-F238E27FC236}">
                        <a16:creationId xmlns:a16="http://schemas.microsoft.com/office/drawing/2014/main" id="{BA66B214-B741-8DB8-9FF1-234EE49EBC6A}"/>
                      </a:ext>
                    </a:extLst>
                  </p:cNvPr>
                  <p:cNvSpPr/>
                  <p:nvPr/>
                </p:nvSpPr>
                <p:spPr>
                  <a:xfrm rot="19037144">
                    <a:off x="2933763" y="3850622"/>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45" name="橢圓 57">
                    <a:extLst>
                      <a:ext uri="{FF2B5EF4-FFF2-40B4-BE49-F238E27FC236}">
                        <a16:creationId xmlns:a16="http://schemas.microsoft.com/office/drawing/2014/main" id="{2C10C21A-4CBD-6BDE-252F-28B85235DBAE}"/>
                      </a:ext>
                    </a:extLst>
                  </p:cNvPr>
                  <p:cNvSpPr/>
                  <p:nvPr/>
                </p:nvSpPr>
                <p:spPr>
                  <a:xfrm rot="13928678">
                    <a:off x="2666843" y="3841277"/>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46" name="流程圖: 延遲 66">
                    <a:extLst>
                      <a:ext uri="{FF2B5EF4-FFF2-40B4-BE49-F238E27FC236}">
                        <a16:creationId xmlns:a16="http://schemas.microsoft.com/office/drawing/2014/main" id="{81BACF30-38CD-5182-6BAB-234C7227EE01}"/>
                      </a:ext>
                    </a:extLst>
                  </p:cNvPr>
                  <p:cNvSpPr/>
                  <p:nvPr/>
                </p:nvSpPr>
                <p:spPr>
                  <a:xfrm rot="16200000">
                    <a:off x="2010888" y="3733401"/>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7" name="月亮 70">
                    <a:extLst>
                      <a:ext uri="{FF2B5EF4-FFF2-40B4-BE49-F238E27FC236}">
                        <a16:creationId xmlns:a16="http://schemas.microsoft.com/office/drawing/2014/main" id="{C93CEC7E-F7B1-4723-CC8C-4A855B259D0A}"/>
                      </a:ext>
                    </a:extLst>
                  </p:cNvPr>
                  <p:cNvSpPr/>
                  <p:nvPr/>
                </p:nvSpPr>
                <p:spPr>
                  <a:xfrm rot="16200000">
                    <a:off x="2110234" y="4440893"/>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48" name="橢圓 44">
                    <a:extLst>
                      <a:ext uri="{FF2B5EF4-FFF2-40B4-BE49-F238E27FC236}">
                        <a16:creationId xmlns:a16="http://schemas.microsoft.com/office/drawing/2014/main" id="{6862E77C-A11A-9585-3D1E-87685144CE6F}"/>
                      </a:ext>
                    </a:extLst>
                  </p:cNvPr>
                  <p:cNvSpPr/>
                  <p:nvPr/>
                </p:nvSpPr>
                <p:spPr>
                  <a:xfrm>
                    <a:off x="1942299"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49" name="橢圓 67">
                    <a:extLst>
                      <a:ext uri="{FF2B5EF4-FFF2-40B4-BE49-F238E27FC236}">
                        <a16:creationId xmlns:a16="http://schemas.microsoft.com/office/drawing/2014/main" id="{5B56D83E-E6A0-961B-0603-D67F4FC70B60}"/>
                      </a:ext>
                    </a:extLst>
                  </p:cNvPr>
                  <p:cNvSpPr/>
                  <p:nvPr/>
                </p:nvSpPr>
                <p:spPr>
                  <a:xfrm rot="13928678">
                    <a:off x="2002907" y="3776481"/>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0" name="橢圓 96">
                    <a:extLst>
                      <a:ext uri="{FF2B5EF4-FFF2-40B4-BE49-F238E27FC236}">
                        <a16:creationId xmlns:a16="http://schemas.microsoft.com/office/drawing/2014/main" id="{EE8AC646-2074-A247-8CA0-FA0B40AEAC0B}"/>
                      </a:ext>
                    </a:extLst>
                  </p:cNvPr>
                  <p:cNvSpPr/>
                  <p:nvPr/>
                </p:nvSpPr>
                <p:spPr>
                  <a:xfrm>
                    <a:off x="2741883" y="3700688"/>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135" name="圖形 1" descr="鬍子 以實心填滿">
                  <a:extLst>
                    <a:ext uri="{FF2B5EF4-FFF2-40B4-BE49-F238E27FC236}">
                      <a16:creationId xmlns:a16="http://schemas.microsoft.com/office/drawing/2014/main" id="{7828404E-AE7C-AD3D-4861-9E185AC6894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0357" y="3647889"/>
                  <a:ext cx="334617" cy="334617"/>
                </a:xfrm>
                <a:prstGeom prst="rect">
                  <a:avLst/>
                </a:prstGeom>
              </p:spPr>
            </p:pic>
          </p:grpSp>
        </p:grpSp>
      </p:grpSp>
    </p:spTree>
    <p:extLst>
      <p:ext uri="{BB962C8B-B14F-4D97-AF65-F5344CB8AC3E}">
        <p14:creationId xmlns:p14="http://schemas.microsoft.com/office/powerpoint/2010/main" val="1373253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390879" y="642772"/>
            <a:ext cx="11686768" cy="581522"/>
          </a:xfrm>
        </p:spPr>
        <p:txBody>
          <a:bodyPr>
            <a:normAutofit lnSpcReduction="10000"/>
          </a:bodyPr>
          <a:lstStyle/>
          <a:p>
            <a:pPr algn="l"/>
            <a:r>
              <a:rPr lang="zh-TW" altLang="en-US" sz="3600" b="1" spc="-150" dirty="0">
                <a:solidFill>
                  <a:schemeClr val="accent4">
                    <a:lumMod val="75000"/>
                  </a:schemeClr>
                </a:solidFill>
              </a:rPr>
              <a:t>關鍵事件和</a:t>
            </a:r>
            <a:r>
              <a:rPr lang="zh-TW" altLang="en-US" sz="3600" b="1" spc="-150" dirty="0" smtClean="0">
                <a:solidFill>
                  <a:schemeClr val="accent4">
                    <a:lumMod val="75000"/>
                  </a:schemeClr>
                </a:solidFill>
              </a:rPr>
              <a:t>影響</a:t>
            </a:r>
            <a:endParaRPr lang="en-US" altLang="zh-HK" sz="3600" b="1" spc="-150" dirty="0">
              <a:solidFill>
                <a:schemeClr val="accent4">
                  <a:lumMod val="75000"/>
                </a:schemeClr>
              </a:solidFill>
            </a:endParaRPr>
          </a:p>
        </p:txBody>
      </p:sp>
      <p:sp>
        <p:nvSpPr>
          <p:cNvPr id="8" name="投影片編號版面配置區 7"/>
          <p:cNvSpPr>
            <a:spLocks noGrp="1"/>
          </p:cNvSpPr>
          <p:nvPr>
            <p:ph type="sldNum" sz="quarter" idx="12"/>
          </p:nvPr>
        </p:nvSpPr>
        <p:spPr/>
        <p:txBody>
          <a:bodyPr/>
          <a:lstStyle/>
          <a:p>
            <a:fld id="{B22CB2AD-5013-4854-BCEC-9E229D0E541F}" type="slidenum">
              <a:rPr lang="zh-HK" altLang="en-US" smtClean="0"/>
              <a:t>4</a:t>
            </a:fld>
            <a:endParaRPr lang="zh-HK" altLang="en-US"/>
          </a:p>
        </p:txBody>
      </p:sp>
      <p:grpSp>
        <p:nvGrpSpPr>
          <p:cNvPr id="22" name="群組 21"/>
          <p:cNvGrpSpPr/>
          <p:nvPr/>
        </p:nvGrpSpPr>
        <p:grpSpPr>
          <a:xfrm>
            <a:off x="441942" y="1591216"/>
            <a:ext cx="11187919" cy="3934138"/>
            <a:chOff x="441942" y="1591216"/>
            <a:chExt cx="11187919" cy="3934138"/>
          </a:xfrm>
        </p:grpSpPr>
        <p:grpSp>
          <p:nvGrpSpPr>
            <p:cNvPr id="10" name="群組 9"/>
            <p:cNvGrpSpPr/>
            <p:nvPr/>
          </p:nvGrpSpPr>
          <p:grpSpPr>
            <a:xfrm>
              <a:off x="441942" y="1591216"/>
              <a:ext cx="2636552" cy="3401783"/>
              <a:chOff x="454284" y="1365923"/>
              <a:chExt cx="2636552" cy="3401783"/>
            </a:xfrm>
          </p:grpSpPr>
          <p:sp>
            <p:nvSpPr>
              <p:cNvPr id="7" name="文字方塊 6">
                <a:extLst>
                  <a:ext uri="{FF2B5EF4-FFF2-40B4-BE49-F238E27FC236}">
                    <a16:creationId xmlns:a16="http://schemas.microsoft.com/office/drawing/2014/main" id="{9DBB5060-40CF-1A2E-9411-743F0AC85301}"/>
                  </a:ext>
                </a:extLst>
              </p:cNvPr>
              <p:cNvSpPr txBox="1"/>
              <p:nvPr/>
            </p:nvSpPr>
            <p:spPr>
              <a:xfrm>
                <a:off x="454284" y="1365923"/>
                <a:ext cx="2255654" cy="830997"/>
              </a:xfrm>
              <a:prstGeom prst="rect">
                <a:avLst/>
              </a:prstGeom>
              <a:noFill/>
            </p:spPr>
            <p:txBody>
              <a:bodyPr wrap="square">
                <a:spAutoFit/>
              </a:bodyPr>
              <a:lstStyle/>
              <a:p>
                <a:pPr algn="ctr"/>
                <a:r>
                  <a:rPr lang="zh-HK" altLang="en-US" sz="2400" b="0" i="0" dirty="0">
                    <a:solidFill>
                      <a:srgbClr val="4D5156"/>
                    </a:solidFill>
                    <a:effectLst/>
                    <a:highlight>
                      <a:srgbClr val="FFFFFF"/>
                    </a:highlight>
                    <a:latin typeface="Arial" panose="020B0604020202020204" pitchFamily="34" charset="0"/>
                  </a:rPr>
                  <a:t>嬰兒</a:t>
                </a:r>
                <a:r>
                  <a:rPr lang="zh-HK" altLang="en-US" sz="2400" b="0" i="0" dirty="0" smtClean="0">
                    <a:solidFill>
                      <a:srgbClr val="4D5156"/>
                    </a:solidFill>
                    <a:effectLst/>
                    <a:highlight>
                      <a:srgbClr val="FFFFFF"/>
                    </a:highlight>
                    <a:latin typeface="Arial" panose="020B0604020202020204" pitchFamily="34" charset="0"/>
                  </a:rPr>
                  <a:t>潮</a:t>
                </a:r>
                <a:r>
                  <a:rPr lang="zh-TW" altLang="en-US" sz="2400" b="0" i="0" dirty="0" smtClean="0">
                    <a:solidFill>
                      <a:srgbClr val="4D5156"/>
                    </a:solidFill>
                    <a:effectLst/>
                    <a:highlight>
                      <a:srgbClr val="FFFFFF"/>
                    </a:highlight>
                    <a:latin typeface="Arial" panose="020B0604020202020204" pitchFamily="34" charset="0"/>
                  </a:rPr>
                  <a:t>世</a:t>
                </a:r>
                <a:r>
                  <a:rPr lang="zh-HK" altLang="en-US" sz="2400" b="0" i="0" dirty="0" smtClean="0">
                    <a:solidFill>
                      <a:srgbClr val="4D5156"/>
                    </a:solidFill>
                    <a:effectLst/>
                    <a:highlight>
                      <a:srgbClr val="FFFFFF"/>
                    </a:highlight>
                    <a:latin typeface="Arial" panose="020B0604020202020204" pitchFamily="34" charset="0"/>
                  </a:rPr>
                  <a:t>代 </a:t>
                </a:r>
                <a:endParaRPr lang="en-US" altLang="zh-HK" sz="2400" b="0" i="0" dirty="0">
                  <a:solidFill>
                    <a:srgbClr val="4D5156"/>
                  </a:solidFill>
                  <a:effectLst/>
                  <a:highlight>
                    <a:srgbClr val="FFFFFF"/>
                  </a:highlight>
                  <a:latin typeface="Arial" panose="020B0604020202020204" pitchFamily="34" charset="0"/>
                </a:endParaRPr>
              </a:p>
              <a:p>
                <a:pPr algn="ctr"/>
                <a:r>
                  <a:rPr lang="en-US" altLang="zh-HK" sz="2400" b="1" spc="-150" dirty="0">
                    <a:solidFill>
                      <a:schemeClr val="bg1">
                        <a:lumMod val="50000"/>
                      </a:schemeClr>
                    </a:solidFill>
                  </a:rPr>
                  <a:t>1945</a:t>
                </a: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10576" y="2169850"/>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sp>
            <p:nvSpPr>
              <p:cNvPr id="4" name="文字方塊 3">
                <a:extLst>
                  <a:ext uri="{FF2B5EF4-FFF2-40B4-BE49-F238E27FC236}">
                    <a16:creationId xmlns:a16="http://schemas.microsoft.com/office/drawing/2014/main" id="{AC224EDE-F0B3-8D7A-C839-E72C98C3CB95}"/>
                  </a:ext>
                </a:extLst>
              </p:cNvPr>
              <p:cNvSpPr txBox="1"/>
              <p:nvPr/>
            </p:nvSpPr>
            <p:spPr>
              <a:xfrm>
                <a:off x="704008" y="3844376"/>
                <a:ext cx="2386828" cy="923330"/>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t>登陸月球</a:t>
                </a:r>
                <a:endParaRPr lang="en-US" altLang="zh-TW" dirty="0"/>
              </a:p>
              <a:p>
                <a:pPr marL="285750" indent="-285750">
                  <a:buFont typeface="Arial" panose="020B0604020202020204" pitchFamily="34" charset="0"/>
                  <a:buChar char="•"/>
                </a:pPr>
                <a:r>
                  <a:rPr lang="zh-TW" altLang="en-US" dirty="0"/>
                  <a:t>搖滾音樂</a:t>
                </a:r>
                <a:endParaRPr lang="en-US" altLang="zh-TW" dirty="0"/>
              </a:p>
              <a:p>
                <a:pPr marL="285750" indent="-285750">
                  <a:buFont typeface="Arial" panose="020B0604020202020204" pitchFamily="34" charset="0"/>
                  <a:buChar char="•"/>
                </a:pPr>
                <a:r>
                  <a:rPr lang="zh-TW" altLang="en-US" dirty="0"/>
                  <a:t>燃油危機</a:t>
                </a:r>
                <a:endParaRPr lang="zh-HK" altLang="en-US" dirty="0"/>
              </a:p>
            </p:txBody>
          </p:sp>
        </p:grpSp>
        <p:grpSp>
          <p:nvGrpSpPr>
            <p:cNvPr id="16" name="群組 15"/>
            <p:cNvGrpSpPr/>
            <p:nvPr/>
          </p:nvGrpSpPr>
          <p:grpSpPr>
            <a:xfrm>
              <a:off x="8963676" y="1591216"/>
              <a:ext cx="2666185" cy="3630143"/>
              <a:chOff x="8986110" y="1364169"/>
              <a:chExt cx="2637029" cy="3630143"/>
            </a:xfrm>
          </p:grpSpPr>
          <p:sp>
            <p:nvSpPr>
              <p:cNvPr id="13" name="文字方塊 12">
                <a:extLst>
                  <a:ext uri="{FF2B5EF4-FFF2-40B4-BE49-F238E27FC236}">
                    <a16:creationId xmlns:a16="http://schemas.microsoft.com/office/drawing/2014/main" id="{90A06A6E-C1AC-9C0C-5FE4-511881641279}"/>
                  </a:ext>
                </a:extLst>
              </p:cNvPr>
              <p:cNvSpPr txBox="1"/>
              <p:nvPr/>
            </p:nvSpPr>
            <p:spPr>
              <a:xfrm>
                <a:off x="8986110" y="1364169"/>
                <a:ext cx="257136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Z</a:t>
                </a:r>
                <a:r>
                  <a:rPr kumimoji="0" lang="zh-HK" altLang="en-US"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世代 </a:t>
                </a:r>
                <a:endPar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00B0F0"/>
                    </a:solidFill>
                    <a:latin typeface="Aptos" panose="02110004020202020204"/>
                    <a:ea typeface="新細明體" panose="02020500000000000000" pitchFamily="18" charset="-120"/>
                  </a:rPr>
                  <a:t>2000</a:t>
                </a:r>
                <a:endPar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194558"/>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sp>
            <p:nvSpPr>
              <p:cNvPr id="19" name="文字方塊 18">
                <a:extLst>
                  <a:ext uri="{FF2B5EF4-FFF2-40B4-BE49-F238E27FC236}">
                    <a16:creationId xmlns:a16="http://schemas.microsoft.com/office/drawing/2014/main" id="{A579C129-3EDC-0002-B9A6-72C5C9A7D99B}"/>
                  </a:ext>
                </a:extLst>
              </p:cNvPr>
              <p:cNvSpPr txBox="1"/>
              <p:nvPr/>
            </p:nvSpPr>
            <p:spPr>
              <a:xfrm>
                <a:off x="9324980" y="3793983"/>
                <a:ext cx="2298159"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社交媒體</a:t>
                </a:r>
                <a:endPar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自拍</a:t>
                </a:r>
                <a:endPar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zh-HK" altLang="en-US" dirty="0">
                    <a:solidFill>
                      <a:prstClr val="black"/>
                    </a:solidFill>
                    <a:latin typeface="Aptos" panose="02110004020202020204"/>
                    <a:ea typeface="新細明體" panose="02020500000000000000" pitchFamily="18" charset="-120"/>
                  </a:rPr>
                  <a:t>經濟大衰退</a:t>
                </a:r>
                <a:endParaRPr lang="en-US" altLang="zh-HK" dirty="0">
                  <a:solidFill>
                    <a:prstClr val="black"/>
                  </a:solidFill>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電子</a:t>
                </a:r>
                <a:r>
                  <a:rPr kumimoji="0" lang="zh-TW" altLang="en-US" b="0" i="0" u="none" strike="noStrike" kern="1200" cap="none" normalizeH="0" baseline="0" noProof="0" dirty="0" smtClean="0">
                    <a:ln>
                      <a:noFill/>
                    </a:ln>
                    <a:solidFill>
                      <a:prstClr val="black"/>
                    </a:solidFill>
                    <a:effectLst/>
                    <a:uLnTx/>
                    <a:uFillTx/>
                    <a:latin typeface="Aptos" panose="02110004020202020204"/>
                    <a:ea typeface="新細明體" panose="02020500000000000000" pitchFamily="18" charset="-120"/>
                  </a:rPr>
                  <a:t>遊戲</a:t>
                </a:r>
                <a:endPar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p:txBody>
          </p:sp>
        </p:grpSp>
        <p:grpSp>
          <p:nvGrpSpPr>
            <p:cNvPr id="11" name="群組 10"/>
            <p:cNvGrpSpPr/>
            <p:nvPr/>
          </p:nvGrpSpPr>
          <p:grpSpPr>
            <a:xfrm>
              <a:off x="3466304" y="1591216"/>
              <a:ext cx="2569459" cy="3371705"/>
              <a:chOff x="3480182" y="1378143"/>
              <a:chExt cx="2569459" cy="3371705"/>
            </a:xfrm>
          </p:grpSpPr>
          <p:sp>
            <p:nvSpPr>
              <p:cNvPr id="9" name="文字方塊 8">
                <a:extLst>
                  <a:ext uri="{FF2B5EF4-FFF2-40B4-BE49-F238E27FC236}">
                    <a16:creationId xmlns:a16="http://schemas.microsoft.com/office/drawing/2014/main" id="{39BEE8F3-FBBD-2B85-FCF6-9B476324CB1D}"/>
                  </a:ext>
                </a:extLst>
              </p:cNvPr>
              <p:cNvSpPr txBox="1"/>
              <p:nvPr/>
            </p:nvSpPr>
            <p:spPr>
              <a:xfrm>
                <a:off x="3546911" y="1378143"/>
                <a:ext cx="17822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X</a:t>
                </a:r>
                <a:r>
                  <a:rPr kumimoji="0" lang="zh-HK" altLang="en-US"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世代 </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41AFAF"/>
                    </a:solidFill>
                    <a:latin typeface="Aptos" panose="02110004020202020204"/>
                    <a:ea typeface="新細明體" panose="02020500000000000000" pitchFamily="18" charset="-120"/>
                  </a:rPr>
                  <a:t>1965</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p:txBody>
          </p:sp>
          <p:sp>
            <p:nvSpPr>
              <p:cNvPr id="6" name="文字方塊 5">
                <a:extLst>
                  <a:ext uri="{FF2B5EF4-FFF2-40B4-BE49-F238E27FC236}">
                    <a16:creationId xmlns:a16="http://schemas.microsoft.com/office/drawing/2014/main" id="{59C2F73F-F1AF-1717-449E-1632A3B702A8}"/>
                  </a:ext>
                </a:extLst>
              </p:cNvPr>
              <p:cNvSpPr txBox="1"/>
              <p:nvPr/>
            </p:nvSpPr>
            <p:spPr>
              <a:xfrm>
                <a:off x="3480182" y="3826518"/>
                <a:ext cx="2569459" cy="923330"/>
              </a:xfrm>
              <a:prstGeom prst="rect">
                <a:avLst/>
              </a:prstGeom>
              <a:noFill/>
            </p:spPr>
            <p:txBody>
              <a:bodyPr wrap="square">
                <a:spAutoFit/>
              </a:bodyPr>
              <a:lstStyle/>
              <a:p>
                <a:pPr marL="285750" indent="-285750">
                  <a:buFont typeface="Arial" panose="020B0604020202020204" pitchFamily="34" charset="0"/>
                  <a:buChar char="•"/>
                </a:pPr>
                <a:r>
                  <a:rPr lang="zh-HK" altLang="en-US" dirty="0"/>
                  <a:t>女性權</a:t>
                </a:r>
                <a:r>
                  <a:rPr lang="zh-TW" altLang="en-US" dirty="0"/>
                  <a:t>益</a:t>
                </a:r>
                <a:endParaRPr lang="en-US" altLang="zh-HK" dirty="0"/>
              </a:p>
              <a:p>
                <a:pPr marL="285750" indent="-285750">
                  <a:buFont typeface="Arial" panose="020B0604020202020204" pitchFamily="34" charset="0"/>
                  <a:buChar char="•"/>
                </a:pPr>
                <a:r>
                  <a:rPr lang="zh-TW" altLang="en-US" dirty="0"/>
                  <a:t>能源危機</a:t>
                </a:r>
                <a:endParaRPr lang="en-US" altLang="zh-TW" dirty="0"/>
              </a:p>
              <a:p>
                <a:pPr marL="285750" indent="-285750">
                  <a:buFont typeface="Arial" panose="020B0604020202020204" pitchFamily="34" charset="0"/>
                  <a:buChar char="•"/>
                </a:pPr>
                <a:r>
                  <a:rPr lang="zh-TW" altLang="en-US" dirty="0"/>
                  <a:t>電腦與互聯網</a:t>
                </a:r>
                <a:endParaRPr lang="en-US" altLang="zh-TW" dirty="0"/>
              </a:p>
            </p:txBody>
          </p:sp>
          <p:grpSp>
            <p:nvGrpSpPr>
              <p:cNvPr id="5" name="群組 4">
                <a:extLst>
                  <a:ext uri="{FF2B5EF4-FFF2-40B4-BE49-F238E27FC236}">
                    <a16:creationId xmlns:a16="http://schemas.microsoft.com/office/drawing/2014/main" id="{46382AE7-07A8-0398-7AC7-858CBA1133C1}"/>
                  </a:ext>
                </a:extLst>
              </p:cNvPr>
              <p:cNvGrpSpPr/>
              <p:nvPr/>
            </p:nvGrpSpPr>
            <p:grpSpPr>
              <a:xfrm>
                <a:off x="3705898" y="2203371"/>
                <a:ext cx="1468542" cy="1421723"/>
                <a:chOff x="3705898" y="2203371"/>
                <a:chExt cx="1468542" cy="1421723"/>
              </a:xfrm>
            </p:grpSpPr>
            <p:grpSp>
              <p:nvGrpSpPr>
                <p:cNvPr id="119" name="群組 118">
                  <a:extLst>
                    <a:ext uri="{FF2B5EF4-FFF2-40B4-BE49-F238E27FC236}">
                      <a16:creationId xmlns:a16="http://schemas.microsoft.com/office/drawing/2014/main" id="{A76EE5F4-B009-BC0B-E461-E4082711C8EC}"/>
                    </a:ext>
                  </a:extLst>
                </p:cNvPr>
                <p:cNvGrpSpPr/>
                <p:nvPr/>
              </p:nvGrpSpPr>
              <p:grpSpPr>
                <a:xfrm>
                  <a:off x="3705898" y="2203371"/>
                  <a:ext cx="1468542" cy="1421723"/>
                  <a:chOff x="1840217" y="3525686"/>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1840217" y="3525686"/>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2677793" y="3729207"/>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1906379"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2449468"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2573736" y="4201312"/>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3116825" y="419851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2815816" y="4425919"/>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2609656"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2933763" y="3850622"/>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2666843" y="3841277"/>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2010888" y="3733401"/>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2110234" y="4440893"/>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1942299" y="3935101"/>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2002907" y="3776481"/>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2741883" y="3700688"/>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pic>
              <p:nvPicPr>
                <p:cNvPr id="2" name="圖形 1" descr="鬍子 以實心填滿">
                  <a:extLst>
                    <a:ext uri="{FF2B5EF4-FFF2-40B4-BE49-F238E27FC236}">
                      <a16:creationId xmlns:a16="http://schemas.microsoft.com/office/drawing/2014/main" id="{6B6BE71C-5C0A-8AEA-F5E2-CFED085629F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4450" y="2961870"/>
                  <a:ext cx="334617" cy="334617"/>
                </a:xfrm>
                <a:prstGeom prst="rect">
                  <a:avLst/>
                </a:prstGeom>
              </p:spPr>
            </p:pic>
          </p:grpSp>
        </p:grpSp>
        <p:grpSp>
          <p:nvGrpSpPr>
            <p:cNvPr id="12" name="群組 11"/>
            <p:cNvGrpSpPr/>
            <p:nvPr/>
          </p:nvGrpSpPr>
          <p:grpSpPr>
            <a:xfrm>
              <a:off x="6234263" y="1591216"/>
              <a:ext cx="2602915" cy="3934138"/>
              <a:chOff x="6175325" y="1337173"/>
              <a:chExt cx="2602915" cy="3934138"/>
            </a:xfrm>
          </p:grpSpPr>
          <p:grpSp>
            <p:nvGrpSpPr>
              <p:cNvPr id="115" name="群組 114">
                <a:extLst>
                  <a:ext uri="{FF2B5EF4-FFF2-40B4-BE49-F238E27FC236}">
                    <a16:creationId xmlns:a16="http://schemas.microsoft.com/office/drawing/2014/main" id="{B9CCF5DC-7197-0EBA-616B-49A00037FB44}"/>
                  </a:ext>
                </a:extLst>
              </p:cNvPr>
              <p:cNvGrpSpPr/>
              <p:nvPr/>
            </p:nvGrpSpPr>
            <p:grpSpPr>
              <a:xfrm>
                <a:off x="6690651" y="2183645"/>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4" name="文字方塊 13">
                <a:extLst>
                  <a:ext uri="{FF2B5EF4-FFF2-40B4-BE49-F238E27FC236}">
                    <a16:creationId xmlns:a16="http://schemas.microsoft.com/office/drawing/2014/main" id="{425C777F-8704-C29A-A363-826AE8FACF04}"/>
                  </a:ext>
                </a:extLst>
              </p:cNvPr>
              <p:cNvSpPr txBox="1"/>
              <p:nvPr/>
            </p:nvSpPr>
            <p:spPr>
              <a:xfrm>
                <a:off x="6480081" y="3793983"/>
                <a:ext cx="2298159" cy="1477328"/>
              </a:xfrm>
              <a:prstGeom prst="rect">
                <a:avLst/>
              </a:prstGeom>
              <a:noFill/>
            </p:spPr>
            <p:txBody>
              <a:bodyPr wrap="square">
                <a:spAutoFit/>
              </a:body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zh-TW" altLang="en-US" dirty="0"/>
                  <a:t>寬頻、智能手機、搜尋器、網頁應用程式</a:t>
                </a:r>
                <a:endParaRPr lang="en-US" altLang="zh-TW" dirty="0"/>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zh-TW" altLang="en-US" dirty="0"/>
                  <a:t>消費主義</a:t>
                </a:r>
                <a:endParaRPr lang="en-US" altLang="zh-TW" dirty="0"/>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zh-TW" altLang="en-US" dirty="0"/>
                  <a:t>環保意識</a:t>
                </a:r>
                <a:endParaRPr lang="en-US" altLang="zh-TW" dirty="0"/>
              </a:p>
            </p:txBody>
          </p:sp>
          <p:sp>
            <p:nvSpPr>
              <p:cNvPr id="80" name="文字方塊 79">
                <a:extLst>
                  <a:ext uri="{FF2B5EF4-FFF2-40B4-BE49-F238E27FC236}">
                    <a16:creationId xmlns:a16="http://schemas.microsoft.com/office/drawing/2014/main" id="{ABFD276B-B927-26E8-26E6-8F7D71DBBD3A}"/>
                  </a:ext>
                </a:extLst>
              </p:cNvPr>
              <p:cNvSpPr txBox="1"/>
              <p:nvPr/>
            </p:nvSpPr>
            <p:spPr>
              <a:xfrm>
                <a:off x="6175325" y="1337173"/>
                <a:ext cx="258040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Y</a:t>
                </a:r>
                <a:r>
                  <a:rPr lang="zh-HK" altLang="en-US" sz="2400" b="1" spc="-150" dirty="0" smtClean="0">
                    <a:solidFill>
                      <a:srgbClr val="FF7C80"/>
                    </a:solidFill>
                    <a:latin typeface="Aptos" panose="02110004020202020204"/>
                    <a:ea typeface="新細明體" panose="02020500000000000000" pitchFamily="18" charset="-120"/>
                  </a:rPr>
                  <a:t>世代</a:t>
                </a:r>
                <a:r>
                  <a:rPr lang="zh-TW" altLang="en-US" sz="2400" b="1" spc="-150" dirty="0" smtClean="0">
                    <a:solidFill>
                      <a:srgbClr val="FF7C80"/>
                    </a:solidFill>
                    <a:latin typeface="Aptos" panose="02110004020202020204"/>
                    <a:ea typeface="新細明體" panose="02020500000000000000" pitchFamily="18" charset="-120"/>
                  </a:rPr>
                  <a:t>（</a:t>
                </a:r>
                <a:r>
                  <a:rPr lang="zh-HK" altLang="en-US" sz="2400" b="1" spc="-150" dirty="0" smtClean="0">
                    <a:solidFill>
                      <a:srgbClr val="FF7C80"/>
                    </a:solidFill>
                    <a:latin typeface="Aptos" panose="02110004020202020204"/>
                    <a:ea typeface="新細明體" panose="02020500000000000000" pitchFamily="18" charset="-120"/>
                  </a:rPr>
                  <a:t>千禧世代</a:t>
                </a:r>
                <a:r>
                  <a:rPr lang="zh-TW" altLang="en-US" sz="2400" b="1" spc="-150" dirty="0" smtClean="0">
                    <a:solidFill>
                      <a:srgbClr val="FF7C80"/>
                    </a:solidFill>
                    <a:latin typeface="Aptos" panose="02110004020202020204"/>
                    <a:ea typeface="新細明體" panose="02020500000000000000" pitchFamily="18" charset="-120"/>
                  </a:rPr>
                  <a:t>）</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1980</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p:txBody>
          </p:sp>
        </p:grpSp>
      </p:grpSp>
    </p:spTree>
    <p:extLst>
      <p:ext uri="{BB962C8B-B14F-4D97-AF65-F5344CB8AC3E}">
        <p14:creationId xmlns:p14="http://schemas.microsoft.com/office/powerpoint/2010/main" val="1417595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335821" y="331813"/>
            <a:ext cx="11686768" cy="676215"/>
          </a:xfrm>
        </p:spPr>
        <p:txBody>
          <a:bodyPr>
            <a:normAutofit/>
          </a:bodyPr>
          <a:lstStyle/>
          <a:p>
            <a:pPr algn="l"/>
            <a:r>
              <a:rPr lang="zh-HK" altLang="en-US" sz="3600" b="1" spc="-150" dirty="0">
                <a:solidFill>
                  <a:schemeClr val="accent4">
                    <a:lumMod val="75000"/>
                  </a:schemeClr>
                </a:solidFill>
              </a:rPr>
              <a:t>作為</a:t>
            </a:r>
            <a:r>
              <a:rPr lang="zh-HK" altLang="en-US" sz="3600" b="1" spc="-150" dirty="0" smtClean="0">
                <a:solidFill>
                  <a:schemeClr val="accent4">
                    <a:lumMod val="75000"/>
                  </a:schemeClr>
                </a:solidFill>
              </a:rPr>
              <a:t>消費者</a:t>
            </a:r>
            <a:endParaRPr lang="en-US" altLang="zh-HK" sz="3600" b="1" spc="-150" dirty="0">
              <a:solidFill>
                <a:schemeClr val="accent4">
                  <a:lumMod val="75000"/>
                </a:schemeClr>
              </a:solidFill>
            </a:endParaRPr>
          </a:p>
        </p:txBody>
      </p:sp>
      <p:sp>
        <p:nvSpPr>
          <p:cNvPr id="10" name="投影片編號版面配置區 9"/>
          <p:cNvSpPr>
            <a:spLocks noGrp="1"/>
          </p:cNvSpPr>
          <p:nvPr>
            <p:ph type="sldNum" sz="quarter" idx="12"/>
          </p:nvPr>
        </p:nvSpPr>
        <p:spPr/>
        <p:txBody>
          <a:bodyPr/>
          <a:lstStyle/>
          <a:p>
            <a:fld id="{B22CB2AD-5013-4854-BCEC-9E229D0E541F}" type="slidenum">
              <a:rPr lang="zh-HK" altLang="en-US" smtClean="0"/>
              <a:t>5</a:t>
            </a:fld>
            <a:endParaRPr lang="zh-HK" altLang="en-US" dirty="0"/>
          </a:p>
        </p:txBody>
      </p:sp>
      <p:grpSp>
        <p:nvGrpSpPr>
          <p:cNvPr id="8" name="群組 7"/>
          <p:cNvGrpSpPr/>
          <p:nvPr/>
        </p:nvGrpSpPr>
        <p:grpSpPr>
          <a:xfrm>
            <a:off x="335821" y="1174286"/>
            <a:ext cx="11603410" cy="6173506"/>
            <a:chOff x="335821" y="1174286"/>
            <a:chExt cx="11603410" cy="6173506"/>
          </a:xfrm>
        </p:grpSpPr>
        <p:grpSp>
          <p:nvGrpSpPr>
            <p:cNvPr id="11" name="群組 10"/>
            <p:cNvGrpSpPr/>
            <p:nvPr/>
          </p:nvGrpSpPr>
          <p:grpSpPr>
            <a:xfrm>
              <a:off x="335821" y="1174286"/>
              <a:ext cx="2769343" cy="3821331"/>
              <a:chOff x="515061" y="1377257"/>
              <a:chExt cx="2769343" cy="3821331"/>
            </a:xfrm>
          </p:grpSpPr>
          <p:sp>
            <p:nvSpPr>
              <p:cNvPr id="7" name="文字方塊 6">
                <a:extLst>
                  <a:ext uri="{FF2B5EF4-FFF2-40B4-BE49-F238E27FC236}">
                    <a16:creationId xmlns:a16="http://schemas.microsoft.com/office/drawing/2014/main" id="{9DBB5060-40CF-1A2E-9411-743F0AC85301}"/>
                  </a:ext>
                </a:extLst>
              </p:cNvPr>
              <p:cNvSpPr txBox="1"/>
              <p:nvPr/>
            </p:nvSpPr>
            <p:spPr>
              <a:xfrm>
                <a:off x="515061" y="1377257"/>
                <a:ext cx="2255654" cy="830997"/>
              </a:xfrm>
              <a:prstGeom prst="rect">
                <a:avLst/>
              </a:prstGeom>
              <a:noFill/>
            </p:spPr>
            <p:txBody>
              <a:bodyPr wrap="square">
                <a:spAutoFit/>
              </a:bodyPr>
              <a:lstStyle/>
              <a:p>
                <a:pPr algn="ctr"/>
                <a:r>
                  <a:rPr lang="zh-HK" altLang="en-US" sz="2400" b="0" i="0" dirty="0">
                    <a:solidFill>
                      <a:srgbClr val="4D5156"/>
                    </a:solidFill>
                    <a:effectLst/>
                    <a:highlight>
                      <a:srgbClr val="FFFFFF"/>
                    </a:highlight>
                    <a:latin typeface="Arial" panose="020B0604020202020204" pitchFamily="34" charset="0"/>
                  </a:rPr>
                  <a:t>嬰兒</a:t>
                </a:r>
                <a:r>
                  <a:rPr lang="zh-HK" altLang="en-US" sz="2400" b="0" i="0" dirty="0" smtClean="0">
                    <a:solidFill>
                      <a:srgbClr val="4D5156"/>
                    </a:solidFill>
                    <a:effectLst/>
                    <a:highlight>
                      <a:srgbClr val="FFFFFF"/>
                    </a:highlight>
                    <a:latin typeface="Arial" panose="020B0604020202020204" pitchFamily="34" charset="0"/>
                  </a:rPr>
                  <a:t>潮</a:t>
                </a:r>
                <a:r>
                  <a:rPr lang="zh-TW" altLang="en-US" sz="2400" b="0" i="0" dirty="0" smtClean="0">
                    <a:solidFill>
                      <a:srgbClr val="4D5156"/>
                    </a:solidFill>
                    <a:effectLst/>
                    <a:highlight>
                      <a:srgbClr val="FFFFFF"/>
                    </a:highlight>
                    <a:latin typeface="Arial" panose="020B0604020202020204" pitchFamily="34" charset="0"/>
                  </a:rPr>
                  <a:t>世</a:t>
                </a:r>
                <a:r>
                  <a:rPr lang="zh-HK" altLang="en-US" sz="2400" b="0" i="0" dirty="0" smtClean="0">
                    <a:solidFill>
                      <a:srgbClr val="4D5156"/>
                    </a:solidFill>
                    <a:effectLst/>
                    <a:highlight>
                      <a:srgbClr val="FFFFFF"/>
                    </a:highlight>
                    <a:latin typeface="Arial" panose="020B0604020202020204" pitchFamily="34" charset="0"/>
                  </a:rPr>
                  <a:t>代 </a:t>
                </a:r>
                <a:endParaRPr lang="en-US" altLang="zh-HK" sz="2400" b="0" i="0" dirty="0">
                  <a:solidFill>
                    <a:srgbClr val="4D5156"/>
                  </a:solidFill>
                  <a:effectLst/>
                  <a:highlight>
                    <a:srgbClr val="FFFFFF"/>
                  </a:highlight>
                  <a:latin typeface="Arial" panose="020B0604020202020204" pitchFamily="34" charset="0"/>
                </a:endParaRPr>
              </a:p>
              <a:p>
                <a:pPr algn="ctr"/>
                <a:r>
                  <a:rPr lang="en-US" altLang="zh-HK" sz="2400" b="1" spc="-150" dirty="0">
                    <a:solidFill>
                      <a:schemeClr val="bg1">
                        <a:lumMod val="50000"/>
                      </a:schemeClr>
                    </a:solidFill>
                  </a:rPr>
                  <a:t>1945</a:t>
                </a: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27019" y="2126207"/>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sp>
            <p:nvSpPr>
              <p:cNvPr id="4" name="文字方塊 3">
                <a:extLst>
                  <a:ext uri="{FF2B5EF4-FFF2-40B4-BE49-F238E27FC236}">
                    <a16:creationId xmlns:a16="http://schemas.microsoft.com/office/drawing/2014/main" id="{AC224EDE-F0B3-8D7A-C839-E72C98C3CB95}"/>
                  </a:ext>
                </a:extLst>
              </p:cNvPr>
              <p:cNvSpPr txBox="1"/>
              <p:nvPr/>
            </p:nvSpPr>
            <p:spPr>
              <a:xfrm>
                <a:off x="570198" y="3721260"/>
                <a:ext cx="2714206" cy="1477328"/>
              </a:xfrm>
              <a:prstGeom prst="rect">
                <a:avLst/>
              </a:prstGeom>
              <a:noFill/>
            </p:spPr>
            <p:txBody>
              <a:bodyPr wrap="square" rtlCol="0">
                <a:spAutoFit/>
              </a:bodyPr>
              <a:lstStyle/>
              <a:p>
                <a:pPr marL="285750" indent="-285750">
                  <a:buFont typeface="Arial" panose="020B0604020202020204" pitchFamily="34" charset="0"/>
                  <a:buChar char="•"/>
                </a:pPr>
                <a:r>
                  <a:rPr lang="en-US" altLang="zh-TW" dirty="0">
                    <a:cs typeface="Arial" panose="020B0604020202020204" pitchFamily="34" charset="0"/>
                  </a:rPr>
                  <a:t>59</a:t>
                </a:r>
                <a:r>
                  <a:rPr lang="en-US" altLang="zh-TW" dirty="0" smtClean="0">
                    <a:cs typeface="Arial" panose="020B0604020202020204" pitchFamily="34" charset="0"/>
                  </a:rPr>
                  <a:t>% </a:t>
                </a:r>
                <a:r>
                  <a:rPr lang="zh-TW" altLang="en-US" dirty="0" smtClean="0">
                    <a:cs typeface="Arial" panose="020B0604020202020204" pitchFamily="34" charset="0"/>
                  </a:rPr>
                  <a:t>閱讀</a:t>
                </a:r>
                <a:r>
                  <a:rPr lang="zh-TW" altLang="en-US" dirty="0">
                    <a:cs typeface="Arial" panose="020B0604020202020204" pitchFamily="34" charset="0"/>
                  </a:rPr>
                  <a:t>報紙和雜誌來搜尋消費品</a:t>
                </a:r>
                <a:endParaRPr lang="en-US" altLang="zh-HK" dirty="0">
                  <a:cs typeface="Arial" panose="020B0604020202020204" pitchFamily="34" charset="0"/>
                </a:endParaRPr>
              </a:p>
              <a:p>
                <a:pPr marL="285750" indent="-285750">
                  <a:buFont typeface="Arial" panose="020B0604020202020204" pitchFamily="34" charset="0"/>
                  <a:buChar char="•"/>
                </a:pPr>
                <a:r>
                  <a:rPr lang="en-US" altLang="zh-TW" dirty="0">
                    <a:cs typeface="Arial" panose="020B0604020202020204" pitchFamily="34" charset="0"/>
                  </a:rPr>
                  <a:t>62</a:t>
                </a:r>
                <a:r>
                  <a:rPr lang="en-US" altLang="zh-TW" dirty="0" smtClean="0">
                    <a:cs typeface="Arial" panose="020B0604020202020204" pitchFamily="34" charset="0"/>
                  </a:rPr>
                  <a:t>% </a:t>
                </a:r>
                <a:r>
                  <a:rPr lang="zh-TW" altLang="en-US" dirty="0" smtClean="0">
                    <a:cs typeface="Arial" panose="020B0604020202020204" pitchFamily="34" charset="0"/>
                  </a:rPr>
                  <a:t>喜歡</a:t>
                </a:r>
                <a:r>
                  <a:rPr lang="zh-TW" altLang="en-US" dirty="0">
                    <a:cs typeface="Arial" panose="020B0604020202020204" pitchFamily="34" charset="0"/>
                  </a:rPr>
                  <a:t>在商店購物</a:t>
                </a:r>
                <a:endParaRPr lang="en-US" altLang="zh-HK" dirty="0">
                  <a:cs typeface="Arial" panose="020B0604020202020204" pitchFamily="34" charset="0"/>
                </a:endParaRPr>
              </a:p>
              <a:p>
                <a:pPr marL="285750" indent="-285750">
                  <a:buFont typeface="Arial" panose="020B0604020202020204" pitchFamily="34" charset="0"/>
                  <a:buChar char="•"/>
                </a:pPr>
                <a:r>
                  <a:rPr lang="zh-TW" altLang="en-US" dirty="0" smtClean="0">
                    <a:cs typeface="Arial" panose="020B0604020202020204" pitchFamily="34" charset="0"/>
                  </a:rPr>
                  <a:t>只有 </a:t>
                </a:r>
                <a:r>
                  <a:rPr lang="en-US" altLang="zh-TW" dirty="0" smtClean="0">
                    <a:cs typeface="Arial" panose="020B0604020202020204" pitchFamily="34" charset="0"/>
                  </a:rPr>
                  <a:t>19% </a:t>
                </a:r>
                <a:r>
                  <a:rPr lang="zh-TW" altLang="en-US" dirty="0" smtClean="0">
                    <a:cs typeface="Arial" panose="020B0604020202020204" pitchFamily="34" charset="0"/>
                  </a:rPr>
                  <a:t>的</a:t>
                </a:r>
                <a:r>
                  <a:rPr lang="zh-TW" altLang="en-US" dirty="0">
                    <a:cs typeface="Arial" panose="020B0604020202020204" pitchFamily="34" charset="0"/>
                  </a:rPr>
                  <a:t>人更喜歡在線上購物</a:t>
                </a:r>
                <a:endParaRPr lang="zh-HK" altLang="en-US" dirty="0">
                  <a:cs typeface="Arial" panose="020B0604020202020204" pitchFamily="34" charset="0"/>
                </a:endParaRPr>
              </a:p>
            </p:txBody>
          </p:sp>
        </p:grpSp>
        <p:grpSp>
          <p:nvGrpSpPr>
            <p:cNvPr id="22" name="群組 21"/>
            <p:cNvGrpSpPr/>
            <p:nvPr/>
          </p:nvGrpSpPr>
          <p:grpSpPr>
            <a:xfrm>
              <a:off x="8934108" y="1174286"/>
              <a:ext cx="3005123" cy="6173506"/>
              <a:chOff x="8977068" y="1406123"/>
              <a:chExt cx="3005123" cy="6173506"/>
            </a:xfrm>
          </p:grpSpPr>
          <p:sp>
            <p:nvSpPr>
              <p:cNvPr id="13" name="文字方塊 12">
                <a:extLst>
                  <a:ext uri="{FF2B5EF4-FFF2-40B4-BE49-F238E27FC236}">
                    <a16:creationId xmlns:a16="http://schemas.microsoft.com/office/drawing/2014/main" id="{90A06A6E-C1AC-9C0C-5FE4-511881641279}"/>
                  </a:ext>
                </a:extLst>
              </p:cNvPr>
              <p:cNvSpPr txBox="1"/>
              <p:nvPr/>
            </p:nvSpPr>
            <p:spPr>
              <a:xfrm>
                <a:off x="9055921" y="1406123"/>
                <a:ext cx="273140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Z</a:t>
                </a:r>
                <a:r>
                  <a:rPr kumimoji="0" lang="zh-HK" altLang="en-US"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世代 </a:t>
                </a:r>
                <a:endPar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00B0F0"/>
                    </a:solidFill>
                    <a:latin typeface="Aptos" panose="02110004020202020204"/>
                    <a:ea typeface="新細明體" panose="02020500000000000000" pitchFamily="18" charset="-120"/>
                  </a:rPr>
                  <a:t>2000</a:t>
                </a:r>
                <a:endPar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194558"/>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sp>
            <p:nvSpPr>
              <p:cNvPr id="19" name="文字方塊 18">
                <a:extLst>
                  <a:ext uri="{FF2B5EF4-FFF2-40B4-BE49-F238E27FC236}">
                    <a16:creationId xmlns:a16="http://schemas.microsoft.com/office/drawing/2014/main" id="{A579C129-3EDC-0002-B9A6-72C5C9A7D99B}"/>
                  </a:ext>
                </a:extLst>
              </p:cNvPr>
              <p:cNvSpPr txBox="1"/>
              <p:nvPr/>
            </p:nvSpPr>
            <p:spPr>
              <a:xfrm>
                <a:off x="8977068" y="3670867"/>
                <a:ext cx="3005123" cy="3908762"/>
              </a:xfrm>
              <a:prstGeom prst="rect">
                <a:avLst/>
              </a:prstGeom>
              <a:noFill/>
            </p:spPr>
            <p:txBody>
              <a:bodyPr wrap="square">
                <a:spAutoFit/>
              </a:body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64%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的人信任來自品牌的行動</a:t>
                </a:r>
                <a:r>
                  <a:rPr lang="zh-TW" altLang="en-US" dirty="0">
                    <a:cs typeface="Arial" panose="020B0604020202020204" pitchFamily="34" charset="0"/>
                  </a:rPr>
                  <a:t>應用程式和短訊的內容</a:t>
                </a:r>
                <a:endParaRPr lang="en-US" altLang="zh-TW" dirty="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22%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的人信任品牌的社交網路貼文</a:t>
                </a:r>
                <a:endPar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34%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的人希望品牌透過社交媒體接觸他們，</a:t>
                </a: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33%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透過電子郵件，</a:t>
                </a: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28%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透過線上廣告，</a:t>
                </a: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13%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透過郵寄</a:t>
                </a:r>
                <a:endPar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27%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的人希望廣告包含名人或運動員</a:t>
                </a:r>
                <a:endParaRPr kumimoji="0" lang="en-US" altLang="zh-HK"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zh-HK"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grpSp>
        <p:grpSp>
          <p:nvGrpSpPr>
            <p:cNvPr id="12" name="群組 11"/>
            <p:cNvGrpSpPr/>
            <p:nvPr/>
          </p:nvGrpSpPr>
          <p:grpSpPr>
            <a:xfrm>
              <a:off x="3089271" y="1179585"/>
              <a:ext cx="2640204" cy="4605603"/>
              <a:chOff x="3354244" y="1406123"/>
              <a:chExt cx="2640204" cy="4605603"/>
            </a:xfrm>
          </p:grpSpPr>
          <p:sp>
            <p:nvSpPr>
              <p:cNvPr id="9" name="文字方塊 8">
                <a:extLst>
                  <a:ext uri="{FF2B5EF4-FFF2-40B4-BE49-F238E27FC236}">
                    <a16:creationId xmlns:a16="http://schemas.microsoft.com/office/drawing/2014/main" id="{39BEE8F3-FBBD-2B85-FCF6-9B476324CB1D}"/>
                  </a:ext>
                </a:extLst>
              </p:cNvPr>
              <p:cNvSpPr txBox="1"/>
              <p:nvPr/>
            </p:nvSpPr>
            <p:spPr>
              <a:xfrm>
                <a:off x="3546911" y="1406123"/>
                <a:ext cx="17822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X</a:t>
                </a:r>
                <a:r>
                  <a:rPr kumimoji="0" lang="zh-HK" altLang="en-US"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世代 </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41AFAF"/>
                    </a:solidFill>
                    <a:latin typeface="Aptos" panose="02110004020202020204"/>
                    <a:ea typeface="新細明體" panose="02020500000000000000" pitchFamily="18" charset="-120"/>
                  </a:rPr>
                  <a:t>1965</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p:txBody>
          </p:sp>
          <p:sp>
            <p:nvSpPr>
              <p:cNvPr id="6" name="文字方塊 5">
                <a:extLst>
                  <a:ext uri="{FF2B5EF4-FFF2-40B4-BE49-F238E27FC236}">
                    <a16:creationId xmlns:a16="http://schemas.microsoft.com/office/drawing/2014/main" id="{59C2F73F-F1AF-1717-449E-1632A3B702A8}"/>
                  </a:ext>
                </a:extLst>
              </p:cNvPr>
              <p:cNvSpPr txBox="1"/>
              <p:nvPr/>
            </p:nvSpPr>
            <p:spPr>
              <a:xfrm>
                <a:off x="3354244" y="3703402"/>
                <a:ext cx="2640204" cy="2308324"/>
              </a:xfrm>
              <a:prstGeom prst="rect">
                <a:avLst/>
              </a:prstGeom>
              <a:noFill/>
            </p:spPr>
            <p:txBody>
              <a:bodyPr wrap="square">
                <a:spAutoFit/>
              </a:bodyPr>
              <a:lstStyle/>
              <a:p>
                <a:pPr marL="285750" indent="-285750">
                  <a:buFont typeface="Arial" panose="020B0604020202020204" pitchFamily="34" charset="0"/>
                  <a:buChar char="•"/>
                </a:pPr>
                <a:r>
                  <a:rPr lang="en-US" altLang="zh-TW" dirty="0"/>
                  <a:t>74</a:t>
                </a:r>
                <a:r>
                  <a:rPr lang="en-US" altLang="zh-TW" dirty="0" smtClean="0"/>
                  <a:t>% </a:t>
                </a:r>
                <a:r>
                  <a:rPr lang="zh-TW" altLang="en-US" dirty="0"/>
                  <a:t>使用網上銀行</a:t>
                </a:r>
                <a:endParaRPr lang="en-US" altLang="zh-TW" dirty="0"/>
              </a:p>
              <a:p>
                <a:pPr marL="285750" indent="-285750">
                  <a:buFont typeface="Arial" panose="020B0604020202020204" pitchFamily="34" charset="0"/>
                  <a:buChar char="•"/>
                </a:pPr>
                <a:r>
                  <a:rPr lang="en-US" altLang="zh-TW" dirty="0"/>
                  <a:t>72% </a:t>
                </a:r>
                <a:r>
                  <a:rPr lang="zh-TW" altLang="en-US" dirty="0"/>
                  <a:t>使用互聯網進行產品研究</a:t>
                </a:r>
                <a:endParaRPr lang="en-US" altLang="zh-TW" dirty="0"/>
              </a:p>
              <a:p>
                <a:pPr marL="285750" indent="-285750">
                  <a:buFont typeface="Arial" panose="020B0604020202020204" pitchFamily="34" charset="0"/>
                  <a:buChar char="•"/>
                </a:pPr>
                <a:r>
                  <a:rPr lang="en-US" altLang="zh-TW" dirty="0"/>
                  <a:t>81% </a:t>
                </a:r>
                <a:r>
                  <a:rPr lang="zh-TW" altLang="en-US" dirty="0"/>
                  <a:t>曾在網上購物</a:t>
                </a:r>
                <a:endParaRPr lang="en-US" altLang="zh-TW" dirty="0"/>
              </a:p>
              <a:p>
                <a:pPr marL="285750" indent="-285750">
                  <a:buFont typeface="Arial" panose="020B0604020202020204" pitchFamily="34" charset="0"/>
                  <a:buChar char="•"/>
                </a:pPr>
                <a:r>
                  <a:rPr lang="en-US" altLang="zh-TW" dirty="0"/>
                  <a:t>62% </a:t>
                </a:r>
                <a:r>
                  <a:rPr lang="zh-TW" altLang="en-US" dirty="0"/>
                  <a:t>閱讀報紙</a:t>
                </a:r>
                <a:endParaRPr lang="en-US" altLang="zh-TW" dirty="0"/>
              </a:p>
              <a:p>
                <a:pPr marL="285750" indent="-285750">
                  <a:buFont typeface="Arial" panose="020B0604020202020204" pitchFamily="34" charset="0"/>
                  <a:buChar char="•"/>
                </a:pPr>
                <a:r>
                  <a:rPr lang="en-US" altLang="zh-TW" dirty="0"/>
                  <a:t>48% </a:t>
                </a:r>
                <a:r>
                  <a:rPr lang="zh-TW" altLang="en-US" dirty="0"/>
                  <a:t>收聽電台廣播和閱讀雜誌</a:t>
                </a:r>
                <a:endParaRPr lang="en-US" altLang="zh-TW" dirty="0"/>
              </a:p>
              <a:p>
                <a:pPr marL="285750" indent="-285750">
                  <a:buFont typeface="Arial" panose="020B0604020202020204" pitchFamily="34" charset="0"/>
                  <a:buChar char="•"/>
                </a:pPr>
                <a:r>
                  <a:rPr lang="en-US" altLang="zh-TW" dirty="0"/>
                  <a:t>45</a:t>
                </a:r>
                <a:r>
                  <a:rPr lang="en-US" altLang="zh-TW" dirty="0" smtClean="0"/>
                  <a:t>% </a:t>
                </a:r>
                <a:r>
                  <a:rPr lang="zh-TW" altLang="en-US" dirty="0" smtClean="0"/>
                  <a:t>觀看線上電視 </a:t>
                </a:r>
                <a:endParaRPr lang="en-US" altLang="zh-HK" dirty="0"/>
              </a:p>
            </p:txBody>
          </p:sp>
          <p:grpSp>
            <p:nvGrpSpPr>
              <p:cNvPr id="5" name="群組 4">
                <a:extLst>
                  <a:ext uri="{FF2B5EF4-FFF2-40B4-BE49-F238E27FC236}">
                    <a16:creationId xmlns:a16="http://schemas.microsoft.com/office/drawing/2014/main" id="{8072B03C-3D7B-6452-FDF8-4C1112607A50}"/>
                  </a:ext>
                </a:extLst>
              </p:cNvPr>
              <p:cNvGrpSpPr/>
              <p:nvPr/>
            </p:nvGrpSpPr>
            <p:grpSpPr>
              <a:xfrm>
                <a:off x="3705898" y="2203371"/>
                <a:ext cx="1468542" cy="1421723"/>
                <a:chOff x="3705898" y="2203371"/>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3705898" y="2203371"/>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4543474" y="2406892"/>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3772060" y="2878997"/>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4315149" y="2876199"/>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4439417" y="2878997"/>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4982506" y="2876199"/>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4681497" y="3103604"/>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4475337" y="2612786"/>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4799444" y="2528307"/>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4532524" y="2518962"/>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3876569" y="2411086"/>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3975915" y="3118578"/>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3807980" y="2612786"/>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3868588" y="2454166"/>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4607564" y="2378373"/>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2" name="圖形 1" descr="鬍子 以實心填滿">
                  <a:extLst>
                    <a:ext uri="{FF2B5EF4-FFF2-40B4-BE49-F238E27FC236}">
                      <a16:creationId xmlns:a16="http://schemas.microsoft.com/office/drawing/2014/main" id="{8F6A36C1-A0D6-0B41-B531-E2D0A3E64B46}"/>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4450" y="2961870"/>
                  <a:ext cx="334617" cy="334617"/>
                </a:xfrm>
                <a:prstGeom prst="rect">
                  <a:avLst/>
                </a:prstGeom>
              </p:spPr>
            </p:pic>
          </p:grpSp>
        </p:grpSp>
        <p:grpSp>
          <p:nvGrpSpPr>
            <p:cNvPr id="16" name="群組 15"/>
            <p:cNvGrpSpPr/>
            <p:nvPr/>
          </p:nvGrpSpPr>
          <p:grpSpPr>
            <a:xfrm>
              <a:off x="6094500" y="1179425"/>
              <a:ext cx="2738438" cy="4856918"/>
              <a:chOff x="6322038" y="1399272"/>
              <a:chExt cx="2738438" cy="4856918"/>
            </a:xfrm>
          </p:grpSpPr>
          <p:grpSp>
            <p:nvGrpSpPr>
              <p:cNvPr id="115" name="群組 114">
                <a:extLst>
                  <a:ext uri="{FF2B5EF4-FFF2-40B4-BE49-F238E27FC236}">
                    <a16:creationId xmlns:a16="http://schemas.microsoft.com/office/drawing/2014/main" id="{B9CCF5DC-7197-0EBA-616B-49A00037FB44}"/>
                  </a:ext>
                </a:extLst>
              </p:cNvPr>
              <p:cNvGrpSpPr/>
              <p:nvPr/>
            </p:nvGrpSpPr>
            <p:grpSpPr>
              <a:xfrm>
                <a:off x="6690651" y="2183645"/>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4" name="文字方塊 13">
                <a:extLst>
                  <a:ext uri="{FF2B5EF4-FFF2-40B4-BE49-F238E27FC236}">
                    <a16:creationId xmlns:a16="http://schemas.microsoft.com/office/drawing/2014/main" id="{425C777F-8704-C29A-A363-826AE8FACF04}"/>
                  </a:ext>
                </a:extLst>
              </p:cNvPr>
              <p:cNvSpPr txBox="1"/>
              <p:nvPr/>
            </p:nvSpPr>
            <p:spPr>
              <a:xfrm>
                <a:off x="6346271" y="3670867"/>
                <a:ext cx="2714205" cy="2585323"/>
              </a:xfrm>
              <a:prstGeom prst="rect">
                <a:avLst/>
              </a:prstGeom>
              <a:noFill/>
            </p:spPr>
            <p:txBody>
              <a:bodyPr wrap="square">
                <a:spAutoFit/>
              </a:body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63%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透過社交網路了解品牌最新動態</a:t>
                </a:r>
                <a:endParaRPr lang="en-US" altLang="zh-TW" dirty="0">
                  <a:cs typeface="Arial" panose="020B0604020202020204" pitchFamily="34" charset="0"/>
                </a:endParaRP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TW" dirty="0">
                    <a:cs typeface="Arial" panose="020B0604020202020204" pitchFamily="34" charset="0"/>
                  </a:rPr>
                  <a:t>46% </a:t>
                </a:r>
                <a:r>
                  <a:rPr lang="zh-TW" altLang="en-US" dirty="0">
                    <a:cs typeface="Arial" panose="020B0604020202020204" pitchFamily="34" charset="0"/>
                  </a:rPr>
                  <a:t>的人</a:t>
                </a:r>
                <a:r>
                  <a:rPr kumimoji="0" lang="zh-TW" altLang="en-US" b="0" i="0" u="none" strike="noStrike" kern="1200" cap="none" normalizeH="0" baseline="0" noProof="0" dirty="0" smtClean="0">
                    <a:ln>
                      <a:noFill/>
                    </a:ln>
                    <a:solidFill>
                      <a:prstClr val="black"/>
                    </a:solidFill>
                    <a:effectLst/>
                    <a:uLnTx/>
                    <a:uFillTx/>
                    <a:latin typeface="Aptos" panose="02110004020202020204"/>
                    <a:ea typeface="新細明體" panose="02020500000000000000" pitchFamily="18" charset="-120"/>
                  </a:rPr>
                  <a:t>在</a:t>
                </a:r>
                <a:r>
                  <a:rPr lang="zh-TW" altLang="en-US" dirty="0"/>
                  <a:t>線上購物</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時依賴社交媒體</a:t>
                </a:r>
                <a:endPar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48%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的人更相信口碑而不是電視</a:t>
                </a:r>
                <a:r>
                  <a:rPr kumimoji="0" lang="zh-TW" altLang="en-US" b="0" i="0" u="none" strike="noStrike" kern="1200" cap="none" normalizeH="0" baseline="0" noProof="0" dirty="0" smtClean="0">
                    <a:ln>
                      <a:noFill/>
                    </a:ln>
                    <a:solidFill>
                      <a:prstClr val="black"/>
                    </a:solidFill>
                    <a:effectLst/>
                    <a:uLnTx/>
                    <a:uFillTx/>
                    <a:latin typeface="Aptos" panose="02110004020202020204"/>
                    <a:ea typeface="新細明體" panose="02020500000000000000" pitchFamily="18" charset="-120"/>
                  </a:rPr>
                  <a:t>廣告</a:t>
                </a:r>
                <a:endPar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41%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透過手機</a:t>
                </a:r>
                <a:r>
                  <a:rPr kumimoji="0" lang="zh-TW" altLang="en-US" b="0" i="0" u="none" strike="noStrike" kern="1200" cap="none" normalizeH="0" baseline="0" noProof="0" dirty="0" smtClean="0">
                    <a:ln>
                      <a:noFill/>
                    </a:ln>
                    <a:solidFill>
                      <a:prstClr val="black"/>
                    </a:solidFill>
                    <a:effectLst/>
                    <a:uLnTx/>
                    <a:uFillTx/>
                    <a:latin typeface="Aptos" panose="02110004020202020204"/>
                    <a:ea typeface="新細明體" panose="02020500000000000000" pitchFamily="18" charset="-120"/>
                  </a:rPr>
                  <a:t>購買產品</a:t>
                </a:r>
                <a:endPar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TW"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32% </a:t>
                </a:r>
                <a:r>
                  <a:rPr kumimoji="0" lang="zh-TW"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rPr>
                  <a:t>不喜歡廣告</a:t>
                </a:r>
                <a:endParaRPr kumimoji="0" lang="zh-HK" altLang="en-US"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endParaRPr>
              </a:p>
            </p:txBody>
          </p:sp>
          <p:sp>
            <p:nvSpPr>
              <p:cNvPr id="80" name="文字方塊 79">
                <a:extLst>
                  <a:ext uri="{FF2B5EF4-FFF2-40B4-BE49-F238E27FC236}">
                    <a16:creationId xmlns:a16="http://schemas.microsoft.com/office/drawing/2014/main" id="{ABFD276B-B927-26E8-26E6-8F7D71DBBD3A}"/>
                  </a:ext>
                </a:extLst>
              </p:cNvPr>
              <p:cNvSpPr txBox="1"/>
              <p:nvPr/>
            </p:nvSpPr>
            <p:spPr>
              <a:xfrm>
                <a:off x="6322038" y="1399272"/>
                <a:ext cx="242349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Y</a:t>
                </a:r>
                <a:r>
                  <a:rPr lang="zh-HK" altLang="en-US" sz="2400" b="1" spc="-150" dirty="0" smtClean="0">
                    <a:solidFill>
                      <a:srgbClr val="FF7C80"/>
                    </a:solidFill>
                    <a:latin typeface="Aptos" panose="02110004020202020204"/>
                    <a:ea typeface="新細明體" panose="02020500000000000000" pitchFamily="18" charset="-120"/>
                  </a:rPr>
                  <a:t>世代</a:t>
                </a:r>
                <a:r>
                  <a:rPr lang="zh-TW" altLang="en-US" sz="2400" b="1" spc="-150" dirty="0" smtClean="0">
                    <a:solidFill>
                      <a:srgbClr val="FF7C80"/>
                    </a:solidFill>
                    <a:latin typeface="Aptos" panose="02110004020202020204"/>
                    <a:ea typeface="新細明體" panose="02020500000000000000" pitchFamily="18" charset="-120"/>
                  </a:rPr>
                  <a:t>（</a:t>
                </a:r>
                <a:r>
                  <a:rPr lang="zh-HK" altLang="en-US" sz="2400" b="1" spc="-150" dirty="0" smtClean="0">
                    <a:solidFill>
                      <a:srgbClr val="FF7C80"/>
                    </a:solidFill>
                    <a:latin typeface="Aptos" panose="02110004020202020204"/>
                    <a:ea typeface="新細明體" panose="02020500000000000000" pitchFamily="18" charset="-120"/>
                  </a:rPr>
                  <a:t>千禧世代</a:t>
                </a:r>
                <a:r>
                  <a:rPr lang="zh-TW" altLang="en-US" sz="2400" b="1" spc="-150" dirty="0" smtClean="0">
                    <a:solidFill>
                      <a:srgbClr val="FF7C80"/>
                    </a:solidFill>
                    <a:latin typeface="Aptos" panose="02110004020202020204"/>
                    <a:ea typeface="新細明體" panose="02020500000000000000" pitchFamily="18" charset="-120"/>
                  </a:rPr>
                  <a:t>）</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1980</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p:txBody>
          </p:sp>
        </p:grpSp>
      </p:grpSp>
      <p:sp>
        <p:nvSpPr>
          <p:cNvPr id="83" name="文字方塊 82">
            <a:extLst>
              <a:ext uri="{FF2B5EF4-FFF2-40B4-BE49-F238E27FC236}">
                <a16:creationId xmlns:a16="http://schemas.microsoft.com/office/drawing/2014/main" id="{73D51415-2E50-6CB1-9E22-755EBA99A6D6}"/>
              </a:ext>
            </a:extLst>
          </p:cNvPr>
          <p:cNvSpPr txBox="1"/>
          <p:nvPr/>
        </p:nvSpPr>
        <p:spPr>
          <a:xfrm>
            <a:off x="107110" y="6519446"/>
            <a:ext cx="4717958" cy="338554"/>
          </a:xfrm>
          <a:prstGeom prst="rect">
            <a:avLst/>
          </a:prstGeom>
          <a:noFill/>
        </p:spPr>
        <p:txBody>
          <a:bodyPr wrap="none" rtlCol="0">
            <a:spAutoFit/>
          </a:bodyPr>
          <a:lstStyle/>
          <a:p>
            <a:r>
              <a:rPr lang="zh-TW" altLang="en-US" sz="800" dirty="0"/>
              <a:t>數據僅反映美國市場。</a:t>
            </a:r>
            <a:endParaRPr lang="en-US" altLang="zh-TW" sz="800" dirty="0"/>
          </a:p>
          <a:p>
            <a:r>
              <a:rPr lang="zh-HK" altLang="en-US" sz="800" dirty="0"/>
              <a:t>資料來源：</a:t>
            </a:r>
            <a:r>
              <a:rPr lang="en-US" altLang="zh-HK" sz="800" dirty="0"/>
              <a:t>Dan </a:t>
            </a:r>
            <a:r>
              <a:rPr lang="en-US" altLang="zh-HK" sz="800" dirty="0" err="1"/>
              <a:t>Schawbel</a:t>
            </a:r>
            <a:r>
              <a:rPr lang="en-US" altLang="zh-HK" sz="800" dirty="0"/>
              <a:t>, </a:t>
            </a:r>
            <a:r>
              <a:rPr lang="en-US" altLang="zh-TW" sz="800" dirty="0"/>
              <a:t>Workplace Trends </a:t>
            </a:r>
            <a:r>
              <a:rPr lang="en-US" altLang="zh-TW" sz="800" dirty="0" smtClean="0"/>
              <a:t>Forecast (https</a:t>
            </a:r>
            <a:r>
              <a:rPr lang="en-US" altLang="zh-TW" sz="800" dirty="0"/>
              <a:t>://danschawbel.com/)</a:t>
            </a:r>
            <a:endParaRPr lang="zh-HK" altLang="en-US" sz="800" dirty="0"/>
          </a:p>
        </p:txBody>
      </p:sp>
    </p:spTree>
    <p:extLst>
      <p:ext uri="{BB962C8B-B14F-4D97-AF65-F5344CB8AC3E}">
        <p14:creationId xmlns:p14="http://schemas.microsoft.com/office/powerpoint/2010/main" val="678204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標題 2">
            <a:extLst>
              <a:ext uri="{FF2B5EF4-FFF2-40B4-BE49-F238E27FC236}">
                <a16:creationId xmlns:a16="http://schemas.microsoft.com/office/drawing/2014/main" id="{0B81C903-643B-6FBF-DCCE-D9F24720B5F9}"/>
              </a:ext>
            </a:extLst>
          </p:cNvPr>
          <p:cNvSpPr>
            <a:spLocks noGrp="1"/>
          </p:cNvSpPr>
          <p:nvPr>
            <p:ph type="subTitle" idx="1"/>
          </p:nvPr>
        </p:nvSpPr>
        <p:spPr>
          <a:xfrm>
            <a:off x="324301" y="537522"/>
            <a:ext cx="11686768" cy="633029"/>
          </a:xfrm>
        </p:spPr>
        <p:txBody>
          <a:bodyPr>
            <a:normAutofit/>
          </a:bodyPr>
          <a:lstStyle/>
          <a:p>
            <a:pPr algn="l"/>
            <a:r>
              <a:rPr lang="zh-TW" altLang="en-US" sz="3600" b="1" spc="-150" dirty="0">
                <a:solidFill>
                  <a:schemeClr val="accent4">
                    <a:lumMod val="75000"/>
                  </a:schemeClr>
                </a:solidFill>
              </a:rPr>
              <a:t>社交</a:t>
            </a:r>
            <a:r>
              <a:rPr lang="zh-TW" altLang="en-US" sz="3600" b="1" spc="-150" dirty="0" smtClean="0">
                <a:solidFill>
                  <a:schemeClr val="accent4">
                    <a:lumMod val="75000"/>
                  </a:schemeClr>
                </a:solidFill>
              </a:rPr>
              <a:t>媒體</a:t>
            </a:r>
            <a:endParaRPr lang="en-US" altLang="zh-HK" sz="3600" b="1" spc="-150" dirty="0">
              <a:solidFill>
                <a:schemeClr val="accent4">
                  <a:lumMod val="75000"/>
                </a:schemeClr>
              </a:solidFill>
            </a:endParaRPr>
          </a:p>
        </p:txBody>
      </p:sp>
      <p:sp>
        <p:nvSpPr>
          <p:cNvPr id="2" name="投影片編號版面配置區 1"/>
          <p:cNvSpPr>
            <a:spLocks noGrp="1"/>
          </p:cNvSpPr>
          <p:nvPr>
            <p:ph type="sldNum" sz="quarter" idx="12"/>
          </p:nvPr>
        </p:nvSpPr>
        <p:spPr>
          <a:xfrm>
            <a:off x="8375057" y="6120303"/>
            <a:ext cx="2743200" cy="365125"/>
          </a:xfrm>
        </p:spPr>
        <p:txBody>
          <a:bodyPr/>
          <a:lstStyle/>
          <a:p>
            <a:fld id="{B22CB2AD-5013-4854-BCEC-9E229D0E541F}" type="slidenum">
              <a:rPr lang="zh-HK" altLang="en-US" smtClean="0"/>
              <a:t>6</a:t>
            </a:fld>
            <a:endParaRPr lang="zh-HK" altLang="en-US" dirty="0"/>
          </a:p>
        </p:txBody>
      </p:sp>
      <p:grpSp>
        <p:nvGrpSpPr>
          <p:cNvPr id="23" name="群組 22"/>
          <p:cNvGrpSpPr/>
          <p:nvPr/>
        </p:nvGrpSpPr>
        <p:grpSpPr>
          <a:xfrm>
            <a:off x="365080" y="1391244"/>
            <a:ext cx="11753799" cy="5075223"/>
            <a:chOff x="365080" y="1391244"/>
            <a:chExt cx="11753799" cy="5075223"/>
          </a:xfrm>
        </p:grpSpPr>
        <p:grpSp>
          <p:nvGrpSpPr>
            <p:cNvPr id="11" name="群組 10"/>
            <p:cNvGrpSpPr/>
            <p:nvPr/>
          </p:nvGrpSpPr>
          <p:grpSpPr>
            <a:xfrm>
              <a:off x="365080" y="1402514"/>
              <a:ext cx="2591007" cy="5050787"/>
              <a:chOff x="387123" y="1421514"/>
              <a:chExt cx="2591007" cy="5050787"/>
            </a:xfrm>
          </p:grpSpPr>
          <p:sp>
            <p:nvSpPr>
              <p:cNvPr id="7" name="文字方塊 6">
                <a:extLst>
                  <a:ext uri="{FF2B5EF4-FFF2-40B4-BE49-F238E27FC236}">
                    <a16:creationId xmlns:a16="http://schemas.microsoft.com/office/drawing/2014/main" id="{9DBB5060-40CF-1A2E-9411-743F0AC85301}"/>
                  </a:ext>
                </a:extLst>
              </p:cNvPr>
              <p:cNvSpPr txBox="1"/>
              <p:nvPr/>
            </p:nvSpPr>
            <p:spPr>
              <a:xfrm>
                <a:off x="387123" y="1421514"/>
                <a:ext cx="2255654" cy="830997"/>
              </a:xfrm>
              <a:prstGeom prst="rect">
                <a:avLst/>
              </a:prstGeom>
              <a:noFill/>
            </p:spPr>
            <p:txBody>
              <a:bodyPr wrap="square">
                <a:spAutoFit/>
              </a:bodyPr>
              <a:lstStyle/>
              <a:p>
                <a:pPr algn="ctr"/>
                <a:r>
                  <a:rPr lang="zh-HK" altLang="en-US" sz="2400" b="0" i="0" dirty="0">
                    <a:solidFill>
                      <a:srgbClr val="4D5156"/>
                    </a:solidFill>
                    <a:effectLst/>
                    <a:highlight>
                      <a:srgbClr val="FFFFFF"/>
                    </a:highlight>
                    <a:latin typeface="Arial" panose="020B0604020202020204" pitchFamily="34" charset="0"/>
                  </a:rPr>
                  <a:t>嬰兒</a:t>
                </a:r>
                <a:r>
                  <a:rPr lang="zh-HK" altLang="en-US" sz="2400" b="0" i="0" dirty="0" smtClean="0">
                    <a:solidFill>
                      <a:srgbClr val="4D5156"/>
                    </a:solidFill>
                    <a:effectLst/>
                    <a:highlight>
                      <a:srgbClr val="FFFFFF"/>
                    </a:highlight>
                    <a:latin typeface="Arial" panose="020B0604020202020204" pitchFamily="34" charset="0"/>
                  </a:rPr>
                  <a:t>潮</a:t>
                </a:r>
                <a:r>
                  <a:rPr lang="zh-TW" altLang="en-US" sz="2400" dirty="0">
                    <a:solidFill>
                      <a:srgbClr val="4D5156"/>
                    </a:solidFill>
                    <a:highlight>
                      <a:srgbClr val="FFFFFF"/>
                    </a:highlight>
                    <a:latin typeface="Arial" panose="020B0604020202020204" pitchFamily="34" charset="0"/>
                  </a:rPr>
                  <a:t>世</a:t>
                </a:r>
                <a:r>
                  <a:rPr lang="zh-HK" altLang="en-US" sz="2400" b="0" i="0" dirty="0" smtClean="0">
                    <a:solidFill>
                      <a:srgbClr val="4D5156"/>
                    </a:solidFill>
                    <a:effectLst/>
                    <a:highlight>
                      <a:srgbClr val="FFFFFF"/>
                    </a:highlight>
                    <a:latin typeface="Arial" panose="020B0604020202020204" pitchFamily="34" charset="0"/>
                  </a:rPr>
                  <a:t>代 </a:t>
                </a:r>
                <a:endParaRPr lang="en-US" altLang="zh-HK" sz="2400" b="0" i="0" dirty="0">
                  <a:solidFill>
                    <a:srgbClr val="4D5156"/>
                  </a:solidFill>
                  <a:effectLst/>
                  <a:highlight>
                    <a:srgbClr val="FFFFFF"/>
                  </a:highlight>
                  <a:latin typeface="Arial" panose="020B0604020202020204" pitchFamily="34" charset="0"/>
                </a:endParaRPr>
              </a:p>
              <a:p>
                <a:pPr algn="ctr"/>
                <a:r>
                  <a:rPr lang="en-US" altLang="zh-HK" sz="2400" b="1" spc="-150" dirty="0">
                    <a:solidFill>
                      <a:schemeClr val="bg1">
                        <a:lumMod val="50000"/>
                      </a:schemeClr>
                    </a:solidFill>
                  </a:rPr>
                  <a:t>1945</a:t>
                </a:r>
              </a:p>
            </p:txBody>
          </p:sp>
          <p:grpSp>
            <p:nvGrpSpPr>
              <p:cNvPr id="118" name="群組 117">
                <a:extLst>
                  <a:ext uri="{FF2B5EF4-FFF2-40B4-BE49-F238E27FC236}">
                    <a16:creationId xmlns:a16="http://schemas.microsoft.com/office/drawing/2014/main" id="{243CC346-3B4F-A9DB-728A-9CCB13F15FAF}"/>
                  </a:ext>
                </a:extLst>
              </p:cNvPr>
              <p:cNvGrpSpPr/>
              <p:nvPr/>
            </p:nvGrpSpPr>
            <p:grpSpPr>
              <a:xfrm>
                <a:off x="810576" y="2169850"/>
                <a:ext cx="1468542" cy="1421723"/>
                <a:chOff x="245660" y="2845558"/>
                <a:chExt cx="1468542" cy="1421723"/>
              </a:xfrm>
            </p:grpSpPr>
            <p:sp>
              <p:nvSpPr>
                <p:cNvPr id="30" name="橢圓 29">
                  <a:extLst>
                    <a:ext uri="{FF2B5EF4-FFF2-40B4-BE49-F238E27FC236}">
                      <a16:creationId xmlns:a16="http://schemas.microsoft.com/office/drawing/2014/main" id="{7918F8B0-D5C7-24EE-3A87-7E01F1A53331}"/>
                    </a:ext>
                  </a:extLst>
                </p:cNvPr>
                <p:cNvSpPr/>
                <p:nvPr/>
              </p:nvSpPr>
              <p:spPr>
                <a:xfrm>
                  <a:off x="245660" y="2845558"/>
                  <a:ext cx="1468542" cy="1421723"/>
                </a:xfrm>
                <a:prstGeom prst="ellipse">
                  <a:avLst/>
                </a:prstGeom>
                <a:solidFill>
                  <a:schemeClr val="bg1">
                    <a:lumMod val="75000"/>
                  </a:schemeClr>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5" name="橢圓 14">
                  <a:extLst>
                    <a:ext uri="{FF2B5EF4-FFF2-40B4-BE49-F238E27FC236}">
                      <a16:creationId xmlns:a16="http://schemas.microsoft.com/office/drawing/2014/main" id="{F2AEA452-A6B8-5A96-872B-74220F41C240}"/>
                    </a:ext>
                  </a:extLst>
                </p:cNvPr>
                <p:cNvSpPr/>
                <p:nvPr/>
              </p:nvSpPr>
              <p:spPr>
                <a:xfrm>
                  <a:off x="385758"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7" name="矩形: 圓角 16">
                  <a:extLst>
                    <a:ext uri="{FF2B5EF4-FFF2-40B4-BE49-F238E27FC236}">
                      <a16:creationId xmlns:a16="http://schemas.microsoft.com/office/drawing/2014/main" id="{A0FB344A-B361-945B-8475-D33618E3FC24}"/>
                    </a:ext>
                  </a:extLst>
                </p:cNvPr>
                <p:cNvSpPr/>
                <p:nvPr/>
              </p:nvSpPr>
              <p:spPr>
                <a:xfrm>
                  <a:off x="454799"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18" name="矩形: 圓角 17">
                  <a:extLst>
                    <a:ext uri="{FF2B5EF4-FFF2-40B4-BE49-F238E27FC236}">
                      <a16:creationId xmlns:a16="http://schemas.microsoft.com/office/drawing/2014/main" id="{46553895-B93C-580E-2AD3-241AD6C16AB3}"/>
                    </a:ext>
                  </a:extLst>
                </p:cNvPr>
                <p:cNvSpPr/>
                <p:nvPr/>
              </p:nvSpPr>
              <p:spPr>
                <a:xfrm>
                  <a:off x="622179"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0" name="流程圖: 結束點 19">
                  <a:extLst>
                    <a:ext uri="{FF2B5EF4-FFF2-40B4-BE49-F238E27FC236}">
                      <a16:creationId xmlns:a16="http://schemas.microsoft.com/office/drawing/2014/main" id="{64F8652C-4FD8-0CDA-8A9D-7B10A686E4E4}"/>
                    </a:ext>
                  </a:extLst>
                </p:cNvPr>
                <p:cNvSpPr/>
                <p:nvPr/>
              </p:nvSpPr>
              <p:spPr>
                <a:xfrm>
                  <a:off x="349838"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1" name="流程圖: 結束點 20">
                  <a:extLst>
                    <a:ext uri="{FF2B5EF4-FFF2-40B4-BE49-F238E27FC236}">
                      <a16:creationId xmlns:a16="http://schemas.microsoft.com/office/drawing/2014/main" id="{B5C490B7-C947-4337-BE52-C38FD583B55A}"/>
                    </a:ext>
                  </a:extLst>
                </p:cNvPr>
                <p:cNvSpPr/>
                <p:nvPr/>
              </p:nvSpPr>
              <p:spPr>
                <a:xfrm>
                  <a:off x="892927"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5" name="矩形: 圓角 24">
                  <a:extLst>
                    <a:ext uri="{FF2B5EF4-FFF2-40B4-BE49-F238E27FC236}">
                      <a16:creationId xmlns:a16="http://schemas.microsoft.com/office/drawing/2014/main" id="{F1F6B1DC-364A-99AD-C177-A3547163CDDF}"/>
                    </a:ext>
                  </a:extLst>
                </p:cNvPr>
                <p:cNvSpPr/>
                <p:nvPr/>
              </p:nvSpPr>
              <p:spPr>
                <a:xfrm>
                  <a:off x="716516"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28" name="橢圓 27">
                  <a:extLst>
                    <a:ext uri="{FF2B5EF4-FFF2-40B4-BE49-F238E27FC236}">
                      <a16:creationId xmlns:a16="http://schemas.microsoft.com/office/drawing/2014/main" id="{CE7B246B-04CF-70A0-A3BB-FDC1EAAE1829}"/>
                    </a:ext>
                  </a:extLst>
                </p:cNvPr>
                <p:cNvSpPr/>
                <p:nvPr/>
              </p:nvSpPr>
              <p:spPr>
                <a:xfrm rot="667548">
                  <a:off x="366530" y="3345126"/>
                  <a:ext cx="124227"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29" name="橢圓 28">
                  <a:extLst>
                    <a:ext uri="{FF2B5EF4-FFF2-40B4-BE49-F238E27FC236}">
                      <a16:creationId xmlns:a16="http://schemas.microsoft.com/office/drawing/2014/main" id="{19485B4B-4A23-93CC-63EF-6796027B90B1}"/>
                    </a:ext>
                  </a:extLst>
                </p:cNvPr>
                <p:cNvSpPr/>
                <p:nvPr/>
              </p:nvSpPr>
              <p:spPr>
                <a:xfrm rot="20650672">
                  <a:off x="857791" y="3351840"/>
                  <a:ext cx="124638" cy="192389"/>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2" name="橢圓 31">
                  <a:extLst>
                    <a:ext uri="{FF2B5EF4-FFF2-40B4-BE49-F238E27FC236}">
                      <a16:creationId xmlns:a16="http://schemas.microsoft.com/office/drawing/2014/main" id="{B33FE6D0-7F5E-F1E0-B165-0DCB3AEE866B}"/>
                    </a:ext>
                  </a:extLst>
                </p:cNvPr>
                <p:cNvSpPr/>
                <p:nvPr/>
              </p:nvSpPr>
              <p:spPr>
                <a:xfrm>
                  <a:off x="1053115" y="325862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34" name="矩形: 圓角 33">
                  <a:extLst>
                    <a:ext uri="{FF2B5EF4-FFF2-40B4-BE49-F238E27FC236}">
                      <a16:creationId xmlns:a16="http://schemas.microsoft.com/office/drawing/2014/main" id="{AB7C933F-26DA-2158-6B58-CA7510D20E2D}"/>
                    </a:ext>
                  </a:extLst>
                </p:cNvPr>
                <p:cNvSpPr/>
                <p:nvPr/>
              </p:nvSpPr>
              <p:spPr>
                <a:xfrm>
                  <a:off x="1289536" y="3524834"/>
                  <a:ext cx="88669" cy="45719"/>
                </a:xfrm>
                <a:prstGeom prst="roundRect">
                  <a:avLst/>
                </a:prstGeom>
                <a:solidFill>
                  <a:schemeClr val="tx1">
                    <a:lumMod val="85000"/>
                    <a:lumOff val="1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5" name="流程圖: 結束點 34">
                  <a:extLst>
                    <a:ext uri="{FF2B5EF4-FFF2-40B4-BE49-F238E27FC236}">
                      <a16:creationId xmlns:a16="http://schemas.microsoft.com/office/drawing/2014/main" id="{3EB67268-9CDB-2731-2AF8-21EB1D9886A9}"/>
                    </a:ext>
                  </a:extLst>
                </p:cNvPr>
                <p:cNvSpPr/>
                <p:nvPr/>
              </p:nvSpPr>
              <p:spPr>
                <a:xfrm>
                  <a:off x="1017195" y="352483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6" name="流程圖: 結束點 35">
                  <a:extLst>
                    <a:ext uri="{FF2B5EF4-FFF2-40B4-BE49-F238E27FC236}">
                      <a16:creationId xmlns:a16="http://schemas.microsoft.com/office/drawing/2014/main" id="{0683A7F2-3F6D-E447-C45B-D33036C35FF5}"/>
                    </a:ext>
                  </a:extLst>
                </p:cNvPr>
                <p:cNvSpPr/>
                <p:nvPr/>
              </p:nvSpPr>
              <p:spPr>
                <a:xfrm>
                  <a:off x="1560284" y="352203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9" name="橢圓 38">
                  <a:extLst>
                    <a:ext uri="{FF2B5EF4-FFF2-40B4-BE49-F238E27FC236}">
                      <a16:creationId xmlns:a16="http://schemas.microsoft.com/office/drawing/2014/main" id="{213E2F33-02B5-2FA4-44F0-D821A232FE23}"/>
                    </a:ext>
                  </a:extLst>
                </p:cNvPr>
                <p:cNvSpPr/>
                <p:nvPr/>
              </p:nvSpPr>
              <p:spPr>
                <a:xfrm rot="19037144">
                  <a:off x="1397468" y="3225919"/>
                  <a:ext cx="194010" cy="352336"/>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1" name="橢圓 40">
                  <a:extLst>
                    <a:ext uri="{FF2B5EF4-FFF2-40B4-BE49-F238E27FC236}">
                      <a16:creationId xmlns:a16="http://schemas.microsoft.com/office/drawing/2014/main" id="{95621B13-7D03-43FF-1DCB-971C9AB77614}"/>
                    </a:ext>
                  </a:extLst>
                </p:cNvPr>
                <p:cNvSpPr/>
                <p:nvPr/>
              </p:nvSpPr>
              <p:spPr>
                <a:xfrm rot="13928678">
                  <a:off x="1089266" y="3228459"/>
                  <a:ext cx="194010" cy="351434"/>
                </a:xfrm>
                <a:prstGeom prst="ellipse">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3" name="弦 42">
                  <a:extLst>
                    <a:ext uri="{FF2B5EF4-FFF2-40B4-BE49-F238E27FC236}">
                      <a16:creationId xmlns:a16="http://schemas.microsoft.com/office/drawing/2014/main" id="{8256356F-3999-ADE7-E783-39FB8041579F}"/>
                    </a:ext>
                  </a:extLst>
                </p:cNvPr>
                <p:cNvSpPr/>
                <p:nvPr/>
              </p:nvSpPr>
              <p:spPr>
                <a:xfrm rot="6878219">
                  <a:off x="1155488" y="3177167"/>
                  <a:ext cx="367344" cy="367344"/>
                </a:xfrm>
                <a:prstGeom prst="chord">
                  <a:avLst/>
                </a:prstGeom>
                <a:solidFill>
                  <a:schemeClr val="bg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33" name="矩形: 圓角 32">
                  <a:extLst>
                    <a:ext uri="{FF2B5EF4-FFF2-40B4-BE49-F238E27FC236}">
                      <a16:creationId xmlns:a16="http://schemas.microsoft.com/office/drawing/2014/main" id="{97FB940C-7A6F-6BC0-7F9D-D1C65C9EBD4E}"/>
                    </a:ext>
                  </a:extLst>
                </p:cNvPr>
                <p:cNvSpPr/>
                <p:nvPr/>
              </p:nvSpPr>
              <p:spPr>
                <a:xfrm>
                  <a:off x="1122156" y="3525038"/>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37" name="矩形: 圓角 36">
                  <a:extLst>
                    <a:ext uri="{FF2B5EF4-FFF2-40B4-BE49-F238E27FC236}">
                      <a16:creationId xmlns:a16="http://schemas.microsoft.com/office/drawing/2014/main" id="{713F376A-E5E9-BA8B-B801-44A08CEB0723}"/>
                    </a:ext>
                  </a:extLst>
                </p:cNvPr>
                <p:cNvSpPr/>
                <p:nvPr/>
              </p:nvSpPr>
              <p:spPr>
                <a:xfrm>
                  <a:off x="1383873" y="3524834"/>
                  <a:ext cx="171339" cy="133004"/>
                </a:xfrm>
                <a:prstGeom prst="roundRect">
                  <a:avLst/>
                </a:prstGeom>
                <a:noFill/>
                <a:ln>
                  <a:solidFill>
                    <a:schemeClr val="bg2">
                      <a:lumMod val="2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grpSp>
          <p:sp>
            <p:nvSpPr>
              <p:cNvPr id="4" name="文字方塊 3">
                <a:extLst>
                  <a:ext uri="{FF2B5EF4-FFF2-40B4-BE49-F238E27FC236}">
                    <a16:creationId xmlns:a16="http://schemas.microsoft.com/office/drawing/2014/main" id="{AC224EDE-F0B3-8D7A-C839-E72C98C3CB95}"/>
                  </a:ext>
                </a:extLst>
              </p:cNvPr>
              <p:cNvSpPr txBox="1"/>
              <p:nvPr/>
            </p:nvSpPr>
            <p:spPr>
              <a:xfrm>
                <a:off x="396013" y="3886978"/>
                <a:ext cx="2582117" cy="2585323"/>
              </a:xfrm>
              <a:prstGeom prst="rect">
                <a:avLst/>
              </a:prstGeom>
              <a:noFill/>
            </p:spPr>
            <p:txBody>
              <a:bodyPr wrap="square" rtlCol="0">
                <a:spAutoFit/>
              </a:bodyPr>
              <a:lstStyle/>
              <a:p>
                <a:pPr marL="285750" indent="-285750">
                  <a:buFont typeface="Arial" panose="020B0604020202020204" pitchFamily="34" charset="0"/>
                  <a:buChar char="•"/>
                </a:pPr>
                <a:r>
                  <a:rPr lang="zh-TW" altLang="en-US" dirty="0">
                    <a:cs typeface="Arial" panose="020B0604020202020204" pitchFamily="34" charset="0"/>
                  </a:rPr>
                  <a:t>每週花 </a:t>
                </a:r>
                <a:r>
                  <a:rPr lang="en-US" altLang="zh-TW" dirty="0">
                    <a:cs typeface="Arial" panose="020B0604020202020204" pitchFamily="34" charset="0"/>
                  </a:rPr>
                  <a:t>27 </a:t>
                </a:r>
                <a:r>
                  <a:rPr lang="zh-TW" altLang="en-US" dirty="0">
                    <a:cs typeface="Arial" panose="020B0604020202020204" pitchFamily="34" charset="0"/>
                  </a:rPr>
                  <a:t>小時上網</a:t>
                </a:r>
                <a:endParaRPr lang="en-US" altLang="zh-TW" dirty="0">
                  <a:cs typeface="Arial" panose="020B0604020202020204" pitchFamily="34" charset="0"/>
                </a:endParaRPr>
              </a:p>
              <a:p>
                <a:pPr marL="285750" indent="-285750">
                  <a:buFont typeface="Arial" panose="020B0604020202020204" pitchFamily="34" charset="0"/>
                  <a:buChar char="•"/>
                </a:pPr>
                <a:r>
                  <a:rPr lang="zh-TW" altLang="en-US" dirty="0">
                    <a:cs typeface="Arial" panose="020B0604020202020204" pitchFamily="34" charset="0"/>
                  </a:rPr>
                  <a:t>每週花在社交媒體上的時間超過 </a:t>
                </a:r>
                <a:r>
                  <a:rPr lang="en-US" altLang="zh-TW" dirty="0">
                    <a:cs typeface="Arial" panose="020B0604020202020204" pitchFamily="34" charset="0"/>
                  </a:rPr>
                  <a:t>11 </a:t>
                </a:r>
                <a:r>
                  <a:rPr lang="zh-TW" altLang="en-US" dirty="0">
                    <a:cs typeface="Arial" panose="020B0604020202020204" pitchFamily="34" charset="0"/>
                  </a:rPr>
                  <a:t>小時</a:t>
                </a:r>
                <a:endParaRPr lang="en-US" altLang="zh-TW" dirty="0">
                  <a:cs typeface="Arial" panose="020B0604020202020204" pitchFamily="34" charset="0"/>
                </a:endParaRPr>
              </a:p>
              <a:p>
                <a:pPr marL="285750" indent="-285750">
                  <a:buFont typeface="Arial" panose="020B0604020202020204" pitchFamily="34" charset="0"/>
                  <a:buChar char="•"/>
                </a:pPr>
                <a:r>
                  <a:rPr lang="en-US" altLang="zh-TW" dirty="0">
                    <a:cs typeface="Arial" panose="020B0604020202020204" pitchFamily="34" charset="0"/>
                  </a:rPr>
                  <a:t>45% </a:t>
                </a:r>
                <a:r>
                  <a:rPr lang="zh-TW" altLang="en-US" dirty="0">
                    <a:cs typeface="Arial" panose="020B0604020202020204" pitchFamily="34" charset="0"/>
                  </a:rPr>
                  <a:t>的 </a:t>
                </a:r>
                <a:r>
                  <a:rPr lang="en-US" altLang="zh-TW" dirty="0">
                    <a:cs typeface="Arial" panose="020B0604020202020204" pitchFamily="34" charset="0"/>
                  </a:rPr>
                  <a:t>65 </a:t>
                </a:r>
                <a:r>
                  <a:rPr lang="zh-TW" altLang="en-US" dirty="0">
                    <a:cs typeface="Arial" panose="020B0604020202020204" pitchFamily="34" charset="0"/>
                  </a:rPr>
                  <a:t>歲以上人士和 </a:t>
                </a:r>
                <a:r>
                  <a:rPr lang="en-US" altLang="zh-TW" dirty="0">
                    <a:cs typeface="Arial" panose="020B0604020202020204" pitchFamily="34" charset="0"/>
                  </a:rPr>
                  <a:t>60% </a:t>
                </a:r>
                <a:r>
                  <a:rPr lang="zh-TW" altLang="en-US" dirty="0">
                    <a:cs typeface="Arial" panose="020B0604020202020204" pitchFamily="34" charset="0"/>
                  </a:rPr>
                  <a:t>的 </a:t>
                </a:r>
                <a:r>
                  <a:rPr lang="en-US" altLang="zh-TW" dirty="0">
                    <a:cs typeface="Arial" panose="020B0604020202020204" pitchFamily="34" charset="0"/>
                  </a:rPr>
                  <a:t>50-64 </a:t>
                </a:r>
                <a:r>
                  <a:rPr lang="zh-TW" altLang="en-US" dirty="0">
                    <a:cs typeface="Arial" panose="020B0604020202020204" pitchFamily="34" charset="0"/>
                  </a:rPr>
                  <a:t>歲人士使用社交媒體</a:t>
                </a:r>
                <a:endParaRPr lang="en-US" altLang="zh-HK" dirty="0">
                  <a:cs typeface="Arial" panose="020B0604020202020204" pitchFamily="34" charset="0"/>
                </a:endParaRPr>
              </a:p>
            </p:txBody>
          </p:sp>
        </p:grpSp>
        <p:grpSp>
          <p:nvGrpSpPr>
            <p:cNvPr id="22" name="群組 21"/>
            <p:cNvGrpSpPr/>
            <p:nvPr/>
          </p:nvGrpSpPr>
          <p:grpSpPr>
            <a:xfrm>
              <a:off x="9260003" y="1396762"/>
              <a:ext cx="2858876" cy="3763877"/>
              <a:chOff x="9125036" y="1338919"/>
              <a:chExt cx="2858876" cy="3763877"/>
            </a:xfrm>
          </p:grpSpPr>
          <p:sp>
            <p:nvSpPr>
              <p:cNvPr id="13" name="文字方塊 12">
                <a:extLst>
                  <a:ext uri="{FF2B5EF4-FFF2-40B4-BE49-F238E27FC236}">
                    <a16:creationId xmlns:a16="http://schemas.microsoft.com/office/drawing/2014/main" id="{90A06A6E-C1AC-9C0C-5FE4-511881641279}"/>
                  </a:ext>
                </a:extLst>
              </p:cNvPr>
              <p:cNvSpPr txBox="1"/>
              <p:nvPr/>
            </p:nvSpPr>
            <p:spPr>
              <a:xfrm>
                <a:off x="9428506" y="1338919"/>
                <a:ext cx="186716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Z</a:t>
                </a:r>
                <a:r>
                  <a:rPr kumimoji="0" lang="zh-HK" altLang="en-US"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rPr>
                  <a:t>世代 </a:t>
                </a:r>
                <a:endPar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00B0F0"/>
                    </a:solidFill>
                    <a:latin typeface="Aptos" panose="02110004020202020204"/>
                    <a:ea typeface="新細明體" panose="02020500000000000000" pitchFamily="18" charset="-120"/>
                  </a:rPr>
                  <a:t>2000</a:t>
                </a:r>
                <a:endParaRPr kumimoji="0" lang="en-US" altLang="zh-HK" sz="2400" b="1" i="0" u="none" strike="noStrike" kern="1200" cap="none" spc="-150" normalizeH="0" baseline="0" noProof="0" dirty="0">
                  <a:ln>
                    <a:noFill/>
                  </a:ln>
                  <a:solidFill>
                    <a:srgbClr val="00B0F0"/>
                  </a:solidFill>
                  <a:effectLst/>
                  <a:uLnTx/>
                  <a:uFillTx/>
                  <a:latin typeface="Aptos" panose="02110004020202020204"/>
                  <a:ea typeface="新細明體" panose="02020500000000000000" pitchFamily="18" charset="-120"/>
                </a:endParaRPr>
              </a:p>
            </p:txBody>
          </p:sp>
          <p:grpSp>
            <p:nvGrpSpPr>
              <p:cNvPr id="114" name="群組 113">
                <a:extLst>
                  <a:ext uri="{FF2B5EF4-FFF2-40B4-BE49-F238E27FC236}">
                    <a16:creationId xmlns:a16="http://schemas.microsoft.com/office/drawing/2014/main" id="{F7ADBBA3-EC90-6082-DD62-088B5CE98570}"/>
                  </a:ext>
                </a:extLst>
              </p:cNvPr>
              <p:cNvGrpSpPr/>
              <p:nvPr/>
            </p:nvGrpSpPr>
            <p:grpSpPr>
              <a:xfrm>
                <a:off x="9627817" y="2194558"/>
                <a:ext cx="1468542" cy="1421723"/>
                <a:chOff x="9627817" y="2888651"/>
                <a:chExt cx="1468542" cy="1421723"/>
              </a:xfrm>
            </p:grpSpPr>
            <p:sp>
              <p:nvSpPr>
                <p:cNvPr id="99" name="橢圓 98">
                  <a:extLst>
                    <a:ext uri="{FF2B5EF4-FFF2-40B4-BE49-F238E27FC236}">
                      <a16:creationId xmlns:a16="http://schemas.microsoft.com/office/drawing/2014/main" id="{CC982A31-DC6A-8981-1581-72A8D97837FD}"/>
                    </a:ext>
                  </a:extLst>
                </p:cNvPr>
                <p:cNvSpPr/>
                <p:nvPr/>
              </p:nvSpPr>
              <p:spPr>
                <a:xfrm>
                  <a:off x="9627817" y="2888651"/>
                  <a:ext cx="1468542" cy="1421723"/>
                </a:xfrm>
                <a:prstGeom prst="ellipse">
                  <a:avLst/>
                </a:prstGeom>
                <a:solidFill>
                  <a:srgbClr val="00B0F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0" name="矩形 99">
                  <a:extLst>
                    <a:ext uri="{FF2B5EF4-FFF2-40B4-BE49-F238E27FC236}">
                      <a16:creationId xmlns:a16="http://schemas.microsoft.com/office/drawing/2014/main" id="{5ADCF107-5B95-C913-EC8C-DD3664317419}"/>
                    </a:ext>
                  </a:extLst>
                </p:cNvPr>
                <p:cNvSpPr/>
                <p:nvPr/>
              </p:nvSpPr>
              <p:spPr>
                <a:xfrm>
                  <a:off x="10375431" y="3469492"/>
                  <a:ext cx="583743" cy="400742"/>
                </a:xfrm>
                <a:prstGeom prst="rect">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1" name="流程圖: 延遲 100">
                  <a:extLst>
                    <a:ext uri="{FF2B5EF4-FFF2-40B4-BE49-F238E27FC236}">
                      <a16:creationId xmlns:a16="http://schemas.microsoft.com/office/drawing/2014/main" id="{F835DBE5-6291-A148-7187-60BB73E1EADF}"/>
                    </a:ext>
                  </a:extLst>
                </p:cNvPr>
                <p:cNvSpPr/>
                <p:nvPr/>
              </p:nvSpPr>
              <p:spPr>
                <a:xfrm rot="16200000">
                  <a:off x="10436008" y="3153634"/>
                  <a:ext cx="473961" cy="572370"/>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2" name="流程圖: 結束點 101">
                  <a:extLst>
                    <a:ext uri="{FF2B5EF4-FFF2-40B4-BE49-F238E27FC236}">
                      <a16:creationId xmlns:a16="http://schemas.microsoft.com/office/drawing/2014/main" id="{F44AE809-8647-E3F5-0AEA-75EB0D1240FF}"/>
                    </a:ext>
                  </a:extLst>
                </p:cNvPr>
                <p:cNvSpPr/>
                <p:nvPr/>
              </p:nvSpPr>
              <p:spPr>
                <a:xfrm>
                  <a:off x="972309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3" name="流程圖: 結束點 102">
                  <a:extLst>
                    <a:ext uri="{FF2B5EF4-FFF2-40B4-BE49-F238E27FC236}">
                      <a16:creationId xmlns:a16="http://schemas.microsoft.com/office/drawing/2014/main" id="{B4D4F09C-00AA-5A7A-C9F8-8F3CCF131642}"/>
                    </a:ext>
                  </a:extLst>
                </p:cNvPr>
                <p:cNvSpPr/>
                <p:nvPr/>
              </p:nvSpPr>
              <p:spPr>
                <a:xfrm>
                  <a:off x="10183124" y="3565880"/>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6" name="橢圓 105">
                  <a:extLst>
                    <a:ext uri="{FF2B5EF4-FFF2-40B4-BE49-F238E27FC236}">
                      <a16:creationId xmlns:a16="http://schemas.microsoft.com/office/drawing/2014/main" id="{C5581F84-AA24-D321-96E3-BBA7ED86F790}"/>
                    </a:ext>
                  </a:extLst>
                </p:cNvPr>
                <p:cNvSpPr/>
                <p:nvPr/>
              </p:nvSpPr>
              <p:spPr>
                <a:xfrm>
                  <a:off x="10601217" y="3799131"/>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07" name="流程圖: 延遲 106">
                  <a:extLst>
                    <a:ext uri="{FF2B5EF4-FFF2-40B4-BE49-F238E27FC236}">
                      <a16:creationId xmlns:a16="http://schemas.microsoft.com/office/drawing/2014/main" id="{2A31DE37-6E36-43B6-4080-9DAF9904740C}"/>
                    </a:ext>
                  </a:extLst>
                </p:cNvPr>
                <p:cNvSpPr/>
                <p:nvPr/>
              </p:nvSpPr>
              <p:spPr>
                <a:xfrm rot="16200000">
                  <a:off x="9755630" y="3104451"/>
                  <a:ext cx="478155" cy="554175"/>
                </a:xfrm>
                <a:prstGeom prst="flowChartDelay">
                  <a:avLst/>
                </a:prstGeom>
                <a:solidFill>
                  <a:srgbClr val="CC9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8" name="橢圓 107">
                  <a:extLst>
                    <a:ext uri="{FF2B5EF4-FFF2-40B4-BE49-F238E27FC236}">
                      <a16:creationId xmlns:a16="http://schemas.microsoft.com/office/drawing/2014/main" id="{7EFF1015-2987-B06A-96AB-C48C4ED38D0B}"/>
                    </a:ext>
                  </a:extLst>
                </p:cNvPr>
                <p:cNvSpPr/>
                <p:nvPr/>
              </p:nvSpPr>
              <p:spPr>
                <a:xfrm>
                  <a:off x="9764833" y="3298066"/>
                  <a:ext cx="484785"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09" name="橢圓 108">
                  <a:extLst>
                    <a:ext uri="{FF2B5EF4-FFF2-40B4-BE49-F238E27FC236}">
                      <a16:creationId xmlns:a16="http://schemas.microsoft.com/office/drawing/2014/main" id="{3A04FBD7-0F58-16CE-C27B-706FDF1C185F}"/>
                    </a:ext>
                  </a:extLst>
                </p:cNvPr>
                <p:cNvSpPr/>
                <p:nvPr/>
              </p:nvSpPr>
              <p:spPr>
                <a:xfrm rot="18285334">
                  <a:off x="9977862" y="3195526"/>
                  <a:ext cx="207202" cy="393218"/>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1" name="橢圓 110">
                  <a:extLst>
                    <a:ext uri="{FF2B5EF4-FFF2-40B4-BE49-F238E27FC236}">
                      <a16:creationId xmlns:a16="http://schemas.microsoft.com/office/drawing/2014/main" id="{0ADD59D2-5133-0B20-F2B3-B2E1A4607478}"/>
                    </a:ext>
                  </a:extLst>
                </p:cNvPr>
                <p:cNvSpPr/>
                <p:nvPr/>
              </p:nvSpPr>
              <p:spPr>
                <a:xfrm>
                  <a:off x="10421622" y="3330295"/>
                  <a:ext cx="511187"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112" name="橢圓 111">
                  <a:extLst>
                    <a:ext uri="{FF2B5EF4-FFF2-40B4-BE49-F238E27FC236}">
                      <a16:creationId xmlns:a16="http://schemas.microsoft.com/office/drawing/2014/main" id="{EC982DE6-E397-7C9E-CED3-584886BC7C6B}"/>
                    </a:ext>
                  </a:extLst>
                </p:cNvPr>
                <p:cNvSpPr/>
                <p:nvPr/>
              </p:nvSpPr>
              <p:spPr>
                <a:xfrm rot="18285334">
                  <a:off x="10655658" y="3134829"/>
                  <a:ext cx="154943" cy="523142"/>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113" name="橢圓 112">
                  <a:extLst>
                    <a:ext uri="{FF2B5EF4-FFF2-40B4-BE49-F238E27FC236}">
                      <a16:creationId xmlns:a16="http://schemas.microsoft.com/office/drawing/2014/main" id="{7BEF434B-5951-D2C6-D11F-EEF61DF89C8E}"/>
                    </a:ext>
                  </a:extLst>
                </p:cNvPr>
                <p:cNvSpPr/>
                <p:nvPr/>
              </p:nvSpPr>
              <p:spPr>
                <a:xfrm rot="1331444">
                  <a:off x="10459166" y="3232335"/>
                  <a:ext cx="63143" cy="495577"/>
                </a:xfrm>
                <a:prstGeom prst="ellipse">
                  <a:avLst/>
                </a:prstGeom>
                <a:solidFill>
                  <a:srgbClr val="CC99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grpSp>
          <p:sp>
            <p:nvSpPr>
              <p:cNvPr id="19" name="文字方塊 18">
                <a:extLst>
                  <a:ext uri="{FF2B5EF4-FFF2-40B4-BE49-F238E27FC236}">
                    <a16:creationId xmlns:a16="http://schemas.microsoft.com/office/drawing/2014/main" id="{A579C129-3EDC-0002-B9A6-72C5C9A7D99B}"/>
                  </a:ext>
                </a:extLst>
              </p:cNvPr>
              <p:cNvSpPr txBox="1"/>
              <p:nvPr/>
            </p:nvSpPr>
            <p:spPr>
              <a:xfrm>
                <a:off x="9125036" y="3902467"/>
                <a:ext cx="2858876" cy="1200329"/>
              </a:xfrm>
              <a:prstGeom prst="rect">
                <a:avLst/>
              </a:prstGeom>
              <a:noFill/>
            </p:spPr>
            <p:txBody>
              <a:bodyPr wrap="square">
                <a:spAutoFit/>
              </a:body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TW" dirty="0">
                    <a:cs typeface="Arial" panose="020B0604020202020204" pitchFamily="34" charset="0"/>
                  </a:rPr>
                  <a:t>99% </a:t>
                </a:r>
                <a:r>
                  <a:rPr lang="zh-TW" altLang="en-US" dirty="0">
                    <a:cs typeface="Arial" panose="020B0604020202020204" pitchFamily="34" charset="0"/>
                  </a:rPr>
                  <a:t>使用社交媒體</a:t>
                </a:r>
                <a:endParaRPr lang="en-US" altLang="zh-TW" dirty="0">
                  <a:cs typeface="Arial" panose="020B0604020202020204" pitchFamily="34" charset="0"/>
                </a:endParaRP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zh-TW" altLang="en-US" dirty="0">
                    <a:cs typeface="Arial" panose="020B0604020202020204" pitchFamily="34" charset="0"/>
                  </a:rPr>
                  <a:t>他們的平均注意力持續時間</a:t>
                </a:r>
                <a:r>
                  <a:rPr lang="zh-TW" altLang="en-US" dirty="0" smtClean="0">
                    <a:cs typeface="Arial" panose="020B0604020202020204" pitchFamily="34" charset="0"/>
                  </a:rPr>
                  <a:t>是 </a:t>
                </a:r>
                <a:r>
                  <a:rPr lang="en-US" altLang="zh-TW" dirty="0" smtClean="0">
                    <a:cs typeface="Arial" panose="020B0604020202020204" pitchFamily="34" charset="0"/>
                  </a:rPr>
                  <a:t>8 </a:t>
                </a:r>
                <a:r>
                  <a:rPr lang="zh-TW" altLang="en-US" dirty="0" smtClean="0">
                    <a:cs typeface="Arial" panose="020B0604020202020204" pitchFamily="34" charset="0"/>
                  </a:rPr>
                  <a:t>秒</a:t>
                </a:r>
                <a:endParaRPr lang="en-US" altLang="zh-HK" dirty="0">
                  <a:cs typeface="Arial" panose="020B0604020202020204" pitchFamily="34" charset="0"/>
                </a:endParaRPr>
              </a:p>
              <a:p>
                <a:pPr marL="285750" marR="0" lvl="0" indent="-285750" fontAlgn="auto">
                  <a:lnSpc>
                    <a:spcPct val="100000"/>
                  </a:lnSpc>
                  <a:spcBef>
                    <a:spcPts val="0"/>
                  </a:spcBef>
                  <a:spcAft>
                    <a:spcPts val="0"/>
                  </a:spcAft>
                  <a:buClrTx/>
                  <a:buSzTx/>
                  <a:buFont typeface="Arial" panose="020B0604020202020204" pitchFamily="34" charset="0"/>
                  <a:buChar char="•"/>
                  <a:tabLst/>
                  <a:defRPr/>
                </a:pPr>
                <a:endParaRPr lang="zh-HK" altLang="en-US" dirty="0">
                  <a:cs typeface="Arial" panose="020B0604020202020204" pitchFamily="34" charset="0"/>
                </a:endParaRPr>
              </a:p>
            </p:txBody>
          </p:sp>
        </p:grpSp>
        <p:grpSp>
          <p:nvGrpSpPr>
            <p:cNvPr id="12" name="群組 11"/>
            <p:cNvGrpSpPr/>
            <p:nvPr/>
          </p:nvGrpSpPr>
          <p:grpSpPr>
            <a:xfrm>
              <a:off x="3201523" y="1391244"/>
              <a:ext cx="2576475" cy="3406722"/>
              <a:chOff x="3313961" y="1419075"/>
              <a:chExt cx="2576475" cy="3406722"/>
            </a:xfrm>
          </p:grpSpPr>
          <p:sp>
            <p:nvSpPr>
              <p:cNvPr id="9" name="文字方塊 8">
                <a:extLst>
                  <a:ext uri="{FF2B5EF4-FFF2-40B4-BE49-F238E27FC236}">
                    <a16:creationId xmlns:a16="http://schemas.microsoft.com/office/drawing/2014/main" id="{39BEE8F3-FBBD-2B85-FCF6-9B476324CB1D}"/>
                  </a:ext>
                </a:extLst>
              </p:cNvPr>
              <p:cNvSpPr txBox="1"/>
              <p:nvPr/>
            </p:nvSpPr>
            <p:spPr>
              <a:xfrm>
                <a:off x="3546911" y="1419075"/>
                <a:ext cx="178227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X</a:t>
                </a:r>
                <a:r>
                  <a:rPr kumimoji="0" lang="zh-HK" altLang="en-US"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rPr>
                  <a:t>世代 </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41AFAF"/>
                    </a:solidFill>
                    <a:latin typeface="Aptos" panose="02110004020202020204"/>
                    <a:ea typeface="新細明體" panose="02020500000000000000" pitchFamily="18" charset="-120"/>
                  </a:rPr>
                  <a:t>1965</a:t>
                </a:r>
                <a:endParaRPr kumimoji="0" lang="en-US" altLang="zh-HK" sz="2400" b="1" i="0" u="none" strike="noStrike" kern="1200" cap="none" spc="-150" normalizeH="0" baseline="0" noProof="0" dirty="0">
                  <a:ln>
                    <a:noFill/>
                  </a:ln>
                  <a:solidFill>
                    <a:srgbClr val="41AFAF"/>
                  </a:solidFill>
                  <a:effectLst/>
                  <a:uLnTx/>
                  <a:uFillTx/>
                  <a:latin typeface="Aptos" panose="02110004020202020204"/>
                  <a:ea typeface="新細明體" panose="02020500000000000000" pitchFamily="18" charset="-120"/>
                </a:endParaRPr>
              </a:p>
            </p:txBody>
          </p:sp>
          <p:sp>
            <p:nvSpPr>
              <p:cNvPr id="6" name="文字方塊 5">
                <a:extLst>
                  <a:ext uri="{FF2B5EF4-FFF2-40B4-BE49-F238E27FC236}">
                    <a16:creationId xmlns:a16="http://schemas.microsoft.com/office/drawing/2014/main" id="{59C2F73F-F1AF-1717-449E-1632A3B702A8}"/>
                  </a:ext>
                </a:extLst>
              </p:cNvPr>
              <p:cNvSpPr txBox="1"/>
              <p:nvPr/>
            </p:nvSpPr>
            <p:spPr>
              <a:xfrm>
                <a:off x="3313961" y="3902467"/>
                <a:ext cx="2576475" cy="923330"/>
              </a:xfrm>
              <a:prstGeom prst="rect">
                <a:avLst/>
              </a:prstGeom>
              <a:noFill/>
            </p:spPr>
            <p:txBody>
              <a:bodyPr wrap="square">
                <a:spAutoFit/>
              </a:bodyPr>
              <a:lstStyle/>
              <a:p>
                <a:pPr marL="285750" indent="-285750">
                  <a:buFont typeface="Arial" panose="020B0604020202020204" pitchFamily="34" charset="0"/>
                  <a:buChar char="•"/>
                </a:pPr>
                <a:r>
                  <a:rPr lang="en-US" altLang="zh-TW" dirty="0">
                    <a:cs typeface="Arial" panose="020B0604020202020204" pitchFamily="34" charset="0"/>
                  </a:rPr>
                  <a:t>76%</a:t>
                </a:r>
                <a:r>
                  <a:rPr lang="zh-HK" altLang="en-US" dirty="0">
                    <a:cs typeface="Arial" panose="020B0604020202020204" pitchFamily="34" charset="0"/>
                  </a:rPr>
                  <a:t>使用</a:t>
                </a:r>
                <a:r>
                  <a:rPr lang="zh-TW" altLang="en-US" dirty="0">
                    <a:cs typeface="Arial" panose="020B0604020202020204" pitchFamily="34" charset="0"/>
                  </a:rPr>
                  <a:t>社交媒體</a:t>
                </a:r>
                <a:endParaRPr lang="en-US" altLang="zh-TW" dirty="0">
                  <a:cs typeface="Arial" panose="020B0604020202020204" pitchFamily="34" charset="0"/>
                </a:endParaRPr>
              </a:p>
              <a:p>
                <a:pPr marL="285750" indent="-285750">
                  <a:buFont typeface="Arial" panose="020B0604020202020204" pitchFamily="34" charset="0"/>
                  <a:buChar char="•"/>
                </a:pPr>
                <a:r>
                  <a:rPr lang="en-US" altLang="zh-TW" dirty="0">
                    <a:cs typeface="Arial" panose="020B0604020202020204" pitchFamily="34" charset="0"/>
                  </a:rPr>
                  <a:t>68% </a:t>
                </a:r>
                <a:r>
                  <a:rPr lang="zh-TW" altLang="en-US" dirty="0">
                    <a:cs typeface="Arial" panose="020B0604020202020204" pitchFamily="34" charset="0"/>
                  </a:rPr>
                  <a:t>根據評論作出購買決定</a:t>
                </a:r>
                <a:endParaRPr lang="en-US" altLang="zh-HK" dirty="0">
                  <a:cs typeface="Arial" panose="020B0604020202020204" pitchFamily="34" charset="0"/>
                </a:endParaRPr>
              </a:p>
            </p:txBody>
          </p:sp>
          <p:grpSp>
            <p:nvGrpSpPr>
              <p:cNvPr id="10" name="群組 9">
                <a:extLst>
                  <a:ext uri="{FF2B5EF4-FFF2-40B4-BE49-F238E27FC236}">
                    <a16:creationId xmlns:a16="http://schemas.microsoft.com/office/drawing/2014/main" id="{599F07E9-E783-F22A-BFE3-C91BB40A71C5}"/>
                  </a:ext>
                </a:extLst>
              </p:cNvPr>
              <p:cNvGrpSpPr/>
              <p:nvPr/>
            </p:nvGrpSpPr>
            <p:grpSpPr>
              <a:xfrm>
                <a:off x="3705898" y="2203371"/>
                <a:ext cx="1468542" cy="1421723"/>
                <a:chOff x="3705898" y="2203371"/>
                <a:chExt cx="1468542" cy="1421723"/>
              </a:xfrm>
            </p:grpSpPr>
            <p:sp>
              <p:nvSpPr>
                <p:cNvPr id="44" name="橢圓 43">
                  <a:extLst>
                    <a:ext uri="{FF2B5EF4-FFF2-40B4-BE49-F238E27FC236}">
                      <a16:creationId xmlns:a16="http://schemas.microsoft.com/office/drawing/2014/main" id="{305696A8-E540-784E-94A7-CB68C3E74AE0}"/>
                    </a:ext>
                  </a:extLst>
                </p:cNvPr>
                <p:cNvSpPr/>
                <p:nvPr/>
              </p:nvSpPr>
              <p:spPr>
                <a:xfrm>
                  <a:off x="3705898" y="2203371"/>
                  <a:ext cx="1468542" cy="1421723"/>
                </a:xfrm>
                <a:prstGeom prst="ellipse">
                  <a:avLst/>
                </a:prstGeom>
                <a:solidFill>
                  <a:srgbClr val="41AFAF"/>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5" name="流程圖: 延遲 64">
                  <a:extLst>
                    <a:ext uri="{FF2B5EF4-FFF2-40B4-BE49-F238E27FC236}">
                      <a16:creationId xmlns:a16="http://schemas.microsoft.com/office/drawing/2014/main" id="{F762240D-B272-A990-FA88-92C24AA45447}"/>
                    </a:ext>
                  </a:extLst>
                </p:cNvPr>
                <p:cNvSpPr/>
                <p:nvPr/>
              </p:nvSpPr>
              <p:spPr>
                <a:xfrm rot="16200000">
                  <a:off x="4543474" y="2406892"/>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48" name="流程圖: 結束點 47">
                  <a:extLst>
                    <a:ext uri="{FF2B5EF4-FFF2-40B4-BE49-F238E27FC236}">
                      <a16:creationId xmlns:a16="http://schemas.microsoft.com/office/drawing/2014/main" id="{43776A75-3E77-B47E-0BF2-AB1FAAAF612B}"/>
                    </a:ext>
                  </a:extLst>
                </p:cNvPr>
                <p:cNvSpPr/>
                <p:nvPr/>
              </p:nvSpPr>
              <p:spPr>
                <a:xfrm>
                  <a:off x="3772060" y="2878997"/>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9" name="流程圖: 結束點 48">
                  <a:extLst>
                    <a:ext uri="{FF2B5EF4-FFF2-40B4-BE49-F238E27FC236}">
                      <a16:creationId xmlns:a16="http://schemas.microsoft.com/office/drawing/2014/main" id="{3BCE1915-09F3-6E9A-D1AB-3765479A356C}"/>
                    </a:ext>
                  </a:extLst>
                </p:cNvPr>
                <p:cNvSpPr/>
                <p:nvPr/>
              </p:nvSpPr>
              <p:spPr>
                <a:xfrm>
                  <a:off x="4315149" y="2876199"/>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5" name="流程圖: 結束點 54">
                  <a:extLst>
                    <a:ext uri="{FF2B5EF4-FFF2-40B4-BE49-F238E27FC236}">
                      <a16:creationId xmlns:a16="http://schemas.microsoft.com/office/drawing/2014/main" id="{12BC030A-9EFC-DDEC-C665-8AE238817BE2}"/>
                    </a:ext>
                  </a:extLst>
                </p:cNvPr>
                <p:cNvSpPr/>
                <p:nvPr/>
              </p:nvSpPr>
              <p:spPr>
                <a:xfrm>
                  <a:off x="4439417" y="2878997"/>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6" name="流程圖: 結束點 55">
                  <a:extLst>
                    <a:ext uri="{FF2B5EF4-FFF2-40B4-BE49-F238E27FC236}">
                      <a16:creationId xmlns:a16="http://schemas.microsoft.com/office/drawing/2014/main" id="{056C66DC-984C-3D82-93FB-C1CC4C43779C}"/>
                    </a:ext>
                  </a:extLst>
                </p:cNvPr>
                <p:cNvSpPr/>
                <p:nvPr/>
              </p:nvSpPr>
              <p:spPr>
                <a:xfrm>
                  <a:off x="4982506" y="2876199"/>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6" name="橢圓 65">
                  <a:extLst>
                    <a:ext uri="{FF2B5EF4-FFF2-40B4-BE49-F238E27FC236}">
                      <a16:creationId xmlns:a16="http://schemas.microsoft.com/office/drawing/2014/main" id="{0CC6AACD-A1F1-7486-D934-BE5E10052BD2}"/>
                    </a:ext>
                  </a:extLst>
                </p:cNvPr>
                <p:cNvSpPr/>
                <p:nvPr/>
              </p:nvSpPr>
              <p:spPr>
                <a:xfrm>
                  <a:off x="4681497" y="3103604"/>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3" name="橢圓 52">
                  <a:extLst>
                    <a:ext uri="{FF2B5EF4-FFF2-40B4-BE49-F238E27FC236}">
                      <a16:creationId xmlns:a16="http://schemas.microsoft.com/office/drawing/2014/main" id="{3180B5B6-CF44-D2EA-32B1-CC77377D6CF7}"/>
                    </a:ext>
                  </a:extLst>
                </p:cNvPr>
                <p:cNvSpPr/>
                <p:nvPr/>
              </p:nvSpPr>
              <p:spPr>
                <a:xfrm>
                  <a:off x="4475337" y="2612786"/>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57" name="橢圓 56">
                  <a:extLst>
                    <a:ext uri="{FF2B5EF4-FFF2-40B4-BE49-F238E27FC236}">
                      <a16:creationId xmlns:a16="http://schemas.microsoft.com/office/drawing/2014/main" id="{590D515E-FF1B-263F-293A-16EC01FE1EB7}"/>
                    </a:ext>
                  </a:extLst>
                </p:cNvPr>
                <p:cNvSpPr/>
                <p:nvPr/>
              </p:nvSpPr>
              <p:spPr>
                <a:xfrm rot="19037144">
                  <a:off x="4799444" y="2528307"/>
                  <a:ext cx="199574" cy="4098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58" name="橢圓 57">
                  <a:extLst>
                    <a:ext uri="{FF2B5EF4-FFF2-40B4-BE49-F238E27FC236}">
                      <a16:creationId xmlns:a16="http://schemas.microsoft.com/office/drawing/2014/main" id="{EBDE50BC-7610-BF0C-17A3-C683F78ABAB6}"/>
                    </a:ext>
                  </a:extLst>
                </p:cNvPr>
                <p:cNvSpPr/>
                <p:nvPr/>
              </p:nvSpPr>
              <p:spPr>
                <a:xfrm rot="13928678">
                  <a:off x="4532524" y="2518962"/>
                  <a:ext cx="194010" cy="42854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7" name="流程圖: 延遲 66">
                  <a:extLst>
                    <a:ext uri="{FF2B5EF4-FFF2-40B4-BE49-F238E27FC236}">
                      <a16:creationId xmlns:a16="http://schemas.microsoft.com/office/drawing/2014/main" id="{51F4DA1B-9FB5-358E-CB34-CC3A42923289}"/>
                    </a:ext>
                  </a:extLst>
                </p:cNvPr>
                <p:cNvSpPr/>
                <p:nvPr/>
              </p:nvSpPr>
              <p:spPr>
                <a:xfrm rot="16200000">
                  <a:off x="3876569" y="2411086"/>
                  <a:ext cx="418822" cy="629678"/>
                </a:xfrm>
                <a:prstGeom prst="flowChartDelay">
                  <a:avLst/>
                </a:prstGeom>
                <a:solidFill>
                  <a:srgbClr val="9966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1" name="月亮 70">
                  <a:extLst>
                    <a:ext uri="{FF2B5EF4-FFF2-40B4-BE49-F238E27FC236}">
                      <a16:creationId xmlns:a16="http://schemas.microsoft.com/office/drawing/2014/main" id="{8618050E-7C84-4F0D-1294-CF7807949FDD}"/>
                    </a:ext>
                  </a:extLst>
                </p:cNvPr>
                <p:cNvSpPr/>
                <p:nvPr/>
              </p:nvSpPr>
              <p:spPr>
                <a:xfrm rot="16200000">
                  <a:off x="3975915" y="3118578"/>
                  <a:ext cx="232523" cy="297191"/>
                </a:xfrm>
                <a:prstGeom prst="moon">
                  <a:avLst/>
                </a:prstGeom>
                <a:solidFill>
                  <a:srgbClr val="996633"/>
                </a:solidFill>
                <a:ln>
                  <a:solidFill>
                    <a:srgbClr val="996633"/>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45" name="橢圓 44">
                  <a:extLst>
                    <a:ext uri="{FF2B5EF4-FFF2-40B4-BE49-F238E27FC236}">
                      <a16:creationId xmlns:a16="http://schemas.microsoft.com/office/drawing/2014/main" id="{C924F62B-47BE-9FE7-E757-E4F9D2CAC1AB}"/>
                    </a:ext>
                  </a:extLst>
                </p:cNvPr>
                <p:cNvSpPr/>
                <p:nvPr/>
              </p:nvSpPr>
              <p:spPr>
                <a:xfrm>
                  <a:off x="3807980" y="2612786"/>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68" name="橢圓 67">
                  <a:extLst>
                    <a:ext uri="{FF2B5EF4-FFF2-40B4-BE49-F238E27FC236}">
                      <a16:creationId xmlns:a16="http://schemas.microsoft.com/office/drawing/2014/main" id="{9DF6C1AA-DCC0-3729-E835-8DC78811E0E9}"/>
                    </a:ext>
                  </a:extLst>
                </p:cNvPr>
                <p:cNvSpPr/>
                <p:nvPr/>
              </p:nvSpPr>
              <p:spPr>
                <a:xfrm rot="13928678">
                  <a:off x="3868588" y="2454166"/>
                  <a:ext cx="299688" cy="583452"/>
                </a:xfrm>
                <a:prstGeom prst="ellipse">
                  <a:avLst/>
                </a:prstGeom>
                <a:solidFill>
                  <a:srgbClr val="996633"/>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97" name="橢圓 96">
                  <a:extLst>
                    <a:ext uri="{FF2B5EF4-FFF2-40B4-BE49-F238E27FC236}">
                      <a16:creationId xmlns:a16="http://schemas.microsoft.com/office/drawing/2014/main" id="{3B4125B7-D533-BAAC-52F5-455BF6768648}"/>
                    </a:ext>
                  </a:extLst>
                </p:cNvPr>
                <p:cNvSpPr/>
                <p:nvPr/>
              </p:nvSpPr>
              <p:spPr>
                <a:xfrm>
                  <a:off x="4607564" y="2378373"/>
                  <a:ext cx="262938" cy="227194"/>
                </a:xfrm>
                <a:prstGeom prst="ellipse">
                  <a:avLst/>
                </a:prstGeom>
                <a:solidFill>
                  <a:srgbClr val="996633"/>
                </a:solidFill>
                <a:ln>
                  <a:solidFill>
                    <a:srgbClr val="9966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pic>
              <p:nvPicPr>
                <p:cNvPr id="5" name="圖形 4" descr="鬍子 以實心填滿">
                  <a:extLst>
                    <a:ext uri="{FF2B5EF4-FFF2-40B4-BE49-F238E27FC236}">
                      <a16:creationId xmlns:a16="http://schemas.microsoft.com/office/drawing/2014/main" id="{0DE2E91B-9969-B7B8-F752-5F407093FFF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24450" y="2961870"/>
                  <a:ext cx="334617" cy="334617"/>
                </a:xfrm>
                <a:prstGeom prst="rect">
                  <a:avLst/>
                </a:prstGeom>
              </p:spPr>
            </p:pic>
          </p:grpSp>
        </p:grpSp>
        <p:grpSp>
          <p:nvGrpSpPr>
            <p:cNvPr id="16" name="群組 15"/>
            <p:cNvGrpSpPr/>
            <p:nvPr/>
          </p:nvGrpSpPr>
          <p:grpSpPr>
            <a:xfrm>
              <a:off x="6167685" y="1402514"/>
              <a:ext cx="2847512" cy="5063953"/>
              <a:chOff x="6107597" y="1393059"/>
              <a:chExt cx="2847512" cy="5063953"/>
            </a:xfrm>
          </p:grpSpPr>
          <p:grpSp>
            <p:nvGrpSpPr>
              <p:cNvPr id="115" name="群組 114">
                <a:extLst>
                  <a:ext uri="{FF2B5EF4-FFF2-40B4-BE49-F238E27FC236}">
                    <a16:creationId xmlns:a16="http://schemas.microsoft.com/office/drawing/2014/main" id="{B9CCF5DC-7197-0EBA-616B-49A00037FB44}"/>
                  </a:ext>
                </a:extLst>
              </p:cNvPr>
              <p:cNvGrpSpPr/>
              <p:nvPr/>
            </p:nvGrpSpPr>
            <p:grpSpPr>
              <a:xfrm>
                <a:off x="6690651" y="2183645"/>
                <a:ext cx="1468542" cy="1421723"/>
                <a:chOff x="6690651" y="2877738"/>
                <a:chExt cx="1468542" cy="1421723"/>
              </a:xfrm>
            </p:grpSpPr>
            <p:sp>
              <p:nvSpPr>
                <p:cNvPr id="72" name="橢圓 71">
                  <a:extLst>
                    <a:ext uri="{FF2B5EF4-FFF2-40B4-BE49-F238E27FC236}">
                      <a16:creationId xmlns:a16="http://schemas.microsoft.com/office/drawing/2014/main" id="{A1E98122-46AA-451B-6C7A-F1C65003C963}"/>
                    </a:ext>
                  </a:extLst>
                </p:cNvPr>
                <p:cNvSpPr/>
                <p:nvPr/>
              </p:nvSpPr>
              <p:spPr>
                <a:xfrm>
                  <a:off x="6690651" y="2877738"/>
                  <a:ext cx="1468542" cy="1421723"/>
                </a:xfrm>
                <a:prstGeom prst="ellipse">
                  <a:avLst/>
                </a:prstGeom>
                <a:solidFill>
                  <a:srgbClr val="FF7C8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63" name="矩形 62">
                  <a:extLst>
                    <a:ext uri="{FF2B5EF4-FFF2-40B4-BE49-F238E27FC236}">
                      <a16:creationId xmlns:a16="http://schemas.microsoft.com/office/drawing/2014/main" id="{C827EB82-CAF3-DCB3-BC5F-C94B79C51209}"/>
                    </a:ext>
                  </a:extLst>
                </p:cNvPr>
                <p:cNvSpPr/>
                <p:nvPr/>
              </p:nvSpPr>
              <p:spPr>
                <a:xfrm>
                  <a:off x="7420629" y="3458578"/>
                  <a:ext cx="630387" cy="473961"/>
                </a:xfrm>
                <a:prstGeom prst="rect">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3" name="流程圖: 延遲 72">
                  <a:extLst>
                    <a:ext uri="{FF2B5EF4-FFF2-40B4-BE49-F238E27FC236}">
                      <a16:creationId xmlns:a16="http://schemas.microsoft.com/office/drawing/2014/main" id="{292C1C36-E76A-A6C3-D481-31EC85DB6941}"/>
                    </a:ext>
                  </a:extLst>
                </p:cNvPr>
                <p:cNvSpPr/>
                <p:nvPr/>
              </p:nvSpPr>
              <p:spPr>
                <a:xfrm rot="16200000">
                  <a:off x="7500657" y="3053690"/>
                  <a:ext cx="473961"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75" name="流程圖: 結束點 74">
                  <a:extLst>
                    <a:ext uri="{FF2B5EF4-FFF2-40B4-BE49-F238E27FC236}">
                      <a16:creationId xmlns:a16="http://schemas.microsoft.com/office/drawing/2014/main" id="{6E85320E-1424-DF9F-98F1-6322A1B20761}"/>
                    </a:ext>
                  </a:extLst>
                </p:cNvPr>
                <p:cNvSpPr/>
                <p:nvPr/>
              </p:nvSpPr>
              <p:spPr>
                <a:xfrm>
                  <a:off x="6756813"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6" name="流程圖: 結束點 75">
                  <a:extLst>
                    <a:ext uri="{FF2B5EF4-FFF2-40B4-BE49-F238E27FC236}">
                      <a16:creationId xmlns:a16="http://schemas.microsoft.com/office/drawing/2014/main" id="{F63B7498-4728-1D8A-6D9D-9D9183541B7B}"/>
                    </a:ext>
                  </a:extLst>
                </p:cNvPr>
                <p:cNvSpPr/>
                <p:nvPr/>
              </p:nvSpPr>
              <p:spPr>
                <a:xfrm>
                  <a:off x="7299902"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7" name="流程圖: 結束點 76">
                  <a:extLst>
                    <a:ext uri="{FF2B5EF4-FFF2-40B4-BE49-F238E27FC236}">
                      <a16:creationId xmlns:a16="http://schemas.microsoft.com/office/drawing/2014/main" id="{7629FED5-EA78-7E48-98B7-2F635276102B}"/>
                    </a:ext>
                  </a:extLst>
                </p:cNvPr>
                <p:cNvSpPr/>
                <p:nvPr/>
              </p:nvSpPr>
              <p:spPr>
                <a:xfrm>
                  <a:off x="7424170" y="3553364"/>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8" name="流程圖: 結束點 77">
                  <a:extLst>
                    <a:ext uri="{FF2B5EF4-FFF2-40B4-BE49-F238E27FC236}">
                      <a16:creationId xmlns:a16="http://schemas.microsoft.com/office/drawing/2014/main" id="{0F394FBD-533D-A569-789E-31D5FC5127AB}"/>
                    </a:ext>
                  </a:extLst>
                </p:cNvPr>
                <p:cNvSpPr/>
                <p:nvPr/>
              </p:nvSpPr>
              <p:spPr>
                <a:xfrm>
                  <a:off x="7967259" y="3550566"/>
                  <a:ext cx="88669" cy="171343"/>
                </a:xfrm>
                <a:prstGeom prst="flowChartTerminator">
                  <a:avLst/>
                </a:prstGeom>
                <a:solidFill>
                  <a:srgbClr val="FADDCE"/>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79" name="橢圓 78">
                  <a:extLst>
                    <a:ext uri="{FF2B5EF4-FFF2-40B4-BE49-F238E27FC236}">
                      <a16:creationId xmlns:a16="http://schemas.microsoft.com/office/drawing/2014/main" id="{7C73BF39-3EE4-2043-8412-4167C7A5235F}"/>
                    </a:ext>
                  </a:extLst>
                </p:cNvPr>
                <p:cNvSpPr/>
                <p:nvPr/>
              </p:nvSpPr>
              <p:spPr>
                <a:xfrm>
                  <a:off x="7664051" y="3788218"/>
                  <a:ext cx="158817" cy="350093"/>
                </a:xfrm>
                <a:prstGeom prst="ellipse">
                  <a:avLst/>
                </a:prstGeom>
                <a:solidFill>
                  <a:srgbClr val="F7C7AF"/>
                </a:solidFill>
                <a:ln>
                  <a:solidFill>
                    <a:srgbClr val="F7C7AF"/>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2" name="流程圖: 延遲 81">
                  <a:extLst>
                    <a:ext uri="{FF2B5EF4-FFF2-40B4-BE49-F238E27FC236}">
                      <a16:creationId xmlns:a16="http://schemas.microsoft.com/office/drawing/2014/main" id="{6C2A5267-35DD-36CE-421C-2D18CB170D50}"/>
                    </a:ext>
                  </a:extLst>
                </p:cNvPr>
                <p:cNvSpPr/>
                <p:nvPr/>
              </p:nvSpPr>
              <p:spPr>
                <a:xfrm rot="16200000">
                  <a:off x="6831655" y="3055787"/>
                  <a:ext cx="478155" cy="629678"/>
                </a:xfrm>
                <a:prstGeom prst="flowChartDelay">
                  <a:avLst/>
                </a:prstGeom>
                <a:solidFill>
                  <a:srgbClr val="6633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4" name="橢圓 83">
                  <a:extLst>
                    <a:ext uri="{FF2B5EF4-FFF2-40B4-BE49-F238E27FC236}">
                      <a16:creationId xmlns:a16="http://schemas.microsoft.com/office/drawing/2014/main" id="{328FDA71-6AF3-EB7E-B227-B5A5F4B8C433}"/>
                    </a:ext>
                  </a:extLst>
                </p:cNvPr>
                <p:cNvSpPr/>
                <p:nvPr/>
              </p:nvSpPr>
              <p:spPr>
                <a:xfrm>
                  <a:off x="6792733" y="3287153"/>
                  <a:ext cx="571139" cy="654388"/>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5" name="橢圓 84">
                  <a:extLst>
                    <a:ext uri="{FF2B5EF4-FFF2-40B4-BE49-F238E27FC236}">
                      <a16:creationId xmlns:a16="http://schemas.microsoft.com/office/drawing/2014/main" id="{E10D7CF5-DB31-F9C0-7BA0-D7043BA128C8}"/>
                    </a:ext>
                  </a:extLst>
                </p:cNvPr>
                <p:cNvSpPr/>
                <p:nvPr/>
              </p:nvSpPr>
              <p:spPr>
                <a:xfrm rot="15455257">
                  <a:off x="6883556" y="3154056"/>
                  <a:ext cx="207202" cy="393218"/>
                </a:xfrm>
                <a:prstGeom prst="ellipse">
                  <a:avLst/>
                </a:prstGeom>
                <a:solidFill>
                  <a:srgbClr val="66330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HK" altLang="en-US"/>
                </a:p>
              </p:txBody>
            </p:sp>
            <p:sp>
              <p:nvSpPr>
                <p:cNvPr id="86" name="橢圓 85">
                  <a:extLst>
                    <a:ext uri="{FF2B5EF4-FFF2-40B4-BE49-F238E27FC236}">
                      <a16:creationId xmlns:a16="http://schemas.microsoft.com/office/drawing/2014/main" id="{02571400-1107-79D4-E64E-1E1B96F0A54F}"/>
                    </a:ext>
                  </a:extLst>
                </p:cNvPr>
                <p:cNvSpPr/>
                <p:nvPr/>
              </p:nvSpPr>
              <p:spPr>
                <a:xfrm>
                  <a:off x="7450254" y="3314256"/>
                  <a:ext cx="571139" cy="633710"/>
                </a:xfrm>
                <a:prstGeom prst="ellipse">
                  <a:avLst/>
                </a:prstGeom>
                <a:solidFill>
                  <a:srgbClr val="FADDC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sp>
              <p:nvSpPr>
                <p:cNvPr id="87" name="矩形: 圓角 86">
                  <a:extLst>
                    <a:ext uri="{FF2B5EF4-FFF2-40B4-BE49-F238E27FC236}">
                      <a16:creationId xmlns:a16="http://schemas.microsoft.com/office/drawing/2014/main" id="{4ABE567A-9C6E-B946-CDA4-D9F6559B9B38}"/>
                    </a:ext>
                  </a:extLst>
                </p:cNvPr>
                <p:cNvSpPr/>
                <p:nvPr/>
              </p:nvSpPr>
              <p:spPr>
                <a:xfrm>
                  <a:off x="6858199" y="3508507"/>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8" name="矩形: 圓角 87">
                  <a:extLst>
                    <a:ext uri="{FF2B5EF4-FFF2-40B4-BE49-F238E27FC236}">
                      <a16:creationId xmlns:a16="http://schemas.microsoft.com/office/drawing/2014/main" id="{5F62FC80-0107-7C1E-360C-EBB0123630F0}"/>
                    </a:ext>
                  </a:extLst>
                </p:cNvPr>
                <p:cNvSpPr/>
                <p:nvPr/>
              </p:nvSpPr>
              <p:spPr>
                <a:xfrm>
                  <a:off x="7025579" y="3508303"/>
                  <a:ext cx="88669" cy="45719"/>
                </a:xfrm>
                <a:prstGeom prst="roundRect">
                  <a:avLst/>
                </a:prstGeom>
                <a:solidFill>
                  <a:srgbClr val="3333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89" name="矩形: 圓角 88">
                  <a:extLst>
                    <a:ext uri="{FF2B5EF4-FFF2-40B4-BE49-F238E27FC236}">
                      <a16:creationId xmlns:a16="http://schemas.microsoft.com/office/drawing/2014/main" id="{8E0379BE-286D-AE03-1D06-AFB91DB52898}"/>
                    </a:ext>
                  </a:extLst>
                </p:cNvPr>
                <p:cNvSpPr/>
                <p:nvPr/>
              </p:nvSpPr>
              <p:spPr>
                <a:xfrm>
                  <a:off x="7119916" y="3508303"/>
                  <a:ext cx="171339" cy="133004"/>
                </a:xfrm>
                <a:prstGeom prst="roundRect">
                  <a:avLst/>
                </a:prstGeom>
                <a:solidFill>
                  <a:srgbClr val="333300"/>
                </a:solidFill>
                <a:ln>
                  <a:solidFill>
                    <a:srgbClr val="3333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HK" altLang="en-US"/>
                </a:p>
              </p:txBody>
            </p:sp>
            <p:sp>
              <p:nvSpPr>
                <p:cNvPr id="98" name="矩形 97">
                  <a:extLst>
                    <a:ext uri="{FF2B5EF4-FFF2-40B4-BE49-F238E27FC236}">
                      <a16:creationId xmlns:a16="http://schemas.microsoft.com/office/drawing/2014/main" id="{F0698665-DF2D-E3EB-656B-07F172BF7EE3}"/>
                    </a:ext>
                  </a:extLst>
                </p:cNvPr>
                <p:cNvSpPr/>
                <p:nvPr/>
              </p:nvSpPr>
              <p:spPr>
                <a:xfrm>
                  <a:off x="7465528" y="3314256"/>
                  <a:ext cx="555865" cy="228186"/>
                </a:xfrm>
                <a:prstGeom prst="rect">
                  <a:avLst/>
                </a:prstGeom>
                <a:solidFill>
                  <a:srgbClr val="663300"/>
                </a:solidFill>
                <a:ln>
                  <a:solidFill>
                    <a:srgbClr val="6633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HK" altLang="en-US"/>
                </a:p>
              </p:txBody>
            </p:sp>
          </p:grpSp>
          <p:sp>
            <p:nvSpPr>
              <p:cNvPr id="14" name="文字方塊 13">
                <a:extLst>
                  <a:ext uri="{FF2B5EF4-FFF2-40B4-BE49-F238E27FC236}">
                    <a16:creationId xmlns:a16="http://schemas.microsoft.com/office/drawing/2014/main" id="{425C777F-8704-C29A-A363-826AE8FACF04}"/>
                  </a:ext>
                </a:extLst>
              </p:cNvPr>
              <p:cNvSpPr txBox="1"/>
              <p:nvPr/>
            </p:nvSpPr>
            <p:spPr>
              <a:xfrm>
                <a:off x="6226267" y="3902467"/>
                <a:ext cx="2728842" cy="2554545"/>
              </a:xfrm>
              <a:prstGeom prst="rect">
                <a:avLst/>
              </a:prstGeom>
              <a:noFill/>
            </p:spPr>
            <p:txBody>
              <a:bodyPr wrap="square">
                <a:spAutoFit/>
              </a:bodyPr>
              <a:lstStyle/>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zh-TW" altLang="en-US" dirty="0">
                    <a:cs typeface="Arial" panose="020B0604020202020204" pitchFamily="34" charset="0"/>
                  </a:rPr>
                  <a:t>每天上網</a:t>
                </a:r>
                <a:r>
                  <a:rPr lang="en-US" altLang="zh-TW" dirty="0">
                    <a:cs typeface="Arial" panose="020B0604020202020204" pitchFamily="34" charset="0"/>
                  </a:rPr>
                  <a:t>8</a:t>
                </a:r>
                <a:r>
                  <a:rPr lang="zh-TW" altLang="en-US" dirty="0">
                    <a:cs typeface="Arial" panose="020B0604020202020204" pitchFamily="34" charset="0"/>
                  </a:rPr>
                  <a:t>小時</a:t>
                </a:r>
                <a:endParaRPr lang="en-US" altLang="zh-TW" dirty="0">
                  <a:cs typeface="Arial" panose="020B0604020202020204" pitchFamily="34" charset="0"/>
                </a:endParaRP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TW" dirty="0">
                    <a:cs typeface="Arial" panose="020B0604020202020204" pitchFamily="34" charset="0"/>
                  </a:rPr>
                  <a:t>70% </a:t>
                </a:r>
                <a:r>
                  <a:rPr lang="zh-TW" altLang="en-US" dirty="0">
                    <a:cs typeface="Arial" panose="020B0604020202020204" pitchFamily="34" charset="0"/>
                  </a:rPr>
                  <a:t>使用社交媒體</a:t>
                </a:r>
                <a:endParaRPr lang="en-US" altLang="zh-TW" dirty="0">
                  <a:cs typeface="Arial" panose="020B0604020202020204" pitchFamily="34" charset="0"/>
                </a:endParaRP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en-US" altLang="zh-TW" dirty="0">
                    <a:cs typeface="Arial" panose="020B0604020202020204" pitchFamily="34" charset="0"/>
                  </a:rPr>
                  <a:t>63% </a:t>
                </a:r>
                <a:r>
                  <a:rPr lang="zh-TW" altLang="en-US" dirty="0">
                    <a:cs typeface="Arial" panose="020B0604020202020204" pitchFamily="34" charset="0"/>
                  </a:rPr>
                  <a:t>在視訊串流平台上觀看影片</a:t>
                </a:r>
                <a:endParaRPr lang="en-US" altLang="zh-TW" dirty="0">
                  <a:cs typeface="Arial" panose="020B0604020202020204" pitchFamily="34" charset="0"/>
                </a:endParaRPr>
              </a:p>
              <a:p>
                <a:pPr marL="285750" marR="0" lvl="0" indent="-285750" fontAlgn="auto">
                  <a:lnSpc>
                    <a:spcPct val="100000"/>
                  </a:lnSpc>
                  <a:spcBef>
                    <a:spcPts val="0"/>
                  </a:spcBef>
                  <a:spcAft>
                    <a:spcPts val="0"/>
                  </a:spcAft>
                  <a:buClrTx/>
                  <a:buSzTx/>
                  <a:buFont typeface="Arial" panose="020B0604020202020204" pitchFamily="34" charset="0"/>
                  <a:buChar char="•"/>
                  <a:tabLst/>
                  <a:defRPr/>
                </a:pPr>
                <a:r>
                  <a:rPr lang="zh-TW" altLang="en-US" dirty="0">
                    <a:cs typeface="Arial" panose="020B0604020202020204" pitchFamily="34" charset="0"/>
                  </a:rPr>
                  <a:t>女性在社交媒體上花費更多時間，男性則更多使用影片串流平台</a:t>
                </a:r>
                <a:endParaRPr lang="en-US" altLang="zh-HK" dirty="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HK" altLang="en-US" sz="1600" b="0" i="0" u="none" strike="noStrike" kern="1200" cap="none" normalizeH="0" baseline="0" noProof="0" dirty="0">
                  <a:ln>
                    <a:noFill/>
                  </a:ln>
                  <a:solidFill>
                    <a:prstClr val="black"/>
                  </a:solidFill>
                  <a:effectLst/>
                  <a:uLnTx/>
                  <a:uFillTx/>
                  <a:latin typeface="Aptos" panose="02110004020202020204"/>
                  <a:ea typeface="新細明體" panose="02020500000000000000" pitchFamily="18" charset="-120"/>
                  <a:cs typeface="+mn-cs"/>
                </a:endParaRPr>
              </a:p>
            </p:txBody>
          </p:sp>
          <p:sp>
            <p:nvSpPr>
              <p:cNvPr id="80" name="文字方塊 79">
                <a:extLst>
                  <a:ext uri="{FF2B5EF4-FFF2-40B4-BE49-F238E27FC236}">
                    <a16:creationId xmlns:a16="http://schemas.microsoft.com/office/drawing/2014/main" id="{ABFD276B-B927-26E8-26E6-8F7D71DBBD3A}"/>
                  </a:ext>
                </a:extLst>
              </p:cNvPr>
              <p:cNvSpPr txBox="1"/>
              <p:nvPr/>
            </p:nvSpPr>
            <p:spPr>
              <a:xfrm>
                <a:off x="6107597" y="1393059"/>
                <a:ext cx="2626064"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Y</a:t>
                </a:r>
                <a:r>
                  <a:rPr lang="zh-HK" altLang="en-US" sz="2400" b="1" spc="-150" dirty="0" smtClean="0">
                    <a:solidFill>
                      <a:srgbClr val="FF7C80"/>
                    </a:solidFill>
                    <a:latin typeface="Aptos" panose="02110004020202020204"/>
                    <a:ea typeface="新細明體" panose="02020500000000000000" pitchFamily="18" charset="-120"/>
                  </a:rPr>
                  <a:t>世代</a:t>
                </a:r>
                <a:r>
                  <a:rPr lang="zh-TW" altLang="en-US" sz="2400" b="1" spc="-150" dirty="0" smtClean="0">
                    <a:solidFill>
                      <a:srgbClr val="FF7C80"/>
                    </a:solidFill>
                    <a:latin typeface="Aptos" panose="02110004020202020204"/>
                    <a:ea typeface="新細明體" panose="02020500000000000000" pitchFamily="18" charset="-120"/>
                  </a:rPr>
                  <a:t>（</a:t>
                </a:r>
                <a:r>
                  <a:rPr lang="zh-HK" altLang="en-US" sz="2400" b="1" spc="-150" dirty="0" smtClean="0">
                    <a:solidFill>
                      <a:srgbClr val="FF7C80"/>
                    </a:solidFill>
                    <a:latin typeface="Aptos" panose="02110004020202020204"/>
                    <a:ea typeface="新細明體" panose="02020500000000000000" pitchFamily="18" charset="-120"/>
                  </a:rPr>
                  <a:t>千禧世代</a:t>
                </a:r>
                <a:r>
                  <a:rPr lang="zh-TW" altLang="en-US" sz="2400" b="1" spc="-150" dirty="0" smtClean="0">
                    <a:solidFill>
                      <a:srgbClr val="FF7C80"/>
                    </a:solidFill>
                    <a:latin typeface="Aptos" panose="02110004020202020204"/>
                    <a:ea typeface="新細明體" panose="02020500000000000000" pitchFamily="18" charset="-120"/>
                  </a:rPr>
                  <a:t>）</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HK" sz="2400" b="1" spc="-150" dirty="0">
                    <a:solidFill>
                      <a:srgbClr val="FF7C80"/>
                    </a:solidFill>
                    <a:latin typeface="Aptos" panose="02110004020202020204"/>
                    <a:ea typeface="新細明體" panose="02020500000000000000" pitchFamily="18" charset="-120"/>
                  </a:rPr>
                  <a:t>1980</a:t>
                </a:r>
                <a:endParaRPr kumimoji="0" lang="en-US" altLang="zh-HK" sz="2400" b="1" i="0" u="none" strike="noStrike" kern="1200" cap="none" spc="-150" normalizeH="0" baseline="0" noProof="0" dirty="0">
                  <a:ln>
                    <a:noFill/>
                  </a:ln>
                  <a:solidFill>
                    <a:srgbClr val="FF7C80"/>
                  </a:solidFill>
                  <a:effectLst/>
                  <a:uLnTx/>
                  <a:uFillTx/>
                  <a:latin typeface="Aptos" panose="02110004020202020204"/>
                  <a:ea typeface="新細明體" panose="02020500000000000000" pitchFamily="18" charset="-120"/>
                </a:endParaRPr>
              </a:p>
            </p:txBody>
          </p:sp>
        </p:grpSp>
      </p:grpSp>
      <p:sp>
        <p:nvSpPr>
          <p:cNvPr id="8" name="文字方塊 82">
            <a:extLst>
              <a:ext uri="{FF2B5EF4-FFF2-40B4-BE49-F238E27FC236}">
                <a16:creationId xmlns:a16="http://schemas.microsoft.com/office/drawing/2014/main" id="{7CBC89C0-3316-8BA2-F9E2-147E59E86E33}"/>
              </a:ext>
            </a:extLst>
          </p:cNvPr>
          <p:cNvSpPr txBox="1"/>
          <p:nvPr/>
        </p:nvSpPr>
        <p:spPr>
          <a:xfrm>
            <a:off x="137825" y="6519446"/>
            <a:ext cx="4717958" cy="338554"/>
          </a:xfrm>
          <a:prstGeom prst="rect">
            <a:avLst/>
          </a:prstGeom>
          <a:noFill/>
        </p:spPr>
        <p:txBody>
          <a:bodyPr wrap="none" rtlCol="0">
            <a:spAutoFit/>
          </a:bodyPr>
          <a:lstStyle/>
          <a:p>
            <a:r>
              <a:rPr lang="zh-TW" altLang="en-US" sz="800" dirty="0"/>
              <a:t>數據僅反映美國市場。</a:t>
            </a:r>
            <a:endParaRPr lang="en-US" altLang="zh-TW" sz="800" dirty="0"/>
          </a:p>
          <a:p>
            <a:r>
              <a:rPr lang="zh-HK" altLang="en-US" sz="800" dirty="0"/>
              <a:t>資料來源：</a:t>
            </a:r>
            <a:r>
              <a:rPr lang="en-US" altLang="zh-HK" sz="800" dirty="0"/>
              <a:t>Dan </a:t>
            </a:r>
            <a:r>
              <a:rPr lang="en-US" altLang="zh-HK" sz="800" dirty="0" err="1"/>
              <a:t>Schawbel</a:t>
            </a:r>
            <a:r>
              <a:rPr lang="en-US" altLang="zh-HK" sz="800" dirty="0"/>
              <a:t>, </a:t>
            </a:r>
            <a:r>
              <a:rPr lang="en-US" altLang="zh-TW" sz="800" dirty="0"/>
              <a:t>Workplace Trends </a:t>
            </a:r>
            <a:r>
              <a:rPr lang="en-US" altLang="zh-TW" sz="800" dirty="0" smtClean="0"/>
              <a:t>Forecast</a:t>
            </a:r>
            <a:r>
              <a:rPr lang="zh-TW" altLang="en-US" sz="800" dirty="0" smtClean="0"/>
              <a:t> </a:t>
            </a:r>
            <a:r>
              <a:rPr lang="en-US" altLang="zh-TW" sz="800" dirty="0"/>
              <a:t>(https://danschawbel.com/)</a:t>
            </a:r>
            <a:endParaRPr lang="zh-HK" altLang="en-US" sz="800" dirty="0"/>
          </a:p>
        </p:txBody>
      </p:sp>
    </p:spTree>
    <p:extLst>
      <p:ext uri="{BB962C8B-B14F-4D97-AF65-F5344CB8AC3E}">
        <p14:creationId xmlns:p14="http://schemas.microsoft.com/office/powerpoint/2010/main" val="21315702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32D35A3-7067-800A-8762-A0F7EACD5702}"/>
              </a:ext>
            </a:extLst>
          </p:cNvPr>
          <p:cNvSpPr txBox="1"/>
          <p:nvPr/>
        </p:nvSpPr>
        <p:spPr>
          <a:xfrm>
            <a:off x="417604" y="143811"/>
            <a:ext cx="4246675" cy="769441"/>
          </a:xfrm>
          <a:prstGeom prst="rect">
            <a:avLst/>
          </a:prstGeom>
          <a:noFill/>
        </p:spPr>
        <p:txBody>
          <a:bodyPr wrap="none" rtlCol="0">
            <a:spAutoFit/>
          </a:bodyPr>
          <a:lstStyle/>
          <a:p>
            <a:r>
              <a:rPr lang="en-US" altLang="zh-HK" sz="4400" dirty="0" smtClean="0"/>
              <a:t>5P</a:t>
            </a:r>
            <a:r>
              <a:rPr lang="zh-TW" altLang="en-US" sz="4400" dirty="0"/>
              <a:t>市場</a:t>
            </a:r>
            <a:r>
              <a:rPr lang="zh-HK" altLang="en-US" sz="4400" dirty="0"/>
              <a:t>營銷理論</a:t>
            </a:r>
          </a:p>
        </p:txBody>
      </p:sp>
      <p:graphicFrame>
        <p:nvGraphicFramePr>
          <p:cNvPr id="4" name="資料庫圖表 3">
            <a:extLst>
              <a:ext uri="{FF2B5EF4-FFF2-40B4-BE49-F238E27FC236}">
                <a16:creationId xmlns:a16="http://schemas.microsoft.com/office/drawing/2014/main" id="{01F4BD15-D290-E51F-9E89-3C7782A6FAA4}"/>
              </a:ext>
            </a:extLst>
          </p:cNvPr>
          <p:cNvGraphicFramePr/>
          <p:nvPr>
            <p:extLst>
              <p:ext uri="{D42A27DB-BD31-4B8C-83A1-F6EECF244321}">
                <p14:modId xmlns:p14="http://schemas.microsoft.com/office/powerpoint/2010/main" val="4122133834"/>
              </p:ext>
            </p:extLst>
          </p:nvPr>
        </p:nvGraphicFramePr>
        <p:xfrm>
          <a:off x="321092" y="1030698"/>
          <a:ext cx="11686423" cy="538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fld id="{B22CB2AD-5013-4854-BCEC-9E229D0E541F}" type="slidenum">
              <a:rPr lang="zh-HK" altLang="en-US" smtClean="0"/>
              <a:t>7</a:t>
            </a:fld>
            <a:endParaRPr lang="zh-HK" altLang="en-US"/>
          </a:p>
        </p:txBody>
      </p:sp>
    </p:spTree>
    <p:extLst>
      <p:ext uri="{BB962C8B-B14F-4D97-AF65-F5344CB8AC3E}">
        <p14:creationId xmlns:p14="http://schemas.microsoft.com/office/powerpoint/2010/main" val="1142925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32D35A3-7067-800A-8762-A0F7EACD5702}"/>
              </a:ext>
            </a:extLst>
          </p:cNvPr>
          <p:cNvSpPr txBox="1"/>
          <p:nvPr/>
        </p:nvSpPr>
        <p:spPr>
          <a:xfrm>
            <a:off x="299413" y="152200"/>
            <a:ext cx="5375189" cy="1446550"/>
          </a:xfrm>
          <a:prstGeom prst="rect">
            <a:avLst/>
          </a:prstGeom>
          <a:noFill/>
        </p:spPr>
        <p:txBody>
          <a:bodyPr wrap="none" rtlCol="0">
            <a:spAutoFit/>
          </a:bodyPr>
          <a:lstStyle/>
          <a:p>
            <a:r>
              <a:rPr lang="en-US" altLang="zh-HK" sz="4400" dirty="0" smtClean="0"/>
              <a:t>5P</a:t>
            </a:r>
            <a:r>
              <a:rPr lang="zh-TW" altLang="en-US" sz="4400" dirty="0"/>
              <a:t>市場</a:t>
            </a:r>
            <a:r>
              <a:rPr lang="zh-HK" altLang="en-US" sz="4400" dirty="0" smtClean="0"/>
              <a:t>營</a:t>
            </a:r>
            <a:r>
              <a:rPr lang="zh-HK" altLang="en-US" sz="4400" dirty="0"/>
              <a:t>銷</a:t>
            </a:r>
            <a:r>
              <a:rPr lang="zh-TW" altLang="en-US" sz="4400" dirty="0"/>
              <a:t>組合策略</a:t>
            </a:r>
            <a:endParaRPr lang="zh-HK" altLang="en-US" sz="4400" dirty="0"/>
          </a:p>
          <a:p>
            <a:endParaRPr lang="zh-HK" altLang="en-US" sz="4400" dirty="0"/>
          </a:p>
        </p:txBody>
      </p:sp>
      <p:graphicFrame>
        <p:nvGraphicFramePr>
          <p:cNvPr id="4" name="資料庫圖表 3">
            <a:extLst>
              <a:ext uri="{FF2B5EF4-FFF2-40B4-BE49-F238E27FC236}">
                <a16:creationId xmlns:a16="http://schemas.microsoft.com/office/drawing/2014/main" id="{01F4BD15-D290-E51F-9E89-3C7782A6FAA4}"/>
              </a:ext>
            </a:extLst>
          </p:cNvPr>
          <p:cNvGraphicFramePr/>
          <p:nvPr>
            <p:extLst>
              <p:ext uri="{D42A27DB-BD31-4B8C-83A1-F6EECF244321}">
                <p14:modId xmlns:p14="http://schemas.microsoft.com/office/powerpoint/2010/main" val="2244847868"/>
              </p:ext>
            </p:extLst>
          </p:nvPr>
        </p:nvGraphicFramePr>
        <p:xfrm>
          <a:off x="0" y="1030698"/>
          <a:ext cx="12192000" cy="538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fld id="{B22CB2AD-5013-4854-BCEC-9E229D0E541F}" type="slidenum">
              <a:rPr lang="zh-HK" altLang="en-US" smtClean="0"/>
              <a:t>8</a:t>
            </a:fld>
            <a:endParaRPr lang="zh-HK" altLang="en-US"/>
          </a:p>
        </p:txBody>
      </p:sp>
    </p:spTree>
    <p:extLst>
      <p:ext uri="{BB962C8B-B14F-4D97-AF65-F5344CB8AC3E}">
        <p14:creationId xmlns:p14="http://schemas.microsoft.com/office/powerpoint/2010/main" val="2937262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a:extLst>
              <a:ext uri="{FF2B5EF4-FFF2-40B4-BE49-F238E27FC236}">
                <a16:creationId xmlns:a16="http://schemas.microsoft.com/office/drawing/2014/main" id="{332D35A3-7067-800A-8762-A0F7EACD5702}"/>
              </a:ext>
            </a:extLst>
          </p:cNvPr>
          <p:cNvSpPr txBox="1"/>
          <p:nvPr/>
        </p:nvSpPr>
        <p:spPr>
          <a:xfrm>
            <a:off x="152400" y="136525"/>
            <a:ext cx="8760732" cy="769441"/>
          </a:xfrm>
          <a:prstGeom prst="rect">
            <a:avLst/>
          </a:prstGeom>
          <a:noFill/>
        </p:spPr>
        <p:txBody>
          <a:bodyPr wrap="none" rtlCol="0">
            <a:spAutoFit/>
          </a:bodyPr>
          <a:lstStyle/>
          <a:p>
            <a:r>
              <a:rPr lang="en-US" altLang="zh-TW" sz="4400" dirty="0" smtClean="0"/>
              <a:t>5P</a:t>
            </a:r>
            <a:r>
              <a:rPr lang="zh-TW" altLang="en-US" sz="4400" dirty="0"/>
              <a:t>市場</a:t>
            </a:r>
            <a:r>
              <a:rPr lang="zh-HK" altLang="en-US" sz="4400" dirty="0" smtClean="0"/>
              <a:t>營</a:t>
            </a:r>
            <a:r>
              <a:rPr lang="zh-HK" altLang="en-US" sz="4400" dirty="0"/>
              <a:t>銷</a:t>
            </a:r>
            <a:r>
              <a:rPr lang="zh-TW" altLang="en-US" sz="4400" dirty="0"/>
              <a:t>組合策略的應用－超市</a:t>
            </a:r>
            <a:endParaRPr lang="zh-HK" altLang="en-US" sz="4400" dirty="0"/>
          </a:p>
        </p:txBody>
      </p:sp>
      <p:graphicFrame>
        <p:nvGraphicFramePr>
          <p:cNvPr id="4" name="資料庫圖表 3">
            <a:extLst>
              <a:ext uri="{FF2B5EF4-FFF2-40B4-BE49-F238E27FC236}">
                <a16:creationId xmlns:a16="http://schemas.microsoft.com/office/drawing/2014/main" id="{01F4BD15-D290-E51F-9E89-3C7782A6FAA4}"/>
              </a:ext>
            </a:extLst>
          </p:cNvPr>
          <p:cNvGraphicFramePr/>
          <p:nvPr>
            <p:extLst>
              <p:ext uri="{D42A27DB-BD31-4B8C-83A1-F6EECF244321}">
                <p14:modId xmlns:p14="http://schemas.microsoft.com/office/powerpoint/2010/main" val="1550083840"/>
              </p:ext>
            </p:extLst>
          </p:nvPr>
        </p:nvGraphicFramePr>
        <p:xfrm>
          <a:off x="0" y="970341"/>
          <a:ext cx="12192000" cy="53860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投影片編號版面配置區 1"/>
          <p:cNvSpPr>
            <a:spLocks noGrp="1"/>
          </p:cNvSpPr>
          <p:nvPr>
            <p:ph type="sldNum" sz="quarter" idx="12"/>
          </p:nvPr>
        </p:nvSpPr>
        <p:spPr/>
        <p:txBody>
          <a:bodyPr/>
          <a:lstStyle/>
          <a:p>
            <a:fld id="{B22CB2AD-5013-4854-BCEC-9E229D0E541F}" type="slidenum">
              <a:rPr lang="zh-HK" altLang="en-US" smtClean="0"/>
              <a:t>9</a:t>
            </a:fld>
            <a:endParaRPr lang="zh-HK" altLang="en-US"/>
          </a:p>
        </p:txBody>
      </p:sp>
      <p:sp>
        <p:nvSpPr>
          <p:cNvPr id="6" name="文字方塊 6">
            <a:extLst>
              <a:ext uri="{FF2B5EF4-FFF2-40B4-BE49-F238E27FC236}">
                <a16:creationId xmlns:a16="http://schemas.microsoft.com/office/drawing/2014/main" id="{E3D455BF-D891-4317-FFC5-3EE73D38961B}"/>
              </a:ext>
            </a:extLst>
          </p:cNvPr>
          <p:cNvSpPr txBox="1"/>
          <p:nvPr/>
        </p:nvSpPr>
        <p:spPr>
          <a:xfrm>
            <a:off x="152400" y="6519446"/>
            <a:ext cx="6217254" cy="338554"/>
          </a:xfrm>
          <a:prstGeom prst="rect">
            <a:avLst/>
          </a:prstGeom>
          <a:noFill/>
        </p:spPr>
        <p:txBody>
          <a:bodyPr wrap="square">
            <a:spAutoFit/>
          </a:bodyPr>
          <a:lstStyle/>
          <a:p>
            <a:r>
              <a:rPr lang="zh-HK" altLang="en-US" sz="800" dirty="0">
                <a:latin typeface="Arial" panose="020B0604020202020204" pitchFamily="34" charset="0"/>
                <a:cs typeface="Arial" panose="020B0604020202020204" pitchFamily="34" charset="0"/>
              </a:rPr>
              <a:t>資料來源：</a:t>
            </a:r>
            <a:r>
              <a:rPr lang="en-US" altLang="zh-TW" sz="800" dirty="0">
                <a:latin typeface="Arial" panose="020B0604020202020204" pitchFamily="34" charset="0"/>
                <a:cs typeface="Arial" panose="020B0604020202020204" pitchFamily="34" charset="0"/>
              </a:rPr>
              <a:t>Harry </a:t>
            </a:r>
            <a:r>
              <a:rPr lang="en-US" altLang="zh-TW" sz="800" dirty="0" smtClean="0">
                <a:latin typeface="Arial" panose="020B0604020202020204" pitchFamily="34" charset="0"/>
                <a:cs typeface="Arial" panose="020B0604020202020204" pitchFamily="34" charset="0"/>
              </a:rPr>
              <a:t>Foster, </a:t>
            </a:r>
            <a:r>
              <a:rPr lang="en-US" altLang="zh-TW" sz="800" dirty="0">
                <a:latin typeface="Arial" panose="020B0604020202020204" pitchFamily="34" charset="0"/>
                <a:cs typeface="Arial" panose="020B0604020202020204" pitchFamily="34" charset="0"/>
              </a:rPr>
              <a:t>A Comprehensive Guide to 5 P's of Marketing (with Real-World Examples) </a:t>
            </a:r>
            <a:r>
              <a:rPr lang="en-US" altLang="zh-HK" sz="800" dirty="0">
                <a:latin typeface="Arial" panose="020B0604020202020204" pitchFamily="34" charset="0"/>
                <a:cs typeface="Arial" panose="020B0604020202020204" pitchFamily="34" charset="0"/>
              </a:rPr>
              <a:t>(https://boardmix.com/)</a:t>
            </a:r>
            <a:endParaRPr lang="zh-HK" altLang="en-US" sz="800" dirty="0">
              <a:latin typeface="Arial" panose="020B0604020202020204" pitchFamily="34" charset="0"/>
              <a:cs typeface="Arial" panose="020B0604020202020204" pitchFamily="34" charset="0"/>
            </a:endParaRPr>
          </a:p>
          <a:p>
            <a:endParaRPr lang="zh-HK" alt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201786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11239</TotalTime>
  <Words>1728</Words>
  <Application>Microsoft Office PowerPoint</Application>
  <PresentationFormat>寬螢幕</PresentationFormat>
  <Paragraphs>311</Paragraphs>
  <Slides>21</Slides>
  <Notes>8</Notes>
  <HiddenSlides>0</HiddenSlides>
  <MMClips>0</MMClips>
  <ScaleCrop>false</ScaleCrop>
  <HeadingPairs>
    <vt:vector size="6" baseType="variant">
      <vt:variant>
        <vt:lpstr>使用字型</vt:lpstr>
      </vt:variant>
      <vt:variant>
        <vt:i4>10</vt:i4>
      </vt:variant>
      <vt:variant>
        <vt:lpstr>佈景主題</vt:lpstr>
      </vt:variant>
      <vt:variant>
        <vt:i4>1</vt:i4>
      </vt:variant>
      <vt:variant>
        <vt:lpstr>投影片標題</vt:lpstr>
      </vt:variant>
      <vt:variant>
        <vt:i4>21</vt:i4>
      </vt:variant>
    </vt:vector>
  </HeadingPairs>
  <TitlesOfParts>
    <vt:vector size="32" baseType="lpstr">
      <vt:lpstr>Aptos</vt:lpstr>
      <vt:lpstr>Aptos Display</vt:lpstr>
      <vt:lpstr>Ink Free</vt:lpstr>
      <vt:lpstr>Quire Sans Light</vt:lpstr>
      <vt:lpstr>新細明體</vt:lpstr>
      <vt:lpstr>Arial</vt:lpstr>
      <vt:lpstr>Calibri</vt:lpstr>
      <vt:lpstr>Times New Roman</vt:lpstr>
      <vt:lpstr>Trebuchet MS</vt:lpstr>
      <vt:lpstr>Wingdings</vt:lpstr>
      <vt:lpstr>Office 佈景主題</vt:lpstr>
      <vt:lpstr>消費者的 服裝選擇行為 及其影響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Consumer Behaviour in Clothing Choices and Implications</dc:title>
  <dc:creator>Anna Lau</dc:creator>
  <cp:lastModifiedBy>POON, Suk-mei Cindy</cp:lastModifiedBy>
  <cp:revision>215</cp:revision>
  <dcterms:created xsi:type="dcterms:W3CDTF">2024-07-15T07:15:11Z</dcterms:created>
  <dcterms:modified xsi:type="dcterms:W3CDTF">2025-03-12T07:31:23Z</dcterms:modified>
</cp:coreProperties>
</file>