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handoutMasterIdLst>
    <p:handoutMasterId r:id="rId14"/>
  </p:handoutMasterIdLst>
  <p:sldIdLst>
    <p:sldId id="291" r:id="rId2"/>
    <p:sldId id="286" r:id="rId3"/>
    <p:sldId id="277" r:id="rId4"/>
    <p:sldId id="287" r:id="rId5"/>
    <p:sldId id="285" r:id="rId6"/>
    <p:sldId id="278" r:id="rId7"/>
    <p:sldId id="290" r:id="rId8"/>
    <p:sldId id="288" r:id="rId9"/>
    <p:sldId id="284" r:id="rId10"/>
    <p:sldId id="280" r:id="rId11"/>
    <p:sldId id="282" r:id="rId12"/>
    <p:sldId id="283" r:id="rId13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9A804-33BE-4170-B920-C955AB875E8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66C9-F015-499D-AE57-2ECAD3F0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reate.kahoot.it/share/4698bde1-1549-4f90-822f-8563e377685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尋找資訊有法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A265FA6-57E4-4EF0-AB3E-B3A83ED55F36}"/>
              </a:ext>
            </a:extLst>
          </p:cNvPr>
          <p:cNvSpPr txBox="1"/>
          <p:nvPr/>
        </p:nvSpPr>
        <p:spPr>
          <a:xfrm>
            <a:off x="582181" y="5965127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34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互聯網資訊繁多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，我們必須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掌握有效的搜尋資訊方法來滿足需要。</a:t>
            </a:r>
          </a:p>
        </p:txBody>
      </p:sp>
    </p:spTree>
    <p:extLst>
      <p:ext uri="{BB962C8B-B14F-4D97-AF65-F5344CB8AC3E}">
        <p14:creationId xmlns:p14="http://schemas.microsoft.com/office/powerpoint/2010/main" val="163371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關鍵字挑選練習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77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關鍵字挑選練習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找出香港一處適合小學生和家人郊遊的好地方。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79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開始利用特定的搜尋條件，找出所需資訊的方法。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對找出和獲取資訊的方法有一些認識。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如何搜尋資訊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69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dirty="0">
                <a:latin typeface="+mj-ea"/>
              </a:rPr>
              <a:t>如何搜尋資訊</a:t>
            </a:r>
            <a:endParaRPr lang="en-US" dirty="0">
              <a:latin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41" y="2557463"/>
            <a:ext cx="5229917" cy="3317875"/>
          </a:xfrm>
        </p:spPr>
      </p:pic>
    </p:spTree>
    <p:extLst>
      <p:ext uri="{BB962C8B-B14F-4D97-AF65-F5344CB8AC3E}">
        <p14:creationId xmlns:p14="http://schemas.microsoft.com/office/powerpoint/2010/main" val="70424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+mj-ea"/>
              </a:rPr>
              <a:t>小結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搜尋資訊時加入關鍵字，可以大幅減少無關的搜尋結果，從而找出更精確的資訊。</a:t>
            </a:r>
          </a:p>
        </p:txBody>
      </p:sp>
    </p:spTree>
    <p:extLst>
      <p:ext uri="{BB962C8B-B14F-4D97-AF65-F5344CB8AC3E}">
        <p14:creationId xmlns:p14="http://schemas.microsoft.com/office/powerpoint/2010/main" val="257798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以合適的關鍵字來找出資訊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37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46" y="2557464"/>
            <a:ext cx="3413984" cy="239909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0" y="3513172"/>
            <a:ext cx="3298360" cy="2394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使用合適的關鍵字</a:t>
            </a:r>
            <a:endParaRPr lang="en-US" dirty="0">
              <a:latin typeface="+mj-ea"/>
            </a:endParaRPr>
          </a:p>
        </p:txBody>
      </p:sp>
      <p:pic>
        <p:nvPicPr>
          <p:cNvPr id="1026" name="Picture 2" descr="「魚肉燒賣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-327" r="17150" b="327"/>
          <a:stretch/>
        </p:blipFill>
        <p:spPr bwMode="auto">
          <a:xfrm>
            <a:off x="7245865" y="2561799"/>
            <a:ext cx="3534988" cy="23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514EFB-4E2D-4F5F-AE32-F1AD2FB8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關鍵字挑選遊戲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E09B1-7F27-4000-B6CD-67A3F622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進入即時反饋系統，完成遊戲：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create.kahoot.it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/share/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4698bde1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-1549-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4f90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-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822f-8563e3776856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8" y="3734781"/>
            <a:ext cx="2412020" cy="24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+mj-ea"/>
              </a:rPr>
              <a:t>小結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合適的關鍵字能夠幫助我們找到想要的資訊。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991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170</Words>
  <Application>Microsoft Office PowerPoint</Application>
  <PresentationFormat>寬螢幕</PresentationFormat>
  <Paragraphs>26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</vt:lpstr>
      <vt:lpstr>Microsoft JhengHei</vt:lpstr>
      <vt:lpstr>Arial</vt:lpstr>
      <vt:lpstr>Calibri</vt:lpstr>
      <vt:lpstr>Garamond</vt:lpstr>
      <vt:lpstr>Organic</vt:lpstr>
      <vt:lpstr>尋找資訊有法</vt:lpstr>
      <vt:lpstr>學習目標</vt:lpstr>
      <vt:lpstr>活動1</vt:lpstr>
      <vt:lpstr>如何搜尋資訊</vt:lpstr>
      <vt:lpstr>小結</vt:lpstr>
      <vt:lpstr>活動2</vt:lpstr>
      <vt:lpstr>使用合適的關鍵字</vt:lpstr>
      <vt:lpstr>關鍵字挑選遊戲</vt:lpstr>
      <vt:lpstr>小結</vt:lpstr>
      <vt:lpstr>總結</vt:lpstr>
      <vt:lpstr>課後延伸活動</vt:lpstr>
      <vt:lpstr>關鍵字挑選練習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45</cp:revision>
  <cp:lastPrinted>2020-05-14T05:59:18Z</cp:lastPrinted>
  <dcterms:created xsi:type="dcterms:W3CDTF">2019-10-22T03:40:58Z</dcterms:created>
  <dcterms:modified xsi:type="dcterms:W3CDTF">2020-05-27T05:32:48Z</dcterms:modified>
</cp:coreProperties>
</file>