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256" r:id="rId3"/>
    <p:sldId id="265" r:id="rId4"/>
    <p:sldId id="266" r:id="rId5"/>
    <p:sldId id="270" r:id="rId6"/>
    <p:sldId id="267" r:id="rId7"/>
    <p:sldId id="268" r:id="rId8"/>
    <p:sldId id="276" r:id="rId9"/>
    <p:sldId id="275" r:id="rId10"/>
    <p:sldId id="277" r:id="rId11"/>
    <p:sldId id="278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1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4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7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3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75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5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p-kids.gov.hk/text_kid_C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資訊與版權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609143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3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r>
              <a:rPr lang="zh-TW" altLang="en-US" dirty="0">
                <a:latin typeface="+mj-ea"/>
              </a:rPr>
              <a:t>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找出以下資訊，歸納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應否約同學週末打籃球：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提供天氣資訊的網站或應用程式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週末天氣的預測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39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我們可利用特定的搜尋策略，如關鍵字，搜尋資訊以滿足需要。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我們在日常生活中對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資訊有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需求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透過互聯網，我們可以搜尋到不同資訊。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社會上有不同的資訊提供者為我們提供資訊。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瀏覽天文台網站 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 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應用程式，並於工作紙記錄本星期日的天氣資訊。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回家閱讀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「知識產權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Teen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兒童小天地」中有關「版權」的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內容，並與家人分享：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000" dirty="0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altLang="zh-TW" sz="3000" dirty="0" err="1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www.ip-kids.gov.hk</a:t>
            </a:r>
            <a:r>
              <a:rPr lang="en-US" altLang="zh-TW" sz="3000" dirty="0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3000" dirty="0" err="1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text_kid_CH.html</a:t>
            </a:r>
            <a:endParaRPr lang="en-US" altLang="zh-TW" sz="3000" dirty="0">
              <a:solidFill>
                <a:srgbClr val="00B0F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54" y="4343400"/>
            <a:ext cx="1802227" cy="18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對知識產權有基本的認識，例如明白何謂版權。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開始注意到我們在日常生活中對資訊的需求。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開始了解在特定的搜尋準則下，找出和獲取資訊的方法。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對找出和獲取資訊的方法有一些認識。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能夠閱讀相關資訊以滿足需要。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利用簡單的搜尋策略，從特定的來源搜尋相關資訊。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認識我們生活在一個資訊時代，社會上有不同的資訊提供者。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897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天氣資訊搜尋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9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社會上有不同的資訊提供者，包括電視、電台、報紙及互聯網等。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活用關鍵字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+mj-ea"/>
              </a:rPr>
              <a:t>活動</a:t>
            </a:r>
            <a:r>
              <a:rPr lang="en-US" altLang="zh-HK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我們應該使用甚麼關鍵字搜尋天氣資訊？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「香港天氣預報」</a:t>
            </a:r>
          </a:p>
        </p:txBody>
      </p:sp>
    </p:spTree>
    <p:extLst>
      <p:ext uri="{BB962C8B-B14F-4D97-AF65-F5344CB8AC3E}">
        <p14:creationId xmlns:p14="http://schemas.microsoft.com/office/powerpoint/2010/main" val="22225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295</Words>
  <Application>Microsoft Office PowerPoint</Application>
  <PresentationFormat>寬螢幕</PresentationFormat>
  <Paragraphs>35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資訊與版權</vt:lpstr>
      <vt:lpstr>學習目標</vt:lpstr>
      <vt:lpstr>學習目標（續）</vt:lpstr>
      <vt:lpstr>活動1</vt:lpstr>
      <vt:lpstr>PowerPoint 簡報</vt:lpstr>
      <vt:lpstr>PowerPoint 簡報</vt:lpstr>
      <vt:lpstr>小結</vt:lpstr>
      <vt:lpstr>活動2</vt:lpstr>
      <vt:lpstr>活動2</vt:lpstr>
      <vt:lpstr>活動2（續）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53</cp:revision>
  <dcterms:created xsi:type="dcterms:W3CDTF">2019-10-22T03:40:58Z</dcterms:created>
  <dcterms:modified xsi:type="dcterms:W3CDTF">2020-05-28T03:20:53Z</dcterms:modified>
</cp:coreProperties>
</file>