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286" r:id="rId3"/>
    <p:sldId id="266" r:id="rId4"/>
    <p:sldId id="267" r:id="rId5"/>
    <p:sldId id="280" r:id="rId6"/>
    <p:sldId id="270" r:id="rId7"/>
    <p:sldId id="268" r:id="rId8"/>
    <p:sldId id="285" r:id="rId9"/>
    <p:sldId id="283" r:id="rId10"/>
    <p:sldId id="281" r:id="rId11"/>
    <p:sldId id="272" r:id="rId12"/>
    <p:sldId id="276" r:id="rId13"/>
    <p:sldId id="277" r:id="rId14"/>
    <p:sldId id="279" r:id="rId15"/>
    <p:sldId id="278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4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4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0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3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91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70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6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5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0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1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0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0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4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5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3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58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8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8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1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pd.gov.hk/chi/promotion_edu/educational_corner/comics/index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資訊與版權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595891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97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任何原創作品，包括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親自製作的電子賀卡，皆受版權法保護。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任何未經版權擁有人的同意，對版權作品作出複製、向公眾發放複製品、公開表演、放映或播放、製作改編本等行為，均屬侵權，有機會負上法律責任。</a:t>
            </a:r>
          </a:p>
        </p:txBody>
      </p:sp>
    </p:spTree>
    <p:extLst>
      <p:ext uri="{BB962C8B-B14F-4D97-AF65-F5344CB8AC3E}">
        <p14:creationId xmlns:p14="http://schemas.microsoft.com/office/powerpoint/2010/main" val="329633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解決辦法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010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若不想侵犯他人版權，應該怎樣做？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可事先取得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的同意，只要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同意，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便可以使用她製作的電子賀卡。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US" sz="3000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同意，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可於網上搜尋電子賀卡的免費範本。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可自行設計一張電子生日卡。</a:t>
            </a:r>
          </a:p>
        </p:txBody>
      </p:sp>
    </p:spTree>
    <p:extLst>
      <p:ext uri="{BB962C8B-B14F-4D97-AF65-F5344CB8AC3E}">
        <p14:creationId xmlns:p14="http://schemas.microsoft.com/office/powerpoint/2010/main" val="30250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r>
              <a:rPr lang="zh-TW" altLang="en-US" dirty="0">
                <a:latin typeface="+mj-ea"/>
              </a:rPr>
              <a:t>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我們應使用甚麼關鍵字搜尋？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「生日卡」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「免費」</a:t>
            </a:r>
          </a:p>
        </p:txBody>
      </p:sp>
    </p:spTree>
    <p:extLst>
      <p:ext uri="{BB962C8B-B14F-4D97-AF65-F5344CB8AC3E}">
        <p14:creationId xmlns:p14="http://schemas.microsoft.com/office/powerpoint/2010/main" val="41852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我們可以使用獲版權擁有人同意開放版權的作品。</a:t>
            </a:r>
          </a:p>
        </p:txBody>
      </p:sp>
    </p:spTree>
    <p:extLst>
      <p:ext uri="{BB962C8B-B14F-4D97-AF65-F5344CB8AC3E}">
        <p14:creationId xmlns:p14="http://schemas.microsoft.com/office/powerpoint/2010/main" val="106314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任何原創作品，都受版權保護。我們要先得到版權擁有人的同意，才可複製和改編版權作品。</a:t>
            </a:r>
          </a:p>
        </p:txBody>
      </p:sp>
    </p:spTree>
    <p:extLst>
      <p:ext uri="{BB962C8B-B14F-4D97-AF65-F5344CB8AC3E}">
        <p14:creationId xmlns:p14="http://schemas.microsoft.com/office/powerpoint/2010/main" val="150003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798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進入「知識產權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Teen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地」網站，閱讀「漫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話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知識產權」網頁內的十個漫畫故事（故事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1-10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）：</a:t>
            </a:r>
            <a:r>
              <a:rPr lang="en-US" altLang="zh-TW" sz="26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https://www.ipd.gov.hk/chi/promotion_edu/educational_corner/comics/index.htm</a:t>
            </a:r>
            <a:endParaRPr lang="en-US" altLang="zh-TW" sz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4216400"/>
            <a:ext cx="1884482" cy="19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對知識產權有基本的認識，例如明白何謂版權。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開始注意到我們在日常生活中對資訊的需求。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開始了解在特定的搜尋準則下，找出和獲取資訊的方法。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對找出和獲取資訊的方法有一些認識。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03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認識我們生活在一個資訊時代，社會上有不同的資訊提供者。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64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引起動機</a:t>
            </a:r>
            <a:endParaRPr lang="en-US" dirty="0">
              <a:latin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166410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知識產權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4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05" y="94185"/>
            <a:ext cx="8572789" cy="66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7" y="668562"/>
            <a:ext cx="11098905" cy="55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8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04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618</TotalTime>
  <Words>354</Words>
  <Application>Microsoft Office PowerPoint</Application>
  <PresentationFormat>寬螢幕</PresentationFormat>
  <Paragraphs>37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資訊與版權</vt:lpstr>
      <vt:lpstr>學習目標</vt:lpstr>
      <vt:lpstr>學習目標（續）</vt:lpstr>
      <vt:lpstr>引起動機</vt:lpstr>
      <vt:lpstr>活動1</vt:lpstr>
      <vt:lpstr>PowerPoint 簡報</vt:lpstr>
      <vt:lpstr>PowerPoint 簡報</vt:lpstr>
      <vt:lpstr>PowerPoint 簡報</vt:lpstr>
      <vt:lpstr>PowerPoint 簡報</vt:lpstr>
      <vt:lpstr>小結</vt:lpstr>
      <vt:lpstr>活動2</vt:lpstr>
      <vt:lpstr>活動2</vt:lpstr>
      <vt:lpstr>活動2（續）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61</cp:revision>
  <dcterms:created xsi:type="dcterms:W3CDTF">2019-10-22T03:40:58Z</dcterms:created>
  <dcterms:modified xsi:type="dcterms:W3CDTF">2020-05-28T03:27:07Z</dcterms:modified>
</cp:coreProperties>
</file>