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0" r:id="rId1"/>
  </p:sldMasterIdLst>
  <p:sldIdLst>
    <p:sldId id="279" r:id="rId2"/>
    <p:sldId id="265" r:id="rId3"/>
    <p:sldId id="273" r:id="rId4"/>
    <p:sldId id="272" r:id="rId5"/>
    <p:sldId id="277" r:id="rId6"/>
    <p:sldId id="278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860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23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8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55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00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811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41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16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60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6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5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46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  <p:sldLayoutId id="21474841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觀點大不同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825F9508-8D85-4000-8946-66D3FE8A1ED1}"/>
              </a:ext>
            </a:extLst>
          </p:cNvPr>
          <p:cNvSpPr txBox="1"/>
          <p:nvPr/>
        </p:nvSpPr>
        <p:spPr>
          <a:xfrm>
            <a:off x="609143" y="5956581"/>
            <a:ext cx="466567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學與教資源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套｜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適用學習年級：小一至小三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64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識別不同的人可能抱持不同觀點。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利用簡單的搜尋策略，從特定的來源搜尋相關資訊。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認識我們生活在一個資訊時代，社會上有不同的資訊提供者。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明白及確定資訊的來源。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6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  <a:cs typeface="Adobe Arabic" panose="02040503050201020203" pitchFamily="18" charset="-78"/>
              </a:rPr>
              <a:t>問答環節</a:t>
            </a:r>
            <a:endParaRPr lang="en-US" dirty="0">
              <a:latin typeface="+mj-ea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你們認為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的五大景點應包括哪些地方？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太平山頂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赤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柱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迪士尼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樂園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大嶼山昂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坪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維多利亞港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72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搜尋網上資料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17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搜尋網上資料</a:t>
            </a:r>
            <a:endParaRPr lang="en-US" dirty="0">
              <a:latin typeface="+mj-ea"/>
              <a:cs typeface="Adobe Arabic" panose="02040503050201020203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我們應用甚麼關鍵字搜尋相關資訊？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景點」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以關鍵字於搜尋器搜尋相關資訊，並記錄資訊來源。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98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在互聯網可以搜尋到很多資訊，不少網站提供有關「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景點」的資料，而且大家推介的景點有相同也有不相同。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有關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景點的資訊最少有三類資訊提供者，分別為政府網站、商業機構網站和個人網站。</a:t>
            </a:r>
          </a:p>
          <a:p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76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社會上有不同的資訊提供者。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不同的人可能抱持不同觀點，不同的資訊提供者可能抱持不同觀點。</a:t>
            </a:r>
          </a:p>
        </p:txBody>
      </p:sp>
    </p:spTree>
    <p:extLst>
      <p:ext uri="{BB962C8B-B14F-4D97-AF65-F5344CB8AC3E}">
        <p14:creationId xmlns:p14="http://schemas.microsoft.com/office/powerpoint/2010/main" val="76204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網上問答題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3423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</TotalTime>
  <Words>230</Words>
  <Application>Microsoft Office PowerPoint</Application>
  <PresentationFormat>寬螢幕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Adobe Arabic</vt:lpstr>
      <vt:lpstr>微軟正黑體</vt:lpstr>
      <vt:lpstr>微軟正黑體</vt:lpstr>
      <vt:lpstr>Arial</vt:lpstr>
      <vt:lpstr>Garamond</vt:lpstr>
      <vt:lpstr>Organic</vt:lpstr>
      <vt:lpstr>觀點大不同</vt:lpstr>
      <vt:lpstr>學習目標</vt:lpstr>
      <vt:lpstr>問答環節</vt:lpstr>
      <vt:lpstr>活動</vt:lpstr>
      <vt:lpstr>搜尋網上資料</vt:lpstr>
      <vt:lpstr>小結</vt:lpstr>
      <vt:lpstr>總結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30</cp:revision>
  <dcterms:created xsi:type="dcterms:W3CDTF">2019-10-22T03:40:58Z</dcterms:created>
  <dcterms:modified xsi:type="dcterms:W3CDTF">2020-05-29T06:51:31Z</dcterms:modified>
</cp:coreProperties>
</file>