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76" r:id="rId2"/>
    <p:sldId id="290" r:id="rId3"/>
    <p:sldId id="292" r:id="rId4"/>
    <p:sldId id="300" r:id="rId5"/>
    <p:sldId id="301" r:id="rId6"/>
    <p:sldId id="303" r:id="rId7"/>
    <p:sldId id="293" r:id="rId8"/>
    <p:sldId id="294" r:id="rId9"/>
    <p:sldId id="296" r:id="rId10"/>
    <p:sldId id="297" r:id="rId11"/>
    <p:sldId id="305" r:id="rId12"/>
    <p:sldId id="302" r:id="rId13"/>
    <p:sldId id="289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t.ly/2Ytxk7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資訊大搜查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569386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82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這些分頁一般會包含甚麼資訊？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882896" cy="3310128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圖例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方位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設施的名稱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+mj-ea"/>
                <a:ea typeface="+mj-ea"/>
              </a:rPr>
              <a:t>設施的介紹</a:t>
            </a:r>
          </a:p>
          <a:p>
            <a:r>
              <a:rPr lang="zh-TW" altLang="en-US" sz="3000" dirty="0">
                <a:latin typeface="+mj-ea"/>
                <a:ea typeface="+mj-ea"/>
              </a:rPr>
              <a:t>設施的圖片</a:t>
            </a:r>
          </a:p>
          <a:p>
            <a:r>
              <a:rPr lang="zh-TW" altLang="en-US" sz="3000" dirty="0">
                <a:latin typeface="+mj-ea"/>
                <a:ea typeface="+mj-ea"/>
              </a:rPr>
              <a:t>設施的位置</a:t>
            </a:r>
          </a:p>
        </p:txBody>
      </p:sp>
    </p:spTree>
    <p:extLst>
      <p:ext uri="{BB962C8B-B14F-4D97-AF65-F5344CB8AC3E}">
        <p14:creationId xmlns:p14="http://schemas.microsoft.com/office/powerpoint/2010/main" val="22255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工作紙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寫下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個最想遊覽的設施，並說明原因。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5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</a:t>
            </a: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從網站上搜尋及閱讀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資訊以滿足需要。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242152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我們可以利用簡單的搜尋策略搜尋所需資訊。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我們可以閱讀資訊來滿足需要。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947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與家人商量有關遊覽主題公園的日期和前往方法。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7658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開始了解在特定的搜尋準則下，找出和獲取資訊的方法。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香港主題公園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帶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公園的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照片嗎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試分享照片中的地點有甚麼設施及活動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35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配對遊戲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20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配對遊戲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假如我們旅行前想了解目的地的設施和服務，可如何找出相關資訊呢？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利用平板電腦進行配對遊戲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https://bit.ly/2Ytxk7X</a:t>
            </a:r>
            <a:endParaRPr lang="en-US" altLang="zh-TW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08" y="3557629"/>
            <a:ext cx="2318239" cy="23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我們可以利用簡單的搜尋策略搜尋所需資訊。</a:t>
            </a:r>
          </a:p>
        </p:txBody>
      </p:sp>
    </p:spTree>
    <p:extLst>
      <p:ext uri="{BB962C8B-B14F-4D97-AF65-F5344CB8AC3E}">
        <p14:creationId xmlns:p14="http://schemas.microsoft.com/office/powerpoint/2010/main" val="133414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公園設施大搜查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7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考考你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如果我們要到香港一個主題公園旅行，計劃旅行前應該搜尋哪些資料？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公園地址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公園景點設施／遊樂設施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開放時間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前往公園的方法及路線</a:t>
            </a:r>
          </a:p>
        </p:txBody>
      </p:sp>
    </p:spTree>
    <p:extLst>
      <p:ext uri="{BB962C8B-B14F-4D97-AF65-F5344CB8AC3E}">
        <p14:creationId xmlns:p14="http://schemas.microsoft.com/office/powerpoint/2010/main" val="19750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公園設施大搜查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如果我們要了解公園景點設施／遊樂設施的位置，應從網站的哪個分頁獲取資訊？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公園地圖／公園景點設施／遊樂設施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1811</TotalTime>
  <Words>312</Words>
  <Application>Microsoft Office PowerPoint</Application>
  <PresentationFormat>寬螢幕</PresentationFormat>
  <Paragraphs>47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</vt:lpstr>
      <vt:lpstr>Microsoft JhengHei</vt:lpstr>
      <vt:lpstr>Arial</vt:lpstr>
      <vt:lpstr>Garamond</vt:lpstr>
      <vt:lpstr>Organic</vt:lpstr>
      <vt:lpstr>資訊大搜查</vt:lpstr>
      <vt:lpstr>學習目標</vt:lpstr>
      <vt:lpstr>香港主題公園</vt:lpstr>
      <vt:lpstr>活動1</vt:lpstr>
      <vt:lpstr>配對遊戲</vt:lpstr>
      <vt:lpstr>小結</vt:lpstr>
      <vt:lpstr>活動2</vt:lpstr>
      <vt:lpstr>考考你</vt:lpstr>
      <vt:lpstr>公園設施大搜查</vt:lpstr>
      <vt:lpstr>這些分頁一般會包含甚麼資訊？</vt:lpstr>
      <vt:lpstr>工作紙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60</cp:revision>
  <dcterms:created xsi:type="dcterms:W3CDTF">2019-10-22T03:40:58Z</dcterms:created>
  <dcterms:modified xsi:type="dcterms:W3CDTF">2020-06-24T06:19:51Z</dcterms:modified>
</cp:coreProperties>
</file>