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56" r:id="rId2"/>
    <p:sldId id="265" r:id="rId3"/>
    <p:sldId id="279" r:id="rId4"/>
    <p:sldId id="270" r:id="rId5"/>
    <p:sldId id="280" r:id="rId6"/>
    <p:sldId id="281" r:id="rId7"/>
    <p:sldId id="276" r:id="rId8"/>
    <p:sldId id="275" r:id="rId9"/>
    <p:sldId id="277" r:id="rId10"/>
    <p:sldId id="282" r:id="rId11"/>
    <p:sldId id="283" r:id="rId12"/>
    <p:sldId id="284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+mj-ea"/>
              </a:rPr>
              <a:t>網絡自衛術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BB7BA4D-A693-4462-9126-3CEC7FF0864E}"/>
              </a:ext>
            </a:extLst>
          </p:cNvPr>
          <p:cNvSpPr txBox="1"/>
          <p:nvPr/>
        </p:nvSpPr>
        <p:spPr>
          <a:xfrm>
            <a:off x="622395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惡意批評的特性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留言非理性，純粹抨擊。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用詞具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侮辱性。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811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 dirty="0">
                <a:latin typeface="+mj-ea"/>
              </a:rPr>
              <a:t>處理</a:t>
            </a:r>
            <a:r>
              <a:rPr lang="zh-HK" altLang="en-US" dirty="0">
                <a:latin typeface="+mj-ea"/>
              </a:rPr>
              <a:t>惡意批評</a:t>
            </a:r>
            <a:r>
              <a:rPr lang="zh-HK" altLang="en-HK" dirty="0">
                <a:latin typeface="+mj-ea"/>
              </a:rPr>
              <a:t>的方法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保持克制，以免掀起罵戰，使惡意攻擊蔓延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隱藏或刪除不當留言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向系統管理員舉報或服務供應商，要求移除留言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封鎖欺凌者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8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處理惡意批評的方法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不隨便回應或報復，避免受到網絡追擊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保留證據，以便跟進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向信任的人求助，包括父母、師長、親友、社工等。</a:t>
            </a:r>
          </a:p>
        </p:txBody>
      </p:sp>
    </p:spTree>
    <p:extLst>
      <p:ext uri="{BB962C8B-B14F-4D97-AF65-F5344CB8AC3E}">
        <p14:creationId xmlns:p14="http://schemas.microsoft.com/office/powerpoint/2010/main" val="128143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我們於網絡上受到惡意批評時，應以正面態度處理事件。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絡上存在包含惡意的訊息。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我們於網絡上受到惡意批評時，應以正面態度處理事件。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循環動手做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分組收集可循環再用的物料，並根據設計圖及同學的回饋意見製成實物。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把作品的照片上載至學習管理系統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應用程式與其他同學分享。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明白及實踐知識產權。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了解在互聯網上保護自己的需要。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在安全的情況下，在資訊世界與同儕交流。</a:t>
            </a: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>
                <a:latin typeface="+mj-ea"/>
              </a:rPr>
              <a:t>匯報</a:t>
            </a:r>
            <a:r>
              <a:rPr lang="zh-TW" altLang="en-US" dirty="0">
                <a:latin typeface="+mj-ea"/>
              </a:rPr>
              <a:t>時間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人類在日常生活中會產生不同的廢物，我們可以如何循環再用當中有用的物料？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再用意念個個讚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HK" dirty="0">
                <a:latin typeface="+mj-ea"/>
              </a:rPr>
              <a:t>使用</a:t>
            </a:r>
            <a:r>
              <a:rPr lang="zh-TW" altLang="en-US" dirty="0">
                <a:latin typeface="+mj-ea"/>
              </a:rPr>
              <a:t>學習管理系統</a:t>
            </a:r>
            <a:r>
              <a:rPr lang="en-US" altLang="zh-TW" dirty="0">
                <a:latin typeface="+mj-ea"/>
              </a:rPr>
              <a:t>/</a:t>
            </a:r>
            <a:r>
              <a:rPr lang="zh-TW" altLang="en-US" dirty="0">
                <a:latin typeface="+mj-ea"/>
              </a:rPr>
              <a:t>與學習有關的應用程式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學習管理系統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應用程式。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以平板電腦拍攝設計圖。</a:t>
            </a:r>
            <a:endParaRPr lang="en-HK" altLang="zh-TW" sz="3000" strike="sngStrike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加入設計的用品名稱、所用物料及用品功能。</a:t>
            </a:r>
            <a:endParaRPr lang="en-HK" altLang="zh-TW" sz="3000" strike="sngStrike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將圖片上載至平台。</a:t>
            </a:r>
            <a:endParaRPr lang="zh-TW" altLang="en-US" sz="3000" strike="sngStrike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互評活動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進行跨組交流，各組同學瀏覽其他組別的設計圖，根據作品設計按讚或留言。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993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我們可以將作品放到網絡上與朋友分享。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我們應在安全的網絡環境與同儕交流，以免作品和個人資料外洩。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不能接受的留言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latin typeface="+mj-ea"/>
              </a:rPr>
              <a:t>問答時間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如果你收到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這些評論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你的作品的留言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，你有甚麼感受？為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麼？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用廢物製造另一件廢物。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一看便知道是抄襲別人的作品。</a:t>
            </a:r>
          </a:p>
          <a:p>
            <a:pPr lvl="1"/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419</Words>
  <Application>Microsoft Office PowerPoint</Application>
  <PresentationFormat>寬螢幕</PresentationFormat>
  <Paragraphs>50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Microsoft JhengHei</vt:lpstr>
      <vt:lpstr>Microsoft JhengHei</vt:lpstr>
      <vt:lpstr>Arial</vt:lpstr>
      <vt:lpstr>Garamond</vt:lpstr>
      <vt:lpstr>Organic</vt:lpstr>
      <vt:lpstr>網絡自衛術</vt:lpstr>
      <vt:lpstr>學習目標</vt:lpstr>
      <vt:lpstr>匯報時間</vt:lpstr>
      <vt:lpstr>活動1</vt:lpstr>
      <vt:lpstr>使用學習管理系統/與學習有關的應用程式</vt:lpstr>
      <vt:lpstr>互評活動</vt:lpstr>
      <vt:lpstr>小結</vt:lpstr>
      <vt:lpstr>活動2</vt:lpstr>
      <vt:lpstr>問答時間</vt:lpstr>
      <vt:lpstr>惡意批評的特性</vt:lpstr>
      <vt:lpstr>處理惡意批評的方法</vt:lpstr>
      <vt:lpstr>處理惡意批評的方法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68</cp:revision>
  <dcterms:created xsi:type="dcterms:W3CDTF">2019-10-22T03:40:58Z</dcterms:created>
  <dcterms:modified xsi:type="dcterms:W3CDTF">2020-06-01T02:06:39Z</dcterms:modified>
</cp:coreProperties>
</file>