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92" r:id="rId3"/>
    <p:sldId id="265" r:id="rId4"/>
    <p:sldId id="279" r:id="rId5"/>
    <p:sldId id="270" r:id="rId6"/>
    <p:sldId id="287" r:id="rId7"/>
    <p:sldId id="291" r:id="rId8"/>
    <p:sldId id="280" r:id="rId9"/>
    <p:sldId id="294" r:id="rId10"/>
    <p:sldId id="295" r:id="rId11"/>
    <p:sldId id="276" r:id="rId12"/>
    <p:sldId id="275" r:id="rId13"/>
    <p:sldId id="285" r:id="rId14"/>
    <p:sldId id="286" r:id="rId15"/>
    <p:sldId id="296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0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3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9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3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0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7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5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0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kedcity.net/etv/resource/5789202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pd.gov.hk/sc/pub_press/publications/learning_guidebook_zh.pdf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+mj-ea"/>
              </a:rPr>
              <a:t>網絡自衛術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685DE10-DA8F-4DB6-8055-D26B97B739D0}"/>
              </a:ext>
            </a:extLst>
          </p:cNvPr>
          <p:cNvSpPr txBox="1"/>
          <p:nvPr/>
        </p:nvSpPr>
        <p:spPr>
          <a:xfrm>
            <a:off x="622395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6200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權保護創意。作家、藝術家、設計師、軟件程式設計員及其他專才的精心傑作，必須受保護，也應該受保護，才可營造一個理想的環境，讓創作者盡情發揮創意，並享受辛勞的回報，也讓公眾人士分享創作的成果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2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自擬版規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91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 dirty="0">
                <a:latin typeface="+mj-ea"/>
              </a:rPr>
              <a:t>短片觀看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教育局教育電視「知識產權及私隱權」第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章節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保護個人資料的重要性（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0:00-5:59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）：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www.hkedcity.net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</a:t>
            </a:r>
            <a:r>
              <a:rPr lang="en-US" altLang="zh-TW" sz="3000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etv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/resource/578920218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449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HK" dirty="0">
                <a:latin typeface="+mj-ea"/>
              </a:rPr>
              <a:t>自擬版規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3-4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人一組，參考網絡討論區版規，然後為一個新的討論區擬訂版規。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283489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>
                <a:latin typeface="+mj-ea"/>
              </a:rPr>
              <a:t>參考</a:t>
            </a:r>
            <a:r>
              <a:rPr lang="zh-HK" altLang="en-HK" dirty="0">
                <a:latin typeface="+mj-ea"/>
              </a:rPr>
              <a:t>版規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侵犯版權的作品一律刪除。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不雅、暴力、具侮辱性及只純粹抨擊的留言、媒體及連結一律刪除。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侵犯個人資料的留言一律刪除。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訂立版規使用者了解留言時要遵守的原則，並讓管理員按原則處理留言，避免爭議。</a:t>
            </a:r>
          </a:p>
        </p:txBody>
      </p:sp>
    </p:spTree>
    <p:extLst>
      <p:ext uri="{BB962C8B-B14F-4D97-AF65-F5344CB8AC3E}">
        <p14:creationId xmlns:p14="http://schemas.microsoft.com/office/powerpoint/2010/main" val="4261622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利用網上資源進行分享及討論時，我們應該尊重知識產權及保護個人資料。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我們應善用互聯網，不應對其他人作出惡意批評。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明白及實踐知識產權。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了解在互聯網上保護自己的需要。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在安全的情況下，在資訊世界與同儕交流。</a:t>
            </a: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考考你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其他人未得你們同意，可否取用你們原創的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設計？</a:t>
            </a:r>
            <a:endParaRPr lang="en-HK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r>
              <a:rPr lang="en-US" altLang="zh-TW" dirty="0">
                <a:latin typeface="+mj-ea"/>
              </a:rPr>
              <a:t>1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甚麼是版權？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2">
            <a:extLst>
              <a:ext uri="{FF2B5EF4-FFF2-40B4-BE49-F238E27FC236}">
                <a16:creationId xmlns:a16="http://schemas.microsoft.com/office/drawing/2014/main" id="{736E1D57-59D1-4D35-81D7-A88FA8126402}"/>
              </a:ext>
            </a:extLst>
          </p:cNvPr>
          <p:cNvSpPr txBox="1"/>
          <p:nvPr/>
        </p:nvSpPr>
        <p:spPr>
          <a:xfrm>
            <a:off x="1246827" y="6142085"/>
            <a:ext cx="969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資料轉載自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齊來保護知識產權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學習手冊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》© 2003 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，並在香港特別行政區政府同意下使用。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" b="1268"/>
          <a:stretch/>
        </p:blipFill>
        <p:spPr>
          <a:xfrm>
            <a:off x="1111988" y="450585"/>
            <a:ext cx="9966553" cy="56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3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err="1">
                <a:latin typeface="+mj-ea"/>
              </a:rPr>
              <a:t>小組討論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人一組</a:t>
            </a:r>
            <a:r>
              <a:rPr lang="zh-TW" altLang="en-HK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討論以下題目：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誰的作品受到版權法保護呢？</a:t>
            </a: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誰是版權擁有人？</a:t>
            </a:r>
          </a:p>
        </p:txBody>
      </p:sp>
    </p:spTree>
    <p:extLst>
      <p:ext uri="{BB962C8B-B14F-4D97-AF65-F5344CB8AC3E}">
        <p14:creationId xmlns:p14="http://schemas.microsoft.com/office/powerpoint/2010/main" val="25784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甚麼是版權？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一個「意念」的本身是沒辦法受到版權法保護的。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不過，如果你把這個「意念」展現出來，即是以書寫、錄音、繪畫或攝影等方法把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它記錄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下來，成為一件有形的東西，即是作品，便可以受到版權法的保護。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因此，漫畫一中主角拍攝的照片便會受版權法的保護，而漫畫二的主角由於沒有將其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意念記錄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下來，所以她的意念便不受版權法的保護了。</a:t>
            </a: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甚麼是版權？（續）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原創的文學、戲劇、音樂、美術和雕塑、照片、電腦軟件、聲音記錄、影片、廣播、有線傳播節目、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以及已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發表的排印設計等作品都是受版權法保護的。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在一般的情況下，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作品版權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的最初擁有人為作品的創作人。</a:t>
            </a:r>
          </a:p>
        </p:txBody>
      </p:sp>
    </p:spTree>
    <p:extLst>
      <p:ext uri="{BB962C8B-B14F-4D97-AF65-F5344CB8AC3E}">
        <p14:creationId xmlns:p14="http://schemas.microsoft.com/office/powerpoint/2010/main" val="53265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甚麼是版權？（續）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版權是無須註冊的。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一件「作品」在完成的那一刻開始，版權便會自動產生。在香港，一些作品會加上「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©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」這個標記來提醒人們尊重版權。</a:t>
            </a:r>
          </a:p>
        </p:txBody>
      </p:sp>
    </p:spTree>
    <p:extLst>
      <p:ext uri="{BB962C8B-B14F-4D97-AF65-F5344CB8AC3E}">
        <p14:creationId xmlns:p14="http://schemas.microsoft.com/office/powerpoint/2010/main" val="5890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578</Words>
  <Application>Microsoft Office PowerPoint</Application>
  <PresentationFormat>寬螢幕</PresentationFormat>
  <Paragraphs>47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網絡自衛術</vt:lpstr>
      <vt:lpstr>學習目標</vt:lpstr>
      <vt:lpstr>考考你</vt:lpstr>
      <vt:lpstr>活動1</vt:lpstr>
      <vt:lpstr>PowerPoint 簡報</vt:lpstr>
      <vt:lpstr>小組討論</vt:lpstr>
      <vt:lpstr>甚麼是版權？</vt:lpstr>
      <vt:lpstr>甚麼是版權？（續）</vt:lpstr>
      <vt:lpstr>甚麼是版權？（續）</vt:lpstr>
      <vt:lpstr>小結</vt:lpstr>
      <vt:lpstr>活動2</vt:lpstr>
      <vt:lpstr>短片觀看</vt:lpstr>
      <vt:lpstr>自擬版規</vt:lpstr>
      <vt:lpstr>參考版規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81</cp:revision>
  <dcterms:created xsi:type="dcterms:W3CDTF">2019-10-22T03:40:58Z</dcterms:created>
  <dcterms:modified xsi:type="dcterms:W3CDTF">2020-05-27T04:22:32Z</dcterms:modified>
</cp:coreProperties>
</file>