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84" r:id="rId2"/>
    <p:sldId id="265" r:id="rId3"/>
    <p:sldId id="266" r:id="rId4"/>
    <p:sldId id="283" r:id="rId5"/>
    <p:sldId id="270" r:id="rId6"/>
    <p:sldId id="280" r:id="rId7"/>
    <p:sldId id="282" r:id="rId8"/>
    <p:sldId id="276" r:id="rId9"/>
    <p:sldId id="275" r:id="rId10"/>
    <p:sldId id="277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引用參考資料、資訊時效與真偽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第二教節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36E38E34-79C4-42FF-AE53-C32F35FA47A5}"/>
              </a:ext>
            </a:extLst>
          </p:cNvPr>
          <p:cNvSpPr txBox="1"/>
          <p:nvPr/>
        </p:nvSpPr>
        <p:spPr>
          <a:xfrm>
            <a:off x="582181" y="5965127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22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+mj-ea"/>
              </a:rPr>
              <a:t>整理資訊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搜集最近五年的「訪港旅客數字」資訊。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記錄於試算表。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製作圖表。</a:t>
            </a:r>
          </a:p>
        </p:txBody>
      </p:sp>
    </p:spTree>
    <p:extLst>
      <p:ext uri="{BB962C8B-B14F-4D97-AF65-F5344CB8AC3E}">
        <p14:creationId xmlns:p14="http://schemas.microsoft.com/office/powerpoint/2010/main" val="22225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我們可以改變資訊原有的展示方法，重新整理資訊，以加深對原有資訊的理解。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我們應根據資訊的準確度及有效性等來評估資訊。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我們可以一些簡單方法來整理資訊。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與家人分享如何在搜尋器設定特定時間的範圍以獲得最新資訊。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開始認識引述及引用參考資料的做法。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了解資訊可能來自不同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來源及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以不同形式呈現。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發展表達所需資訊的能力。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了解找出和獲取資訊的不同方法。</a:t>
            </a: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了解多項準則（例如資訊的準確度、有效性等）以評估資訊。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開始有能力提取相關資訊，並按一些簡單方法進行整理。</a:t>
            </a:r>
          </a:p>
        </p:txBody>
      </p:sp>
    </p:spTree>
    <p:extLst>
      <p:ext uri="{BB962C8B-B14F-4D97-AF65-F5344CB8AC3E}">
        <p14:creationId xmlns:p14="http://schemas.microsoft.com/office/powerpoint/2010/main" val="5889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3F86ED-6248-483F-984E-CA978241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dirty="0"/>
              <a:t>你們知道太陽系有多少</a:t>
            </a:r>
            <a:r>
              <a:rPr lang="zh-TW" altLang="en-US" dirty="0"/>
              <a:t>顆</a:t>
            </a:r>
            <a:r>
              <a:rPr lang="zh-HK" altLang="zh-TW" dirty="0"/>
              <a:t>行星嗎？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BED1B9-AFEB-4C19-966B-110A2CCB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太空館的網頁記錄了一項資訊，指根據國際天文學聯會</a:t>
            </a:r>
            <a:r>
              <a:rPr lang="en-US" altLang="zh-TW" sz="3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2006</a:t>
            </a:r>
            <a:r>
              <a:rPr lang="zh-TW" altLang="en-US" sz="3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3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</a:t>
            </a:r>
            <a:r>
              <a:rPr lang="zh-TW" altLang="en-US" sz="3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lang="en-US" altLang="zh-TW" sz="3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24</a:t>
            </a:r>
            <a:r>
              <a:rPr lang="zh-TW" altLang="en-US" sz="3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日通過的行星定義，冥王星的行星資格被取消，被界定為「矮行星」。因此，太陽系由原有的「九大行星」，縮減至只有「八大行星」。</a:t>
            </a:r>
          </a:p>
          <a:p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資訊的有效性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資訊的有效性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網上不少資訊未必會不斷更新，我們搜尋資訊時須留意資訊的有效性和準確度。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我們如何在搜尋器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設定特定時間範圍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網頁的發佈日期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設定特定時間範圍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網頁的發佈日期</a:t>
            </a:r>
            <a:r>
              <a:rPr lang="en-US" altLang="zh-TW" dirty="0">
                <a:latin typeface="+mj-ea"/>
              </a:rPr>
              <a:t>)</a:t>
            </a:r>
            <a:endParaRPr lang="en-US" dirty="0">
              <a:latin typeface="+mj-e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2" y="2557463"/>
            <a:ext cx="6059036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8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對於網上資訊，我們應評估其準確度及有效性。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整理資訊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330</Words>
  <Application>Microsoft Office PowerPoint</Application>
  <PresentationFormat>寬螢幕</PresentationFormat>
  <Paragraphs>35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Microsoft JhengHei</vt:lpstr>
      <vt:lpstr>Microsoft JhengHei</vt:lpstr>
      <vt:lpstr>新細明體</vt:lpstr>
      <vt:lpstr>Arial</vt:lpstr>
      <vt:lpstr>Garamond</vt:lpstr>
      <vt:lpstr>Organic</vt:lpstr>
      <vt:lpstr>引用參考資料、資訊時效與真偽</vt:lpstr>
      <vt:lpstr>學習目標</vt:lpstr>
      <vt:lpstr>學習目標（續）</vt:lpstr>
      <vt:lpstr>你們知道太陽系有多少顆行星嗎？</vt:lpstr>
      <vt:lpstr>活動1</vt:lpstr>
      <vt:lpstr>資訊的有效性</vt:lpstr>
      <vt:lpstr>設定特定時間範圍(網頁的發佈日期)</vt:lpstr>
      <vt:lpstr>小結</vt:lpstr>
      <vt:lpstr>活動2</vt:lpstr>
      <vt:lpstr>整理資訊</vt:lpstr>
      <vt:lpstr>小結</vt:lpstr>
      <vt:lpstr>總結</vt:lpstr>
      <vt:lpstr>課後延伸活動</vt:lpstr>
      <vt:lpstr>分享活動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55</cp:revision>
  <dcterms:created xsi:type="dcterms:W3CDTF">2019-10-22T03:40:58Z</dcterms:created>
  <dcterms:modified xsi:type="dcterms:W3CDTF">2020-06-01T01:41:21Z</dcterms:modified>
</cp:coreProperties>
</file>