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0" r:id="rId1"/>
    <p:sldMasterId id="2147484336" r:id="rId2"/>
    <p:sldMasterId id="2147484564" r:id="rId3"/>
    <p:sldMasterId id="2147484616" r:id="rId4"/>
  </p:sldMasterIdLst>
  <p:notesMasterIdLst>
    <p:notesMasterId r:id="rId10"/>
  </p:notesMasterIdLst>
  <p:handoutMasterIdLst>
    <p:handoutMasterId r:id="rId11"/>
  </p:handoutMasterIdLst>
  <p:sldIdLst>
    <p:sldId id="1826" r:id="rId5"/>
    <p:sldId id="1829" r:id="rId6"/>
    <p:sldId id="1828" r:id="rId7"/>
    <p:sldId id="1827" r:id="rId8"/>
    <p:sldId id="1830" r:id="rId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MFinance HK Bold" panose="00000500000000000000" pitchFamily="2" charset="-120"/>
      <p:regular r:id="rId20"/>
    </p:embeddedFont>
    <p:embeddedFont>
      <p:font typeface="微軟正黑體" panose="020B0604030504040204" pitchFamily="34" charset="-120"/>
      <p:regular r:id="rId21"/>
      <p:bold r:id="rId22"/>
    </p:embeddedFont>
    <p:embeddedFont>
      <p:font typeface="標楷體" panose="03000509000000000000" pitchFamily="65" charset="-120"/>
      <p:regular r:id="rId23"/>
    </p:embeddedFont>
    <p:embeddedFont>
      <p:font typeface="Wingdings 2" panose="05020102010507070707" pitchFamily="18" charset="2"/>
      <p:regular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6"/>
            <p14:sldId id="1829"/>
            <p14:sldId id="1828"/>
            <p14:sldId id="1827"/>
            <p14:sldId id="18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C37"/>
    <a:srgbClr val="265C9E"/>
    <a:srgbClr val="99FF66"/>
    <a:srgbClr val="000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244" autoAdjust="0"/>
  </p:normalViewPr>
  <p:slideViewPr>
    <p:cSldViewPr>
      <p:cViewPr varScale="1">
        <p:scale>
          <a:sx n="101" d="100"/>
          <a:sy n="101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4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0" y="604362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4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5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0"/>
            <a:ext cx="2057400" cy="5516563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5" y="624841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86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13F6-0B6D-4F6D-A3F2-AEA191329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41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57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5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14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9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0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5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3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HK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HK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56176" y="7029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69781" y="7029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244408" y="6309320"/>
            <a:ext cx="605408" cy="31648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62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otap.hk/pop_video.php?file=t4YhTOt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9152" y="475765"/>
            <a:ext cx="9153152" cy="8727652"/>
            <a:chOff x="-9152" y="475765"/>
            <a:chExt cx="9153152" cy="8727652"/>
          </a:xfrm>
        </p:grpSpPr>
        <p:sp>
          <p:nvSpPr>
            <p:cNvPr id="7" name="Rectangle 1"/>
            <p:cNvSpPr/>
            <p:nvPr/>
          </p:nvSpPr>
          <p:spPr>
            <a:xfrm>
              <a:off x="-9152" y="1521173"/>
              <a:ext cx="91531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觀賞故事、分享感受</a:t>
              </a:r>
              <a:endParaRPr lang="zh-HK" altLang="en-US" sz="3800" baseline="30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1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dirty="0" smtClean="0">
                  <a:solidFill>
                    <a:srgbClr val="067057"/>
                  </a:solidFill>
                  <a:latin typeface="MFinance HK Bold" pitchFamily="2" charset="-120"/>
                  <a:ea typeface="MFinance HK Bold" pitchFamily="2" charset="-120"/>
                  <a:cs typeface="Times New Roman" panose="02020603050405020304" pitchFamily="18" charset="0"/>
                </a:rPr>
                <a:t>活動四</a:t>
              </a:r>
              <a:endPara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627784" y="4492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</a:rPr>
              <a:t>廖月明老師的故事</a:t>
            </a:r>
            <a:endParaRPr lang="zh-HK" altLang="en-US" sz="3200" dirty="0">
              <a:solidFill>
                <a:srgbClr val="FF0000"/>
              </a:solidFill>
              <a:latin typeface="MFinance HK Bold" pitchFamily="2" charset="-120"/>
              <a:ea typeface="MFinance HK Bold" pitchFamily="2" charset="-120"/>
            </a:endParaRPr>
          </a:p>
        </p:txBody>
      </p:sp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486" t="3798" r="4573" b="5672"/>
          <a:stretch/>
        </p:blipFill>
        <p:spPr>
          <a:xfrm>
            <a:off x="0" y="1505687"/>
            <a:ext cx="9126103" cy="511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61" y="120779"/>
            <a:ext cx="1241735" cy="12417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5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337431" y="3356992"/>
            <a:ext cx="6586355" cy="3242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3528" y="332656"/>
            <a:ext cx="8529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廖老師故事展現的是</a:t>
            </a:r>
            <a:r>
              <a:rPr lang="zh-TW" altLang="zh-HK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香港教師專業標準參</a:t>
            </a:r>
            <a:r>
              <a:rPr lang="zh-TW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照</a:t>
            </a:r>
            <a: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的</a:t>
            </a:r>
            <a:r>
              <a:rPr lang="zh-TW" altLang="en-US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哪一個角色</a:t>
            </a:r>
            <a:r>
              <a:rPr lang="en-US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理由何在</a:t>
            </a:r>
            <a: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  </a:t>
            </a:r>
            <a:endParaRPr lang="en-US" altLang="zh-HK" sz="3200" kern="100" dirty="0">
              <a:solidFill>
                <a:prstClr val="black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876" y="1611957"/>
            <a:ext cx="3627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關愛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學生的</a:t>
            </a:r>
            <a:r>
              <a:rPr lang="zh-TW" altLang="en-US" sz="28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育才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者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HK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lang="en-HK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啟發學生的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共建者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HK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lang="en-HK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敬業樂群的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典範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1789" y="1611957"/>
            <a:ext cx="5238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Caring </a:t>
            </a:r>
            <a:r>
              <a:rPr lang="en-US" altLang="zh-TW" sz="2800" dirty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Cultivators </a:t>
            </a:r>
            <a:r>
              <a:rPr lang="en-US" altLang="zh-TW" sz="2800" dirty="0" smtClean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Inspirational Co-constructors</a:t>
            </a:r>
          </a:p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Committed Role Models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937794" y="4012012"/>
            <a:ext cx="5277564" cy="25978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83769" y="35512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HK" altLang="zh-HK" sz="36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</a:t>
            </a:r>
            <a:r>
              <a:rPr lang="zh-TW" altLang="en-US" sz="36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後感 </a:t>
            </a:r>
            <a:r>
              <a:rPr lang="en-US" altLang="zh-TW" sz="36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: </a:t>
            </a:r>
            <a:r>
              <a:rPr lang="zh-TW" altLang="en-US" sz="36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結伴交流</a:t>
            </a:r>
            <a:endParaRPr lang="zh-TW" altLang="zh-HK" sz="3600" kern="100" dirty="0">
              <a:solidFill>
                <a:srgbClr val="FF0000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1277" y="1493895"/>
            <a:ext cx="542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2. </a:t>
            </a:r>
            <a:r>
              <a:rPr lang="zh-HK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您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對哪些內容，最</a:t>
            </a:r>
            <a:r>
              <a:rPr lang="zh-HK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有</a:t>
            </a:r>
            <a:r>
              <a:rPr lang="zh-HK" altLang="zh-HK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感</a:t>
            </a:r>
            <a:r>
              <a:rPr lang="zh-TW" altLang="zh-HK" sz="3200" kern="100" dirty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覺</a:t>
            </a:r>
            <a:r>
              <a:rPr lang="en-US" altLang="zh-HK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321276" y="2042242"/>
            <a:ext cx="799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3</a:t>
            </a:r>
            <a:r>
              <a:rPr lang="en-US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.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您從這個故事，有甚麼</a:t>
            </a:r>
            <a:r>
              <a:rPr lang="zh-TW" altLang="en-US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啟發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或</a:t>
            </a:r>
            <a:r>
              <a:rPr lang="zh-TW" altLang="en-US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得著</a:t>
            </a:r>
            <a:r>
              <a:rPr lang="en-US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</a:t>
            </a:r>
            <a:endParaRPr lang="en-US" altLang="zh-HK" sz="3200" kern="100" dirty="0">
              <a:solidFill>
                <a:prstClr val="black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995" y="2627017"/>
            <a:ext cx="8669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2300" algn="l"/>
              </a:tabLst>
              <a:defRPr/>
            </a:pPr>
            <a:r>
              <a:rPr lang="en-US" altLang="zh-HK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4</a:t>
            </a:r>
            <a:r>
              <a:rPr lang="en-US" altLang="zh-HK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.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這個故事，似曾相識嗎</a:t>
            </a:r>
            <a: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在</a:t>
            </a:r>
            <a:r>
              <a:rPr lang="zh-TW" altLang="en-US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您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求學時期或</a:t>
            </a:r>
            <a: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</a:br>
            <a:r>
              <a:rPr lang="en-US" altLang="zh-TW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教學生涯，</a:t>
            </a:r>
            <a:r>
              <a:rPr lang="zh-TW" altLang="en-US" sz="3200" kern="100" dirty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有類似的</a:t>
            </a:r>
            <a:r>
              <a:rPr lang="zh-TW" altLang="en-US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教師</a:t>
            </a:r>
            <a:r>
              <a:rPr lang="en-US" altLang="zh-TW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/</a:t>
            </a:r>
            <a:r>
              <a:rPr lang="zh-TW" altLang="en-US" sz="3200" kern="100" dirty="0" smtClean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故事</a:t>
            </a:r>
            <a:r>
              <a:rPr lang="zh-TW" altLang="en-US" sz="3200" kern="100" dirty="0">
                <a:solidFill>
                  <a:srgbClr val="FF0000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嗎</a:t>
            </a:r>
            <a:r>
              <a:rPr lang="en-US" altLang="zh-HK" sz="3200" kern="100" dirty="0">
                <a:solidFill>
                  <a:prstClr val="black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?    </a:t>
            </a:r>
            <a:endParaRPr lang="zh-TW" altLang="zh-HK" sz="3200" kern="100" dirty="0">
              <a:solidFill>
                <a:prstClr val="black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3200" kern="100" dirty="0">
              <a:solidFill>
                <a:prstClr val="black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9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7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20813</TotalTime>
  <Words>119</Words>
  <Application>Microsoft Office PowerPoint</Application>
  <PresentationFormat>如螢幕大小 (4:3)</PresentationFormat>
  <Paragraphs>19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</vt:i4>
      </vt:variant>
    </vt:vector>
  </HeadingPairs>
  <TitlesOfParts>
    <vt:vector size="22" baseType="lpstr">
      <vt:lpstr>Arial</vt:lpstr>
      <vt:lpstr>新細明體</vt:lpstr>
      <vt:lpstr>Calibri</vt:lpstr>
      <vt:lpstr>Tw Cen MT</vt:lpstr>
      <vt:lpstr>MFinance HK Bold</vt:lpstr>
      <vt:lpstr>Agenda</vt:lpstr>
      <vt:lpstr>微軟正黑體</vt:lpstr>
      <vt:lpstr>標楷體</vt:lpstr>
      <vt:lpstr>Wingdings 2</vt:lpstr>
      <vt:lpstr>Wingdings</vt:lpstr>
      <vt:lpstr>Times New Roman</vt:lpstr>
      <vt:lpstr>Calibri Light</vt:lpstr>
      <vt:lpstr>文鼎顏楷</vt:lpstr>
      <vt:lpstr>marco-2</vt:lpstr>
      <vt:lpstr>HDOfficeLightV0</vt:lpstr>
      <vt:lpstr>1_HDOfficeLightV0</vt:lpstr>
      <vt:lpstr>2_HDOfficeLightV0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996</cp:revision>
  <cp:lastPrinted>2021-05-20T02:50:43Z</cp:lastPrinted>
  <dcterms:created xsi:type="dcterms:W3CDTF">2016-02-05T06:19:28Z</dcterms:created>
  <dcterms:modified xsi:type="dcterms:W3CDTF">2023-02-09T03:50:14Z</dcterms:modified>
</cp:coreProperties>
</file>